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6"/>
  </p:notesMasterIdLst>
  <p:sldIdLst>
    <p:sldId id="304" r:id="rId2"/>
    <p:sldId id="307" r:id="rId3"/>
    <p:sldId id="310" r:id="rId4"/>
    <p:sldId id="311" r:id="rId5"/>
    <p:sldId id="308" r:id="rId6"/>
    <p:sldId id="258" r:id="rId7"/>
    <p:sldId id="313" r:id="rId8"/>
    <p:sldId id="269" r:id="rId9"/>
    <p:sldId id="312" r:id="rId10"/>
    <p:sldId id="317" r:id="rId11"/>
    <p:sldId id="316" r:id="rId12"/>
    <p:sldId id="260" r:id="rId13"/>
    <p:sldId id="319" r:id="rId14"/>
    <p:sldId id="320" r:id="rId15"/>
    <p:sldId id="315" r:id="rId16"/>
    <p:sldId id="314" r:id="rId17"/>
    <p:sldId id="322" r:id="rId18"/>
    <p:sldId id="263" r:id="rId19"/>
    <p:sldId id="324" r:id="rId20"/>
    <p:sldId id="321" r:id="rId21"/>
    <p:sldId id="325" r:id="rId22"/>
    <p:sldId id="326" r:id="rId23"/>
    <p:sldId id="327" r:id="rId24"/>
    <p:sldId id="328" r:id="rId25"/>
    <p:sldId id="329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278" r:id="rId34"/>
    <p:sldId id="259" r:id="rId35"/>
  </p:sldIdLst>
  <p:sldSz cx="9144000" cy="5143500" type="screen16x9"/>
  <p:notesSz cx="6858000" cy="9144000"/>
  <p:embeddedFontLst>
    <p:embeddedFont>
      <p:font typeface="Amasis MT Pro Black" panose="020B0604020202020204" charset="0"/>
      <p:bold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mfortaa" panose="020B0604020202020204" charset="0"/>
      <p:regular r:id="rId43"/>
      <p:bold r:id="rId44"/>
    </p:embeddedFont>
    <p:embeddedFont>
      <p:font typeface="Comfortaa SemiBold" panose="020B0604020202020204" charset="0"/>
      <p:regular r:id="rId45"/>
      <p:bold r:id="rId46"/>
    </p:embeddedFont>
    <p:embeddedFont>
      <p:font typeface="Gochi Hand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D5B6D150-C16C-493C-8F2A-A55FA9463AF4}">
          <p14:sldIdLst>
            <p14:sldId id="304"/>
            <p14:sldId id="307"/>
            <p14:sldId id="310"/>
            <p14:sldId id="311"/>
            <p14:sldId id="308"/>
            <p14:sldId id="258"/>
            <p14:sldId id="313"/>
            <p14:sldId id="269"/>
            <p14:sldId id="312"/>
            <p14:sldId id="317"/>
            <p14:sldId id="316"/>
            <p14:sldId id="260"/>
            <p14:sldId id="319"/>
            <p14:sldId id="320"/>
            <p14:sldId id="315"/>
            <p14:sldId id="314"/>
            <p14:sldId id="322"/>
            <p14:sldId id="263"/>
            <p14:sldId id="324"/>
            <p14:sldId id="321"/>
            <p14:sldId id="325"/>
            <p14:sldId id="326"/>
            <p14:sldId id="327"/>
            <p14:sldId id="328"/>
            <p14:sldId id="329"/>
            <p14:sldId id="331"/>
            <p14:sldId id="332"/>
            <p14:sldId id="333"/>
            <p14:sldId id="334"/>
            <p14:sldId id="335"/>
            <p14:sldId id="336"/>
            <p14:sldId id="337"/>
            <p14:sldId id="278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CAA"/>
    <a:srgbClr val="B2D4AD"/>
    <a:srgbClr val="FFFFCC"/>
    <a:srgbClr val="049042"/>
    <a:srgbClr val="42B5CA"/>
    <a:srgbClr val="FF696A"/>
    <a:srgbClr val="9AB6F4"/>
    <a:srgbClr val="000000"/>
    <a:srgbClr val="DAE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11EA91-4924-4182-819B-4846782CC769}">
  <a:tblStyle styleId="{6C11EA91-4924-4182-819B-4846782CC7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995152d1c9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995152d1c9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899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99485a1c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99485a1c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981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99485a1cc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99485a1cc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995152d1c9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995152d1c9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813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995152d1c9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995152d1c9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576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995152d1c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Google Shape;1509;g995152d1c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9b0ddd55d9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9b0ddd55d9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99485a1cc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99485a1cc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18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99bd25d72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99bd25d72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995152d1c9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995152d1c9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963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995152d1c9_0_1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995152d1c9_0_1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99485a1cc0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99485a1cc0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507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99485a1cc0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99485a1cc0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964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9b0ddd55d9_0_25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9b0ddd55d9_0_25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995152d1c9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995152d1c9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1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576650" y="2606488"/>
            <a:ext cx="5990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76650" y="3448288"/>
            <a:ext cx="59907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713850" y="1149075"/>
            <a:ext cx="1716300" cy="9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 rot="-1372821">
            <a:off x="501899" y="2993280"/>
            <a:ext cx="1152126" cy="1832738"/>
            <a:chOff x="7644075" y="357963"/>
            <a:chExt cx="1152150" cy="1832775"/>
          </a:xfrm>
        </p:grpSpPr>
        <p:sp>
          <p:nvSpPr>
            <p:cNvPr id="16" name="Google Shape;16;p3"/>
            <p:cNvSpPr/>
            <p:nvPr/>
          </p:nvSpPr>
          <p:spPr>
            <a:xfrm>
              <a:off x="7773125" y="770363"/>
              <a:ext cx="63325" cy="49525"/>
            </a:xfrm>
            <a:custGeom>
              <a:avLst/>
              <a:gdLst/>
              <a:ahLst/>
              <a:cxnLst/>
              <a:rect l="l" t="t" r="r" b="b"/>
              <a:pathLst>
                <a:path w="2533" h="1981" extrusionOk="0">
                  <a:moveTo>
                    <a:pt x="1254" y="0"/>
                  </a:moveTo>
                  <a:cubicBezTo>
                    <a:pt x="1" y="0"/>
                    <a:pt x="1" y="1980"/>
                    <a:pt x="1254" y="1980"/>
                  </a:cubicBezTo>
                  <a:cubicBezTo>
                    <a:pt x="2532" y="1980"/>
                    <a:pt x="2532" y="0"/>
                    <a:pt x="125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7825150" y="678863"/>
              <a:ext cx="63925" cy="48900"/>
            </a:xfrm>
            <a:custGeom>
              <a:avLst/>
              <a:gdLst/>
              <a:ahLst/>
              <a:cxnLst/>
              <a:rect l="l" t="t" r="r" b="b"/>
              <a:pathLst>
                <a:path w="2557" h="1956" extrusionOk="0">
                  <a:moveTo>
                    <a:pt x="1278" y="1"/>
                  </a:moveTo>
                  <a:cubicBezTo>
                    <a:pt x="0" y="1"/>
                    <a:pt x="0" y="1956"/>
                    <a:pt x="1278" y="1956"/>
                  </a:cubicBezTo>
                  <a:cubicBezTo>
                    <a:pt x="2557" y="1956"/>
                    <a:pt x="2557" y="1"/>
                    <a:pt x="127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7868375" y="783513"/>
              <a:ext cx="63300" cy="49525"/>
            </a:xfrm>
            <a:custGeom>
              <a:avLst/>
              <a:gdLst/>
              <a:ahLst/>
              <a:cxnLst/>
              <a:rect l="l" t="t" r="r" b="b"/>
              <a:pathLst>
                <a:path w="2532" h="1981" extrusionOk="0">
                  <a:moveTo>
                    <a:pt x="1254" y="0"/>
                  </a:moveTo>
                  <a:cubicBezTo>
                    <a:pt x="1" y="0"/>
                    <a:pt x="1" y="1980"/>
                    <a:pt x="1254" y="1980"/>
                  </a:cubicBezTo>
                  <a:cubicBezTo>
                    <a:pt x="2532" y="1980"/>
                    <a:pt x="2532" y="0"/>
                    <a:pt x="125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7666000" y="2071113"/>
              <a:ext cx="63300" cy="48900"/>
            </a:xfrm>
            <a:custGeom>
              <a:avLst/>
              <a:gdLst/>
              <a:ahLst/>
              <a:cxnLst/>
              <a:rect l="l" t="t" r="r" b="b"/>
              <a:pathLst>
                <a:path w="2532" h="1956" extrusionOk="0">
                  <a:moveTo>
                    <a:pt x="1253" y="0"/>
                  </a:moveTo>
                  <a:cubicBezTo>
                    <a:pt x="0" y="0"/>
                    <a:pt x="0" y="1955"/>
                    <a:pt x="1253" y="1955"/>
                  </a:cubicBezTo>
                  <a:cubicBezTo>
                    <a:pt x="2532" y="1955"/>
                    <a:pt x="2532" y="0"/>
                    <a:pt x="125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044450" y="1810838"/>
              <a:ext cx="171700" cy="154125"/>
            </a:xfrm>
            <a:custGeom>
              <a:avLst/>
              <a:gdLst/>
              <a:ahLst/>
              <a:cxnLst/>
              <a:rect l="l" t="t" r="r" b="b"/>
              <a:pathLst>
                <a:path w="6868" h="6165" extrusionOk="0">
                  <a:moveTo>
                    <a:pt x="3657" y="1"/>
                  </a:moveTo>
                  <a:cubicBezTo>
                    <a:pt x="3535" y="1"/>
                    <a:pt x="3411" y="58"/>
                    <a:pt x="3334" y="161"/>
                  </a:cubicBezTo>
                  <a:cubicBezTo>
                    <a:pt x="2958" y="737"/>
                    <a:pt x="2632" y="1314"/>
                    <a:pt x="2331" y="1940"/>
                  </a:cubicBezTo>
                  <a:cubicBezTo>
                    <a:pt x="1654" y="1940"/>
                    <a:pt x="953" y="2015"/>
                    <a:pt x="301" y="2266"/>
                  </a:cubicBezTo>
                  <a:cubicBezTo>
                    <a:pt x="25" y="2366"/>
                    <a:pt x="0" y="2767"/>
                    <a:pt x="226" y="2943"/>
                  </a:cubicBezTo>
                  <a:cubicBezTo>
                    <a:pt x="652" y="3218"/>
                    <a:pt x="1078" y="3494"/>
                    <a:pt x="1504" y="3745"/>
                  </a:cubicBezTo>
                  <a:cubicBezTo>
                    <a:pt x="1329" y="4146"/>
                    <a:pt x="1128" y="4522"/>
                    <a:pt x="902" y="4898"/>
                  </a:cubicBezTo>
                  <a:cubicBezTo>
                    <a:pt x="731" y="5202"/>
                    <a:pt x="1008" y="5536"/>
                    <a:pt x="1272" y="5536"/>
                  </a:cubicBezTo>
                  <a:cubicBezTo>
                    <a:pt x="1355" y="5536"/>
                    <a:pt x="1438" y="5502"/>
                    <a:pt x="1504" y="5424"/>
                  </a:cubicBezTo>
                  <a:cubicBezTo>
                    <a:pt x="1529" y="5399"/>
                    <a:pt x="1554" y="5399"/>
                    <a:pt x="1604" y="5374"/>
                  </a:cubicBezTo>
                  <a:cubicBezTo>
                    <a:pt x="2055" y="5123"/>
                    <a:pt x="2557" y="4923"/>
                    <a:pt x="3058" y="4747"/>
                  </a:cubicBezTo>
                  <a:cubicBezTo>
                    <a:pt x="3584" y="5123"/>
                    <a:pt x="4060" y="5524"/>
                    <a:pt x="4461" y="6025"/>
                  </a:cubicBezTo>
                  <a:cubicBezTo>
                    <a:pt x="4550" y="6123"/>
                    <a:pt x="4660" y="6165"/>
                    <a:pt x="4767" y="6165"/>
                  </a:cubicBezTo>
                  <a:cubicBezTo>
                    <a:pt x="4990" y="6165"/>
                    <a:pt x="5197" y="5979"/>
                    <a:pt x="5163" y="5725"/>
                  </a:cubicBezTo>
                  <a:cubicBezTo>
                    <a:pt x="5113" y="5173"/>
                    <a:pt x="5063" y="4597"/>
                    <a:pt x="5013" y="4020"/>
                  </a:cubicBezTo>
                  <a:cubicBezTo>
                    <a:pt x="5589" y="3770"/>
                    <a:pt x="6141" y="3469"/>
                    <a:pt x="6617" y="3018"/>
                  </a:cubicBezTo>
                  <a:cubicBezTo>
                    <a:pt x="6867" y="2817"/>
                    <a:pt x="6767" y="2366"/>
                    <a:pt x="6416" y="2341"/>
                  </a:cubicBezTo>
                  <a:cubicBezTo>
                    <a:pt x="5865" y="2291"/>
                    <a:pt x="5313" y="2191"/>
                    <a:pt x="4762" y="2116"/>
                  </a:cubicBezTo>
                  <a:cubicBezTo>
                    <a:pt x="4612" y="1439"/>
                    <a:pt x="4361" y="762"/>
                    <a:pt x="3960" y="161"/>
                  </a:cubicBezTo>
                  <a:cubicBezTo>
                    <a:pt x="3887" y="51"/>
                    <a:pt x="3773" y="1"/>
                    <a:pt x="365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7644075" y="983488"/>
              <a:ext cx="857150" cy="1207250"/>
            </a:xfrm>
            <a:custGeom>
              <a:avLst/>
              <a:gdLst/>
              <a:ahLst/>
              <a:cxnLst/>
              <a:rect l="l" t="t" r="r" b="b"/>
              <a:pathLst>
                <a:path w="34286" h="48290" extrusionOk="0">
                  <a:moveTo>
                    <a:pt x="15500" y="19768"/>
                  </a:moveTo>
                  <a:cubicBezTo>
                    <a:pt x="16580" y="19768"/>
                    <a:pt x="17660" y="19849"/>
                    <a:pt x="18722" y="19997"/>
                  </a:cubicBezTo>
                  <a:cubicBezTo>
                    <a:pt x="19910" y="20166"/>
                    <a:pt x="21104" y="20423"/>
                    <a:pt x="22272" y="20776"/>
                  </a:cubicBezTo>
                  <a:lnTo>
                    <a:pt x="22272" y="20776"/>
                  </a:lnTo>
                  <a:cubicBezTo>
                    <a:pt x="22175" y="21068"/>
                    <a:pt x="22067" y="21345"/>
                    <a:pt x="21955" y="21601"/>
                  </a:cubicBezTo>
                  <a:cubicBezTo>
                    <a:pt x="20075" y="25987"/>
                    <a:pt x="15163" y="28518"/>
                    <a:pt x="10677" y="29220"/>
                  </a:cubicBezTo>
                  <a:cubicBezTo>
                    <a:pt x="9848" y="29353"/>
                    <a:pt x="8961" y="29444"/>
                    <a:pt x="8073" y="29444"/>
                  </a:cubicBezTo>
                  <a:cubicBezTo>
                    <a:pt x="6786" y="29444"/>
                    <a:pt x="5498" y="29252"/>
                    <a:pt x="4386" y="28718"/>
                  </a:cubicBezTo>
                  <a:cubicBezTo>
                    <a:pt x="3659" y="28368"/>
                    <a:pt x="2957" y="27816"/>
                    <a:pt x="2857" y="26964"/>
                  </a:cubicBezTo>
                  <a:cubicBezTo>
                    <a:pt x="2707" y="25836"/>
                    <a:pt x="3434" y="24633"/>
                    <a:pt x="4135" y="23831"/>
                  </a:cubicBezTo>
                  <a:cubicBezTo>
                    <a:pt x="5840" y="21776"/>
                    <a:pt x="8572" y="20899"/>
                    <a:pt x="11078" y="20272"/>
                  </a:cubicBezTo>
                  <a:cubicBezTo>
                    <a:pt x="12518" y="19923"/>
                    <a:pt x="14008" y="19768"/>
                    <a:pt x="15500" y="19768"/>
                  </a:cubicBezTo>
                  <a:close/>
                  <a:moveTo>
                    <a:pt x="19300" y="0"/>
                  </a:moveTo>
                  <a:cubicBezTo>
                    <a:pt x="19229" y="0"/>
                    <a:pt x="19152" y="22"/>
                    <a:pt x="19073" y="72"/>
                  </a:cubicBezTo>
                  <a:cubicBezTo>
                    <a:pt x="16191" y="1801"/>
                    <a:pt x="13108" y="3154"/>
                    <a:pt x="10050" y="4583"/>
                  </a:cubicBezTo>
                  <a:cubicBezTo>
                    <a:pt x="8546" y="5260"/>
                    <a:pt x="7043" y="5986"/>
                    <a:pt x="5589" y="6763"/>
                  </a:cubicBezTo>
                  <a:cubicBezTo>
                    <a:pt x="4386" y="7415"/>
                    <a:pt x="3183" y="8092"/>
                    <a:pt x="2181" y="9069"/>
                  </a:cubicBezTo>
                  <a:cubicBezTo>
                    <a:pt x="1328" y="9871"/>
                    <a:pt x="602" y="10899"/>
                    <a:pt x="476" y="12077"/>
                  </a:cubicBezTo>
                  <a:cubicBezTo>
                    <a:pt x="351" y="13355"/>
                    <a:pt x="978" y="14658"/>
                    <a:pt x="1930" y="15485"/>
                  </a:cubicBezTo>
                  <a:cubicBezTo>
                    <a:pt x="2962" y="16357"/>
                    <a:pt x="4255" y="16639"/>
                    <a:pt x="5575" y="16639"/>
                  </a:cubicBezTo>
                  <a:cubicBezTo>
                    <a:pt x="6531" y="16639"/>
                    <a:pt x="7501" y="16491"/>
                    <a:pt x="8396" y="16312"/>
                  </a:cubicBezTo>
                  <a:cubicBezTo>
                    <a:pt x="11581" y="15656"/>
                    <a:pt x="14765" y="14504"/>
                    <a:pt x="18064" y="14504"/>
                  </a:cubicBezTo>
                  <a:cubicBezTo>
                    <a:pt x="18166" y="14504"/>
                    <a:pt x="18269" y="14506"/>
                    <a:pt x="18371" y="14508"/>
                  </a:cubicBezTo>
                  <a:cubicBezTo>
                    <a:pt x="19699" y="14533"/>
                    <a:pt x="21303" y="14784"/>
                    <a:pt x="22105" y="15987"/>
                  </a:cubicBezTo>
                  <a:cubicBezTo>
                    <a:pt x="22860" y="17091"/>
                    <a:pt x="22828" y="18614"/>
                    <a:pt x="22501" y="19978"/>
                  </a:cubicBezTo>
                  <a:lnTo>
                    <a:pt x="22501" y="19978"/>
                  </a:lnTo>
                  <a:cubicBezTo>
                    <a:pt x="20288" y="19301"/>
                    <a:pt x="17981" y="18949"/>
                    <a:pt x="15677" y="18949"/>
                  </a:cubicBezTo>
                  <a:cubicBezTo>
                    <a:pt x="13065" y="18949"/>
                    <a:pt x="10456" y="19402"/>
                    <a:pt x="7995" y="20347"/>
                  </a:cubicBezTo>
                  <a:cubicBezTo>
                    <a:pt x="5539" y="21275"/>
                    <a:pt x="3108" y="22879"/>
                    <a:pt x="2231" y="25485"/>
                  </a:cubicBezTo>
                  <a:cubicBezTo>
                    <a:pt x="1905" y="26388"/>
                    <a:pt x="1905" y="27390"/>
                    <a:pt x="2456" y="28192"/>
                  </a:cubicBezTo>
                  <a:cubicBezTo>
                    <a:pt x="2957" y="28969"/>
                    <a:pt x="3810" y="29420"/>
                    <a:pt x="4662" y="29721"/>
                  </a:cubicBezTo>
                  <a:cubicBezTo>
                    <a:pt x="5774" y="30113"/>
                    <a:pt x="6954" y="30267"/>
                    <a:pt x="8138" y="30267"/>
                  </a:cubicBezTo>
                  <a:cubicBezTo>
                    <a:pt x="9223" y="30267"/>
                    <a:pt x="10311" y="30138"/>
                    <a:pt x="11353" y="29947"/>
                  </a:cubicBezTo>
                  <a:cubicBezTo>
                    <a:pt x="13785" y="29495"/>
                    <a:pt x="16191" y="28543"/>
                    <a:pt x="18246" y="27139"/>
                  </a:cubicBezTo>
                  <a:cubicBezTo>
                    <a:pt x="20226" y="25761"/>
                    <a:pt x="21905" y="23957"/>
                    <a:pt x="22832" y="21701"/>
                  </a:cubicBezTo>
                  <a:cubicBezTo>
                    <a:pt x="22916" y="21488"/>
                    <a:pt x="22996" y="21265"/>
                    <a:pt x="23070" y="21034"/>
                  </a:cubicBezTo>
                  <a:lnTo>
                    <a:pt x="23070" y="21034"/>
                  </a:lnTo>
                  <a:cubicBezTo>
                    <a:pt x="26592" y="22247"/>
                    <a:pt x="29785" y="24371"/>
                    <a:pt x="31679" y="27641"/>
                  </a:cubicBezTo>
                  <a:cubicBezTo>
                    <a:pt x="32907" y="29746"/>
                    <a:pt x="33534" y="32252"/>
                    <a:pt x="33058" y="34683"/>
                  </a:cubicBezTo>
                  <a:cubicBezTo>
                    <a:pt x="32582" y="37340"/>
                    <a:pt x="30928" y="39395"/>
                    <a:pt x="28822" y="41024"/>
                  </a:cubicBezTo>
                  <a:cubicBezTo>
                    <a:pt x="26316" y="42929"/>
                    <a:pt x="23459" y="44358"/>
                    <a:pt x="20501" y="45310"/>
                  </a:cubicBezTo>
                  <a:cubicBezTo>
                    <a:pt x="19048" y="45786"/>
                    <a:pt x="17594" y="46087"/>
                    <a:pt x="16090" y="46388"/>
                  </a:cubicBezTo>
                  <a:cubicBezTo>
                    <a:pt x="14562" y="46688"/>
                    <a:pt x="13008" y="47039"/>
                    <a:pt x="11454" y="47240"/>
                  </a:cubicBezTo>
                  <a:cubicBezTo>
                    <a:pt x="10533" y="47365"/>
                    <a:pt x="9583" y="47460"/>
                    <a:pt x="8641" y="47460"/>
                  </a:cubicBezTo>
                  <a:cubicBezTo>
                    <a:pt x="8069" y="47460"/>
                    <a:pt x="7500" y="47425"/>
                    <a:pt x="6942" y="47340"/>
                  </a:cubicBezTo>
                  <a:cubicBezTo>
                    <a:pt x="6912" y="47334"/>
                    <a:pt x="6882" y="47331"/>
                    <a:pt x="6853" y="47331"/>
                  </a:cubicBezTo>
                  <a:cubicBezTo>
                    <a:pt x="6392" y="47331"/>
                    <a:pt x="6221" y="48048"/>
                    <a:pt x="6717" y="48142"/>
                  </a:cubicBezTo>
                  <a:cubicBezTo>
                    <a:pt x="7400" y="48245"/>
                    <a:pt x="8085" y="48289"/>
                    <a:pt x="8770" y="48289"/>
                  </a:cubicBezTo>
                  <a:cubicBezTo>
                    <a:pt x="11256" y="48289"/>
                    <a:pt x="13749" y="47706"/>
                    <a:pt x="16166" y="47215"/>
                  </a:cubicBezTo>
                  <a:cubicBezTo>
                    <a:pt x="17719" y="46914"/>
                    <a:pt x="19273" y="46588"/>
                    <a:pt x="20802" y="46087"/>
                  </a:cubicBezTo>
                  <a:cubicBezTo>
                    <a:pt x="22331" y="45586"/>
                    <a:pt x="23835" y="44959"/>
                    <a:pt x="25263" y="44232"/>
                  </a:cubicBezTo>
                  <a:cubicBezTo>
                    <a:pt x="27870" y="42904"/>
                    <a:pt x="30602" y="41150"/>
                    <a:pt x="32281" y="38693"/>
                  </a:cubicBezTo>
                  <a:cubicBezTo>
                    <a:pt x="33710" y="36613"/>
                    <a:pt x="34286" y="34082"/>
                    <a:pt x="33960" y="31601"/>
                  </a:cubicBezTo>
                  <a:cubicBezTo>
                    <a:pt x="33208" y="26187"/>
                    <a:pt x="28772" y="22277"/>
                    <a:pt x="23885" y="20448"/>
                  </a:cubicBezTo>
                  <a:cubicBezTo>
                    <a:pt x="23689" y="20374"/>
                    <a:pt x="23492" y="20303"/>
                    <a:pt x="23294" y="20235"/>
                  </a:cubicBezTo>
                  <a:lnTo>
                    <a:pt x="23294" y="20235"/>
                  </a:lnTo>
                  <a:cubicBezTo>
                    <a:pt x="23657" y="18711"/>
                    <a:pt x="23699" y="17002"/>
                    <a:pt x="22933" y="15711"/>
                  </a:cubicBezTo>
                  <a:cubicBezTo>
                    <a:pt x="22105" y="14332"/>
                    <a:pt x="20552" y="13831"/>
                    <a:pt x="19048" y="13706"/>
                  </a:cubicBezTo>
                  <a:cubicBezTo>
                    <a:pt x="18697" y="13672"/>
                    <a:pt x="18344" y="13657"/>
                    <a:pt x="17990" y="13657"/>
                  </a:cubicBezTo>
                  <a:cubicBezTo>
                    <a:pt x="16492" y="13657"/>
                    <a:pt x="14968" y="13928"/>
                    <a:pt x="13509" y="14232"/>
                  </a:cubicBezTo>
                  <a:cubicBezTo>
                    <a:pt x="11830" y="14583"/>
                    <a:pt x="10176" y="15059"/>
                    <a:pt x="8496" y="15435"/>
                  </a:cubicBezTo>
                  <a:cubicBezTo>
                    <a:pt x="7607" y="15627"/>
                    <a:pt x="6587" y="15803"/>
                    <a:pt x="5591" y="15803"/>
                  </a:cubicBezTo>
                  <a:cubicBezTo>
                    <a:pt x="4118" y="15803"/>
                    <a:pt x="2697" y="15418"/>
                    <a:pt x="1830" y="14132"/>
                  </a:cubicBezTo>
                  <a:cubicBezTo>
                    <a:pt x="0" y="11350"/>
                    <a:pt x="3283" y="8969"/>
                    <a:pt x="5439" y="7791"/>
                  </a:cubicBezTo>
                  <a:cubicBezTo>
                    <a:pt x="8496" y="6112"/>
                    <a:pt x="11755" y="4758"/>
                    <a:pt x="14887" y="3230"/>
                  </a:cubicBezTo>
                  <a:cubicBezTo>
                    <a:pt x="16466" y="2478"/>
                    <a:pt x="18020" y="1676"/>
                    <a:pt x="19499" y="773"/>
                  </a:cubicBezTo>
                  <a:cubicBezTo>
                    <a:pt x="19875" y="544"/>
                    <a:pt x="19659" y="0"/>
                    <a:pt x="1930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190425" y="745238"/>
              <a:ext cx="342850" cy="282800"/>
            </a:xfrm>
            <a:custGeom>
              <a:avLst/>
              <a:gdLst/>
              <a:ahLst/>
              <a:cxnLst/>
              <a:rect l="l" t="t" r="r" b="b"/>
              <a:pathLst>
                <a:path w="13714" h="11312" extrusionOk="0">
                  <a:moveTo>
                    <a:pt x="9752" y="1832"/>
                  </a:moveTo>
                  <a:cubicBezTo>
                    <a:pt x="8974" y="2262"/>
                    <a:pt x="8197" y="2694"/>
                    <a:pt x="7419" y="3135"/>
                  </a:cubicBezTo>
                  <a:cubicBezTo>
                    <a:pt x="6392" y="3737"/>
                    <a:pt x="5339" y="4338"/>
                    <a:pt x="4337" y="4990"/>
                  </a:cubicBezTo>
                  <a:cubicBezTo>
                    <a:pt x="3610" y="5466"/>
                    <a:pt x="2733" y="5968"/>
                    <a:pt x="2206" y="6669"/>
                  </a:cubicBezTo>
                  <a:cubicBezTo>
                    <a:pt x="1543" y="7517"/>
                    <a:pt x="1530" y="8636"/>
                    <a:pt x="1251" y="9647"/>
                  </a:cubicBezTo>
                  <a:lnTo>
                    <a:pt x="1251" y="9647"/>
                  </a:lnTo>
                  <a:cubicBezTo>
                    <a:pt x="1017" y="8656"/>
                    <a:pt x="864" y="7631"/>
                    <a:pt x="828" y="6619"/>
                  </a:cubicBezTo>
                  <a:cubicBezTo>
                    <a:pt x="828" y="6268"/>
                    <a:pt x="753" y="5516"/>
                    <a:pt x="1028" y="5241"/>
                  </a:cubicBezTo>
                  <a:cubicBezTo>
                    <a:pt x="1179" y="5090"/>
                    <a:pt x="1605" y="5015"/>
                    <a:pt x="1805" y="4915"/>
                  </a:cubicBezTo>
                  <a:cubicBezTo>
                    <a:pt x="2231" y="4765"/>
                    <a:pt x="2657" y="4589"/>
                    <a:pt x="3058" y="4414"/>
                  </a:cubicBezTo>
                  <a:cubicBezTo>
                    <a:pt x="5291" y="3537"/>
                    <a:pt x="7491" y="2595"/>
                    <a:pt x="9752" y="1832"/>
                  </a:cubicBezTo>
                  <a:close/>
                  <a:moveTo>
                    <a:pt x="13181" y="1"/>
                  </a:moveTo>
                  <a:cubicBezTo>
                    <a:pt x="13122" y="1"/>
                    <a:pt x="13059" y="15"/>
                    <a:pt x="12995" y="47"/>
                  </a:cubicBezTo>
                  <a:lnTo>
                    <a:pt x="12995" y="47"/>
                  </a:lnTo>
                  <a:cubicBezTo>
                    <a:pt x="9068" y="905"/>
                    <a:pt x="5411" y="2595"/>
                    <a:pt x="1680" y="4088"/>
                  </a:cubicBezTo>
                  <a:cubicBezTo>
                    <a:pt x="1229" y="4263"/>
                    <a:pt x="577" y="4389"/>
                    <a:pt x="276" y="4815"/>
                  </a:cubicBezTo>
                  <a:cubicBezTo>
                    <a:pt x="1" y="5241"/>
                    <a:pt x="1" y="5917"/>
                    <a:pt x="1" y="6394"/>
                  </a:cubicBezTo>
                  <a:cubicBezTo>
                    <a:pt x="1" y="7948"/>
                    <a:pt x="302" y="9526"/>
                    <a:pt x="753" y="11005"/>
                  </a:cubicBezTo>
                  <a:cubicBezTo>
                    <a:pt x="807" y="11211"/>
                    <a:pt x="967" y="11311"/>
                    <a:pt x="1133" y="11311"/>
                  </a:cubicBezTo>
                  <a:cubicBezTo>
                    <a:pt x="1271" y="11311"/>
                    <a:pt x="1414" y="11242"/>
                    <a:pt x="1505" y="11105"/>
                  </a:cubicBezTo>
                  <a:cubicBezTo>
                    <a:pt x="2256" y="10028"/>
                    <a:pt x="2131" y="8699"/>
                    <a:pt x="2632" y="7547"/>
                  </a:cubicBezTo>
                  <a:cubicBezTo>
                    <a:pt x="2983" y="6770"/>
                    <a:pt x="3936" y="6268"/>
                    <a:pt x="4612" y="5817"/>
                  </a:cubicBezTo>
                  <a:cubicBezTo>
                    <a:pt x="6567" y="4514"/>
                    <a:pt x="8647" y="3386"/>
                    <a:pt x="10703" y="2258"/>
                  </a:cubicBezTo>
                  <a:cubicBezTo>
                    <a:pt x="11578" y="1772"/>
                    <a:pt x="12453" y="1309"/>
                    <a:pt x="13329" y="824"/>
                  </a:cubicBezTo>
                  <a:lnTo>
                    <a:pt x="13329" y="824"/>
                  </a:lnTo>
                  <a:cubicBezTo>
                    <a:pt x="13436" y="793"/>
                    <a:pt x="13509" y="728"/>
                    <a:pt x="13552" y="649"/>
                  </a:cubicBezTo>
                  <a:lnTo>
                    <a:pt x="13552" y="649"/>
                  </a:lnTo>
                  <a:cubicBezTo>
                    <a:pt x="13713" y="394"/>
                    <a:pt x="13495" y="1"/>
                    <a:pt x="1318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245000" y="745088"/>
              <a:ext cx="292900" cy="319925"/>
            </a:xfrm>
            <a:custGeom>
              <a:avLst/>
              <a:gdLst/>
              <a:ahLst/>
              <a:cxnLst/>
              <a:rect l="l" t="t" r="r" b="b"/>
              <a:pathLst>
                <a:path w="11716" h="12797" extrusionOk="0">
                  <a:moveTo>
                    <a:pt x="11155" y="1"/>
                  </a:moveTo>
                  <a:cubicBezTo>
                    <a:pt x="11035" y="1"/>
                    <a:pt x="10920" y="62"/>
                    <a:pt x="10850" y="209"/>
                  </a:cubicBezTo>
                  <a:cubicBezTo>
                    <a:pt x="10625" y="735"/>
                    <a:pt x="10299" y="1212"/>
                    <a:pt x="9998" y="1688"/>
                  </a:cubicBezTo>
                  <a:cubicBezTo>
                    <a:pt x="9472" y="2515"/>
                    <a:pt x="8946" y="3317"/>
                    <a:pt x="8394" y="4144"/>
                  </a:cubicBezTo>
                  <a:cubicBezTo>
                    <a:pt x="7116" y="6024"/>
                    <a:pt x="5838" y="7903"/>
                    <a:pt x="4585" y="9833"/>
                  </a:cubicBezTo>
                  <a:cubicBezTo>
                    <a:pt x="4216" y="10386"/>
                    <a:pt x="3847" y="10953"/>
                    <a:pt x="3498" y="11543"/>
                  </a:cubicBezTo>
                  <a:lnTo>
                    <a:pt x="3498" y="11543"/>
                  </a:lnTo>
                  <a:cubicBezTo>
                    <a:pt x="2611" y="9953"/>
                    <a:pt x="1714" y="8359"/>
                    <a:pt x="875" y="6725"/>
                  </a:cubicBezTo>
                  <a:cubicBezTo>
                    <a:pt x="806" y="6578"/>
                    <a:pt x="688" y="6517"/>
                    <a:pt x="566" y="6517"/>
                  </a:cubicBezTo>
                  <a:cubicBezTo>
                    <a:pt x="294" y="6517"/>
                    <a:pt x="1" y="6822"/>
                    <a:pt x="174" y="7152"/>
                  </a:cubicBezTo>
                  <a:cubicBezTo>
                    <a:pt x="1101" y="9006"/>
                    <a:pt x="2129" y="10786"/>
                    <a:pt x="3131" y="12590"/>
                  </a:cubicBezTo>
                  <a:cubicBezTo>
                    <a:pt x="3206" y="12728"/>
                    <a:pt x="3350" y="12797"/>
                    <a:pt x="3495" y="12797"/>
                  </a:cubicBezTo>
                  <a:cubicBezTo>
                    <a:pt x="3639" y="12797"/>
                    <a:pt x="3783" y="12728"/>
                    <a:pt x="3858" y="12590"/>
                  </a:cubicBezTo>
                  <a:cubicBezTo>
                    <a:pt x="4760" y="10961"/>
                    <a:pt x="5838" y="9432"/>
                    <a:pt x="6891" y="7878"/>
                  </a:cubicBezTo>
                  <a:cubicBezTo>
                    <a:pt x="8094" y="6049"/>
                    <a:pt x="9347" y="4244"/>
                    <a:pt x="10525" y="2415"/>
                  </a:cubicBezTo>
                  <a:cubicBezTo>
                    <a:pt x="10901" y="1838"/>
                    <a:pt x="11302" y="1262"/>
                    <a:pt x="11577" y="635"/>
                  </a:cubicBezTo>
                  <a:cubicBezTo>
                    <a:pt x="11716" y="306"/>
                    <a:pt x="11424" y="1"/>
                    <a:pt x="11155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085175" y="743413"/>
              <a:ext cx="448650" cy="142725"/>
            </a:xfrm>
            <a:custGeom>
              <a:avLst/>
              <a:gdLst/>
              <a:ahLst/>
              <a:cxnLst/>
              <a:rect l="l" t="t" r="r" b="b"/>
              <a:pathLst>
                <a:path w="17946" h="5709" extrusionOk="0">
                  <a:moveTo>
                    <a:pt x="17394" y="0"/>
                  </a:moveTo>
                  <a:cubicBezTo>
                    <a:pt x="12857" y="101"/>
                    <a:pt x="8296" y="577"/>
                    <a:pt x="3785" y="1078"/>
                  </a:cubicBezTo>
                  <a:cubicBezTo>
                    <a:pt x="2632" y="1203"/>
                    <a:pt x="1504" y="1329"/>
                    <a:pt x="376" y="1504"/>
                  </a:cubicBezTo>
                  <a:cubicBezTo>
                    <a:pt x="25" y="1554"/>
                    <a:pt x="0" y="2005"/>
                    <a:pt x="176" y="2206"/>
                  </a:cubicBezTo>
                  <a:cubicBezTo>
                    <a:pt x="1404" y="3609"/>
                    <a:pt x="3108" y="4462"/>
                    <a:pt x="4562" y="5614"/>
                  </a:cubicBezTo>
                  <a:cubicBezTo>
                    <a:pt x="4648" y="5680"/>
                    <a:pt x="4741" y="5708"/>
                    <a:pt x="4832" y="5708"/>
                  </a:cubicBezTo>
                  <a:cubicBezTo>
                    <a:pt x="5189" y="5708"/>
                    <a:pt x="5503" y="5273"/>
                    <a:pt x="5163" y="5013"/>
                  </a:cubicBezTo>
                  <a:cubicBezTo>
                    <a:pt x="3922" y="4050"/>
                    <a:pt x="2480" y="3288"/>
                    <a:pt x="1337" y="2197"/>
                  </a:cubicBezTo>
                  <a:lnTo>
                    <a:pt x="1337" y="2197"/>
                  </a:lnTo>
                  <a:cubicBezTo>
                    <a:pt x="5678" y="1591"/>
                    <a:pt x="10081" y="1262"/>
                    <a:pt x="14461" y="978"/>
                  </a:cubicBezTo>
                  <a:cubicBezTo>
                    <a:pt x="15439" y="928"/>
                    <a:pt x="16416" y="853"/>
                    <a:pt x="17394" y="853"/>
                  </a:cubicBezTo>
                  <a:cubicBezTo>
                    <a:pt x="17945" y="828"/>
                    <a:pt x="17945" y="0"/>
                    <a:pt x="1739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32925" y="357963"/>
              <a:ext cx="63300" cy="48900"/>
            </a:xfrm>
            <a:custGeom>
              <a:avLst/>
              <a:gdLst/>
              <a:ahLst/>
              <a:cxnLst/>
              <a:rect l="l" t="t" r="r" b="b"/>
              <a:pathLst>
                <a:path w="2532" h="1956" extrusionOk="0">
                  <a:moveTo>
                    <a:pt x="1253" y="0"/>
                  </a:moveTo>
                  <a:cubicBezTo>
                    <a:pt x="0" y="0"/>
                    <a:pt x="0" y="1955"/>
                    <a:pt x="1253" y="1955"/>
                  </a:cubicBezTo>
                  <a:cubicBezTo>
                    <a:pt x="2532" y="1955"/>
                    <a:pt x="2532" y="0"/>
                    <a:pt x="125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3"/>
          <p:cNvGrpSpPr/>
          <p:nvPr/>
        </p:nvGrpSpPr>
        <p:grpSpPr>
          <a:xfrm>
            <a:off x="7225513" y="208163"/>
            <a:ext cx="1669563" cy="2285500"/>
            <a:chOff x="314438" y="2190738"/>
            <a:chExt cx="1669563" cy="2285500"/>
          </a:xfrm>
        </p:grpSpPr>
        <p:sp>
          <p:nvSpPr>
            <p:cNvPr id="27" name="Google Shape;27;p3"/>
            <p:cNvSpPr/>
            <p:nvPr/>
          </p:nvSpPr>
          <p:spPr>
            <a:xfrm rot="-3388893">
              <a:off x="1155075" y="3817986"/>
              <a:ext cx="373396" cy="647594"/>
            </a:xfrm>
            <a:custGeom>
              <a:avLst/>
              <a:gdLst/>
              <a:ahLst/>
              <a:cxnLst/>
              <a:rect l="l" t="t" r="r" b="b"/>
              <a:pathLst>
                <a:path w="14936" h="25904" extrusionOk="0">
                  <a:moveTo>
                    <a:pt x="12634" y="0"/>
                  </a:moveTo>
                  <a:cubicBezTo>
                    <a:pt x="12506" y="0"/>
                    <a:pt x="12377" y="52"/>
                    <a:pt x="12281" y="177"/>
                  </a:cubicBezTo>
                  <a:cubicBezTo>
                    <a:pt x="9374" y="4312"/>
                    <a:pt x="6767" y="8673"/>
                    <a:pt x="4411" y="13134"/>
                  </a:cubicBezTo>
                  <a:cubicBezTo>
                    <a:pt x="3609" y="14713"/>
                    <a:pt x="2807" y="16292"/>
                    <a:pt x="2005" y="17896"/>
                  </a:cubicBezTo>
                  <a:cubicBezTo>
                    <a:pt x="1329" y="19275"/>
                    <a:pt x="652" y="20728"/>
                    <a:pt x="326" y="22257"/>
                  </a:cubicBezTo>
                  <a:cubicBezTo>
                    <a:pt x="76" y="23435"/>
                    <a:pt x="0" y="24889"/>
                    <a:pt x="1153" y="25615"/>
                  </a:cubicBezTo>
                  <a:cubicBezTo>
                    <a:pt x="1464" y="25818"/>
                    <a:pt x="1784" y="25904"/>
                    <a:pt x="2101" y="25904"/>
                  </a:cubicBezTo>
                  <a:cubicBezTo>
                    <a:pt x="2882" y="25904"/>
                    <a:pt x="3648" y="25384"/>
                    <a:pt x="4236" y="24813"/>
                  </a:cubicBezTo>
                  <a:cubicBezTo>
                    <a:pt x="5238" y="23836"/>
                    <a:pt x="5990" y="22583"/>
                    <a:pt x="6667" y="21355"/>
                  </a:cubicBezTo>
                  <a:cubicBezTo>
                    <a:pt x="7569" y="19776"/>
                    <a:pt x="8396" y="18172"/>
                    <a:pt x="9098" y="16518"/>
                  </a:cubicBezTo>
                  <a:cubicBezTo>
                    <a:pt x="10201" y="13986"/>
                    <a:pt x="11178" y="11405"/>
                    <a:pt x="12131" y="8823"/>
                  </a:cubicBezTo>
                  <a:cubicBezTo>
                    <a:pt x="13033" y="6417"/>
                    <a:pt x="13584" y="3886"/>
                    <a:pt x="14762" y="1580"/>
                  </a:cubicBezTo>
                  <a:cubicBezTo>
                    <a:pt x="14936" y="1251"/>
                    <a:pt x="14642" y="946"/>
                    <a:pt x="14361" y="946"/>
                  </a:cubicBezTo>
                  <a:cubicBezTo>
                    <a:pt x="14236" y="946"/>
                    <a:pt x="14113" y="1007"/>
                    <a:pt x="14036" y="1154"/>
                  </a:cubicBezTo>
                  <a:cubicBezTo>
                    <a:pt x="13058" y="3059"/>
                    <a:pt x="12482" y="5139"/>
                    <a:pt x="11830" y="7169"/>
                  </a:cubicBezTo>
                  <a:cubicBezTo>
                    <a:pt x="11128" y="9274"/>
                    <a:pt x="10276" y="11355"/>
                    <a:pt x="9474" y="13435"/>
                  </a:cubicBezTo>
                  <a:cubicBezTo>
                    <a:pt x="8622" y="15590"/>
                    <a:pt x="7695" y="17696"/>
                    <a:pt x="6592" y="19751"/>
                  </a:cubicBezTo>
                  <a:cubicBezTo>
                    <a:pt x="6040" y="20803"/>
                    <a:pt x="5489" y="21831"/>
                    <a:pt x="4812" y="22808"/>
                  </a:cubicBezTo>
                  <a:cubicBezTo>
                    <a:pt x="4236" y="23610"/>
                    <a:pt x="3309" y="25039"/>
                    <a:pt x="2181" y="25064"/>
                  </a:cubicBezTo>
                  <a:cubicBezTo>
                    <a:pt x="2152" y="25066"/>
                    <a:pt x="2124" y="25067"/>
                    <a:pt x="2097" y="25067"/>
                  </a:cubicBezTo>
                  <a:cubicBezTo>
                    <a:pt x="904" y="25067"/>
                    <a:pt x="932" y="23491"/>
                    <a:pt x="1103" y="22658"/>
                  </a:cubicBezTo>
                  <a:cubicBezTo>
                    <a:pt x="1379" y="21204"/>
                    <a:pt x="1980" y="19826"/>
                    <a:pt x="2632" y="18523"/>
                  </a:cubicBezTo>
                  <a:cubicBezTo>
                    <a:pt x="3309" y="17119"/>
                    <a:pt x="4035" y="15716"/>
                    <a:pt x="4737" y="14337"/>
                  </a:cubicBezTo>
                  <a:cubicBezTo>
                    <a:pt x="7193" y="9575"/>
                    <a:pt x="9925" y="4964"/>
                    <a:pt x="13008" y="603"/>
                  </a:cubicBezTo>
                  <a:cubicBezTo>
                    <a:pt x="13238" y="301"/>
                    <a:pt x="12942" y="0"/>
                    <a:pt x="1263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-3388893">
              <a:off x="1098715" y="3754623"/>
              <a:ext cx="112799" cy="113649"/>
            </a:xfrm>
            <a:custGeom>
              <a:avLst/>
              <a:gdLst/>
              <a:ahLst/>
              <a:cxnLst/>
              <a:rect l="l" t="t" r="r" b="b"/>
              <a:pathLst>
                <a:path w="4512" h="4546" extrusionOk="0">
                  <a:moveTo>
                    <a:pt x="1920" y="1"/>
                  </a:moveTo>
                  <a:cubicBezTo>
                    <a:pt x="1766" y="1"/>
                    <a:pt x="1605" y="79"/>
                    <a:pt x="1555" y="213"/>
                  </a:cubicBezTo>
                  <a:cubicBezTo>
                    <a:pt x="1154" y="1090"/>
                    <a:pt x="502" y="1842"/>
                    <a:pt x="76" y="2744"/>
                  </a:cubicBezTo>
                  <a:cubicBezTo>
                    <a:pt x="1" y="2944"/>
                    <a:pt x="26" y="3195"/>
                    <a:pt x="226" y="3320"/>
                  </a:cubicBezTo>
                  <a:cubicBezTo>
                    <a:pt x="293" y="3354"/>
                    <a:pt x="371" y="3371"/>
                    <a:pt x="448" y="3371"/>
                  </a:cubicBezTo>
                  <a:cubicBezTo>
                    <a:pt x="602" y="3371"/>
                    <a:pt x="753" y="3304"/>
                    <a:pt x="803" y="3170"/>
                  </a:cubicBezTo>
                  <a:cubicBezTo>
                    <a:pt x="1143" y="2405"/>
                    <a:pt x="1663" y="1748"/>
                    <a:pt x="2073" y="1031"/>
                  </a:cubicBezTo>
                  <a:lnTo>
                    <a:pt x="2073" y="1031"/>
                  </a:lnTo>
                  <a:cubicBezTo>
                    <a:pt x="2551" y="1326"/>
                    <a:pt x="3051" y="1585"/>
                    <a:pt x="3490" y="1933"/>
                  </a:cubicBezTo>
                  <a:lnTo>
                    <a:pt x="3490" y="1933"/>
                  </a:lnTo>
                  <a:cubicBezTo>
                    <a:pt x="3035" y="2551"/>
                    <a:pt x="2691" y="3231"/>
                    <a:pt x="2206" y="3822"/>
                  </a:cubicBezTo>
                  <a:cubicBezTo>
                    <a:pt x="2056" y="3997"/>
                    <a:pt x="2031" y="4248"/>
                    <a:pt x="2206" y="4423"/>
                  </a:cubicBezTo>
                  <a:cubicBezTo>
                    <a:pt x="2284" y="4501"/>
                    <a:pt x="2396" y="4546"/>
                    <a:pt x="2507" y="4546"/>
                  </a:cubicBezTo>
                  <a:cubicBezTo>
                    <a:pt x="2609" y="4546"/>
                    <a:pt x="2710" y="4508"/>
                    <a:pt x="2783" y="4423"/>
                  </a:cubicBezTo>
                  <a:cubicBezTo>
                    <a:pt x="3384" y="3721"/>
                    <a:pt x="3760" y="2869"/>
                    <a:pt x="4337" y="2168"/>
                  </a:cubicBezTo>
                  <a:cubicBezTo>
                    <a:pt x="4487" y="1992"/>
                    <a:pt x="4512" y="1741"/>
                    <a:pt x="4337" y="1591"/>
                  </a:cubicBezTo>
                  <a:cubicBezTo>
                    <a:pt x="3685" y="939"/>
                    <a:pt x="2858" y="589"/>
                    <a:pt x="2131" y="62"/>
                  </a:cubicBezTo>
                  <a:cubicBezTo>
                    <a:pt x="2073" y="20"/>
                    <a:pt x="1997" y="1"/>
                    <a:pt x="192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3388893">
              <a:off x="943590" y="3505002"/>
              <a:ext cx="250648" cy="295722"/>
            </a:xfrm>
            <a:custGeom>
              <a:avLst/>
              <a:gdLst/>
              <a:ahLst/>
              <a:cxnLst/>
              <a:rect l="l" t="t" r="r" b="b"/>
              <a:pathLst>
                <a:path w="10026" h="11829" extrusionOk="0">
                  <a:moveTo>
                    <a:pt x="5697" y="1"/>
                  </a:moveTo>
                  <a:cubicBezTo>
                    <a:pt x="5390" y="1"/>
                    <a:pt x="5080" y="306"/>
                    <a:pt x="5314" y="633"/>
                  </a:cubicBezTo>
                  <a:cubicBezTo>
                    <a:pt x="5865" y="1460"/>
                    <a:pt x="6492" y="2587"/>
                    <a:pt x="5464" y="3289"/>
                  </a:cubicBezTo>
                  <a:cubicBezTo>
                    <a:pt x="4612" y="3866"/>
                    <a:pt x="3534" y="4041"/>
                    <a:pt x="2607" y="4392"/>
                  </a:cubicBezTo>
                  <a:cubicBezTo>
                    <a:pt x="1429" y="4843"/>
                    <a:pt x="451" y="5595"/>
                    <a:pt x="226" y="6898"/>
                  </a:cubicBezTo>
                  <a:cubicBezTo>
                    <a:pt x="0" y="8126"/>
                    <a:pt x="351" y="9405"/>
                    <a:pt x="1028" y="10457"/>
                  </a:cubicBezTo>
                  <a:cubicBezTo>
                    <a:pt x="1111" y="10593"/>
                    <a:pt x="1235" y="10649"/>
                    <a:pt x="1359" y="10649"/>
                  </a:cubicBezTo>
                  <a:cubicBezTo>
                    <a:pt x="1648" y="10649"/>
                    <a:pt x="1940" y="10346"/>
                    <a:pt x="1730" y="10031"/>
                  </a:cubicBezTo>
                  <a:cubicBezTo>
                    <a:pt x="1103" y="9029"/>
                    <a:pt x="677" y="7600"/>
                    <a:pt x="1228" y="6447"/>
                  </a:cubicBezTo>
                  <a:cubicBezTo>
                    <a:pt x="1780" y="5344"/>
                    <a:pt x="3133" y="5094"/>
                    <a:pt x="4186" y="4743"/>
                  </a:cubicBezTo>
                  <a:cubicBezTo>
                    <a:pt x="5063" y="4467"/>
                    <a:pt x="6116" y="4116"/>
                    <a:pt x="6617" y="3314"/>
                  </a:cubicBezTo>
                  <a:cubicBezTo>
                    <a:pt x="7036" y="2627"/>
                    <a:pt x="6894" y="1861"/>
                    <a:pt x="6575" y="1167"/>
                  </a:cubicBezTo>
                  <a:lnTo>
                    <a:pt x="6575" y="1167"/>
                  </a:lnTo>
                  <a:cubicBezTo>
                    <a:pt x="8204" y="2086"/>
                    <a:pt x="8878" y="4403"/>
                    <a:pt x="8772" y="6171"/>
                  </a:cubicBezTo>
                  <a:cubicBezTo>
                    <a:pt x="8697" y="7475"/>
                    <a:pt x="7970" y="8628"/>
                    <a:pt x="6968" y="9455"/>
                  </a:cubicBezTo>
                  <a:cubicBezTo>
                    <a:pt x="5915" y="10307"/>
                    <a:pt x="4587" y="10683"/>
                    <a:pt x="3309" y="11009"/>
                  </a:cubicBezTo>
                  <a:cubicBezTo>
                    <a:pt x="2826" y="11124"/>
                    <a:pt x="2976" y="11829"/>
                    <a:pt x="3410" y="11829"/>
                  </a:cubicBezTo>
                  <a:cubicBezTo>
                    <a:pt x="3449" y="11829"/>
                    <a:pt x="3491" y="11823"/>
                    <a:pt x="3534" y="11811"/>
                  </a:cubicBezTo>
                  <a:cubicBezTo>
                    <a:pt x="5940" y="11184"/>
                    <a:pt x="8271" y="10182"/>
                    <a:pt x="9273" y="7725"/>
                  </a:cubicBezTo>
                  <a:cubicBezTo>
                    <a:pt x="10025" y="5896"/>
                    <a:pt x="9549" y="3465"/>
                    <a:pt x="8471" y="1861"/>
                  </a:cubicBezTo>
                  <a:cubicBezTo>
                    <a:pt x="7820" y="908"/>
                    <a:pt x="6918" y="181"/>
                    <a:pt x="5765" y="6"/>
                  </a:cubicBezTo>
                  <a:cubicBezTo>
                    <a:pt x="5742" y="3"/>
                    <a:pt x="5720" y="1"/>
                    <a:pt x="569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3388893">
              <a:off x="987168" y="3522885"/>
              <a:ext cx="159173" cy="266122"/>
            </a:xfrm>
            <a:custGeom>
              <a:avLst/>
              <a:gdLst/>
              <a:ahLst/>
              <a:cxnLst/>
              <a:rect l="l" t="t" r="r" b="b"/>
              <a:pathLst>
                <a:path w="6367" h="10645" extrusionOk="0">
                  <a:moveTo>
                    <a:pt x="4677" y="0"/>
                  </a:moveTo>
                  <a:cubicBezTo>
                    <a:pt x="4343" y="0"/>
                    <a:pt x="4050" y="424"/>
                    <a:pt x="4361" y="696"/>
                  </a:cubicBezTo>
                  <a:cubicBezTo>
                    <a:pt x="5314" y="1548"/>
                    <a:pt x="5589" y="2726"/>
                    <a:pt x="5013" y="3879"/>
                  </a:cubicBezTo>
                  <a:cubicBezTo>
                    <a:pt x="4462" y="4957"/>
                    <a:pt x="3509" y="5609"/>
                    <a:pt x="2432" y="6060"/>
                  </a:cubicBezTo>
                  <a:cubicBezTo>
                    <a:pt x="1630" y="6385"/>
                    <a:pt x="853" y="6812"/>
                    <a:pt x="527" y="7639"/>
                  </a:cubicBezTo>
                  <a:cubicBezTo>
                    <a:pt x="201" y="8416"/>
                    <a:pt x="251" y="9318"/>
                    <a:pt x="76" y="10120"/>
                  </a:cubicBezTo>
                  <a:cubicBezTo>
                    <a:pt x="0" y="10437"/>
                    <a:pt x="270" y="10645"/>
                    <a:pt x="519" y="10645"/>
                  </a:cubicBezTo>
                  <a:cubicBezTo>
                    <a:pt x="683" y="10645"/>
                    <a:pt x="838" y="10555"/>
                    <a:pt x="878" y="10345"/>
                  </a:cubicBezTo>
                  <a:cubicBezTo>
                    <a:pt x="1003" y="9844"/>
                    <a:pt x="1053" y="9318"/>
                    <a:pt x="1128" y="8791"/>
                  </a:cubicBezTo>
                  <a:cubicBezTo>
                    <a:pt x="1153" y="8441"/>
                    <a:pt x="1203" y="8065"/>
                    <a:pt x="1379" y="7764"/>
                  </a:cubicBezTo>
                  <a:cubicBezTo>
                    <a:pt x="1905" y="6862"/>
                    <a:pt x="3234" y="6736"/>
                    <a:pt x="4036" y="6160"/>
                  </a:cubicBezTo>
                  <a:cubicBezTo>
                    <a:pt x="4988" y="5508"/>
                    <a:pt x="5790" y="4531"/>
                    <a:pt x="6066" y="3403"/>
                  </a:cubicBezTo>
                  <a:cubicBezTo>
                    <a:pt x="6366" y="2150"/>
                    <a:pt x="5890" y="972"/>
                    <a:pt x="4963" y="120"/>
                  </a:cubicBezTo>
                  <a:cubicBezTo>
                    <a:pt x="4873" y="36"/>
                    <a:pt x="4773" y="0"/>
                    <a:pt x="467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rot="-3388893">
              <a:off x="1004794" y="3510223"/>
              <a:ext cx="166598" cy="260972"/>
            </a:xfrm>
            <a:custGeom>
              <a:avLst/>
              <a:gdLst/>
              <a:ahLst/>
              <a:cxnLst/>
              <a:rect l="l" t="t" r="r" b="b"/>
              <a:pathLst>
                <a:path w="6664" h="10439" extrusionOk="0">
                  <a:moveTo>
                    <a:pt x="4552" y="1"/>
                  </a:moveTo>
                  <a:cubicBezTo>
                    <a:pt x="4261" y="1"/>
                    <a:pt x="3964" y="304"/>
                    <a:pt x="4157" y="619"/>
                  </a:cubicBezTo>
                  <a:cubicBezTo>
                    <a:pt x="4708" y="1521"/>
                    <a:pt x="5185" y="2549"/>
                    <a:pt x="5235" y="3602"/>
                  </a:cubicBezTo>
                  <a:cubicBezTo>
                    <a:pt x="5285" y="4704"/>
                    <a:pt x="4809" y="5607"/>
                    <a:pt x="4032" y="6359"/>
                  </a:cubicBezTo>
                  <a:cubicBezTo>
                    <a:pt x="3380" y="6985"/>
                    <a:pt x="2553" y="7361"/>
                    <a:pt x="1826" y="7887"/>
                  </a:cubicBezTo>
                  <a:cubicBezTo>
                    <a:pt x="1049" y="8414"/>
                    <a:pt x="498" y="9065"/>
                    <a:pt x="122" y="9943"/>
                  </a:cubicBezTo>
                  <a:cubicBezTo>
                    <a:pt x="1" y="10246"/>
                    <a:pt x="246" y="10439"/>
                    <a:pt x="503" y="10439"/>
                  </a:cubicBezTo>
                  <a:cubicBezTo>
                    <a:pt x="671" y="10439"/>
                    <a:pt x="845" y="10356"/>
                    <a:pt x="924" y="10168"/>
                  </a:cubicBezTo>
                  <a:cubicBezTo>
                    <a:pt x="1325" y="9216"/>
                    <a:pt x="2127" y="8664"/>
                    <a:pt x="2979" y="8138"/>
                  </a:cubicBezTo>
                  <a:cubicBezTo>
                    <a:pt x="3856" y="7587"/>
                    <a:pt x="4683" y="7010"/>
                    <a:pt x="5285" y="6183"/>
                  </a:cubicBezTo>
                  <a:cubicBezTo>
                    <a:pt x="6663" y="4329"/>
                    <a:pt x="5987" y="2023"/>
                    <a:pt x="4884" y="193"/>
                  </a:cubicBezTo>
                  <a:cubicBezTo>
                    <a:pt x="4801" y="57"/>
                    <a:pt x="4677" y="1"/>
                    <a:pt x="455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3388893">
              <a:off x="688146" y="3800907"/>
              <a:ext cx="334622" cy="286947"/>
            </a:xfrm>
            <a:custGeom>
              <a:avLst/>
              <a:gdLst/>
              <a:ahLst/>
              <a:cxnLst/>
              <a:rect l="l" t="t" r="r" b="b"/>
              <a:pathLst>
                <a:path w="13385" h="11478" extrusionOk="0">
                  <a:moveTo>
                    <a:pt x="9560" y="825"/>
                  </a:moveTo>
                  <a:cubicBezTo>
                    <a:pt x="10672" y="825"/>
                    <a:pt x="11880" y="1856"/>
                    <a:pt x="12031" y="2915"/>
                  </a:cubicBezTo>
                  <a:cubicBezTo>
                    <a:pt x="12106" y="3366"/>
                    <a:pt x="12081" y="4118"/>
                    <a:pt x="11580" y="4344"/>
                  </a:cubicBezTo>
                  <a:cubicBezTo>
                    <a:pt x="11377" y="4438"/>
                    <a:pt x="11131" y="4460"/>
                    <a:pt x="10881" y="4460"/>
                  </a:cubicBezTo>
                  <a:cubicBezTo>
                    <a:pt x="10666" y="4460"/>
                    <a:pt x="10448" y="4444"/>
                    <a:pt x="10252" y="4444"/>
                  </a:cubicBezTo>
                  <a:cubicBezTo>
                    <a:pt x="9199" y="4444"/>
                    <a:pt x="7996" y="4694"/>
                    <a:pt x="7820" y="5948"/>
                  </a:cubicBezTo>
                  <a:cubicBezTo>
                    <a:pt x="7745" y="6599"/>
                    <a:pt x="7971" y="7251"/>
                    <a:pt x="8171" y="7852"/>
                  </a:cubicBezTo>
                  <a:cubicBezTo>
                    <a:pt x="8372" y="8479"/>
                    <a:pt x="8597" y="9131"/>
                    <a:pt x="8196" y="9707"/>
                  </a:cubicBezTo>
                  <a:cubicBezTo>
                    <a:pt x="7761" y="10303"/>
                    <a:pt x="6944" y="10661"/>
                    <a:pt x="6162" y="10661"/>
                  </a:cubicBezTo>
                  <a:cubicBezTo>
                    <a:pt x="5727" y="10661"/>
                    <a:pt x="5304" y="10550"/>
                    <a:pt x="4963" y="10309"/>
                  </a:cubicBezTo>
                  <a:cubicBezTo>
                    <a:pt x="3810" y="9507"/>
                    <a:pt x="4913" y="8203"/>
                    <a:pt x="5189" y="7201"/>
                  </a:cubicBezTo>
                  <a:cubicBezTo>
                    <a:pt x="5524" y="5906"/>
                    <a:pt x="4566" y="5188"/>
                    <a:pt x="3432" y="5188"/>
                  </a:cubicBezTo>
                  <a:cubicBezTo>
                    <a:pt x="3293" y="5188"/>
                    <a:pt x="3151" y="5199"/>
                    <a:pt x="3008" y="5221"/>
                  </a:cubicBezTo>
                  <a:cubicBezTo>
                    <a:pt x="2743" y="5265"/>
                    <a:pt x="2416" y="5362"/>
                    <a:pt x="2115" y="5362"/>
                  </a:cubicBezTo>
                  <a:cubicBezTo>
                    <a:pt x="1906" y="5362"/>
                    <a:pt x="1709" y="5315"/>
                    <a:pt x="1555" y="5171"/>
                  </a:cubicBezTo>
                  <a:cubicBezTo>
                    <a:pt x="1279" y="4945"/>
                    <a:pt x="1179" y="4494"/>
                    <a:pt x="1129" y="4168"/>
                  </a:cubicBezTo>
                  <a:cubicBezTo>
                    <a:pt x="1003" y="3416"/>
                    <a:pt x="1054" y="2539"/>
                    <a:pt x="1555" y="1938"/>
                  </a:cubicBezTo>
                  <a:cubicBezTo>
                    <a:pt x="1885" y="1556"/>
                    <a:pt x="2318" y="1419"/>
                    <a:pt x="2790" y="1419"/>
                  </a:cubicBezTo>
                  <a:cubicBezTo>
                    <a:pt x="3654" y="1419"/>
                    <a:pt x="4647" y="1882"/>
                    <a:pt x="5369" y="2159"/>
                  </a:cubicBezTo>
                  <a:lnTo>
                    <a:pt x="5369" y="2159"/>
                  </a:lnTo>
                  <a:cubicBezTo>
                    <a:pt x="5383" y="2169"/>
                    <a:pt x="5398" y="2179"/>
                    <a:pt x="5414" y="2188"/>
                  </a:cubicBezTo>
                  <a:cubicBezTo>
                    <a:pt x="5739" y="2380"/>
                    <a:pt x="6089" y="2493"/>
                    <a:pt x="6444" y="2493"/>
                  </a:cubicBezTo>
                  <a:cubicBezTo>
                    <a:pt x="6694" y="2493"/>
                    <a:pt x="6946" y="2437"/>
                    <a:pt x="7194" y="2314"/>
                  </a:cubicBezTo>
                  <a:cubicBezTo>
                    <a:pt x="7720" y="2038"/>
                    <a:pt x="8096" y="1562"/>
                    <a:pt x="8547" y="1186"/>
                  </a:cubicBezTo>
                  <a:cubicBezTo>
                    <a:pt x="8848" y="934"/>
                    <a:pt x="9199" y="825"/>
                    <a:pt x="9560" y="825"/>
                  </a:cubicBezTo>
                  <a:close/>
                  <a:moveTo>
                    <a:pt x="9499" y="0"/>
                  </a:moveTo>
                  <a:cubicBezTo>
                    <a:pt x="8877" y="0"/>
                    <a:pt x="8354" y="240"/>
                    <a:pt x="7846" y="710"/>
                  </a:cubicBezTo>
                  <a:cubicBezTo>
                    <a:pt x="7391" y="1126"/>
                    <a:pt x="6965" y="1644"/>
                    <a:pt x="6405" y="1644"/>
                  </a:cubicBezTo>
                  <a:cubicBezTo>
                    <a:pt x="6224" y="1644"/>
                    <a:pt x="6029" y="1590"/>
                    <a:pt x="5815" y="1461"/>
                  </a:cubicBezTo>
                  <a:cubicBezTo>
                    <a:pt x="5800" y="1452"/>
                    <a:pt x="5784" y="1443"/>
                    <a:pt x="5769" y="1436"/>
                  </a:cubicBezTo>
                  <a:lnTo>
                    <a:pt x="5769" y="1436"/>
                  </a:lnTo>
                  <a:cubicBezTo>
                    <a:pt x="5752" y="1427"/>
                    <a:pt x="5734" y="1419"/>
                    <a:pt x="5715" y="1411"/>
                  </a:cubicBezTo>
                  <a:cubicBezTo>
                    <a:pt x="4819" y="1082"/>
                    <a:pt x="3777" y="607"/>
                    <a:pt x="2773" y="607"/>
                  </a:cubicBezTo>
                  <a:cubicBezTo>
                    <a:pt x="2400" y="607"/>
                    <a:pt x="2033" y="672"/>
                    <a:pt x="1680" y="835"/>
                  </a:cubicBezTo>
                  <a:cubicBezTo>
                    <a:pt x="226" y="1486"/>
                    <a:pt x="1" y="3441"/>
                    <a:pt x="427" y="4820"/>
                  </a:cubicBezTo>
                  <a:cubicBezTo>
                    <a:pt x="678" y="5572"/>
                    <a:pt x="1179" y="6148"/>
                    <a:pt x="2031" y="6173"/>
                  </a:cubicBezTo>
                  <a:cubicBezTo>
                    <a:pt x="2043" y="6174"/>
                    <a:pt x="2056" y="6174"/>
                    <a:pt x="2069" y="6174"/>
                  </a:cubicBezTo>
                  <a:cubicBezTo>
                    <a:pt x="2427" y="6174"/>
                    <a:pt x="3047" y="5990"/>
                    <a:pt x="3567" y="5990"/>
                  </a:cubicBezTo>
                  <a:cubicBezTo>
                    <a:pt x="3954" y="5990"/>
                    <a:pt x="4286" y="6092"/>
                    <a:pt x="4412" y="6449"/>
                  </a:cubicBezTo>
                  <a:cubicBezTo>
                    <a:pt x="4587" y="6950"/>
                    <a:pt x="4086" y="7702"/>
                    <a:pt x="3911" y="8153"/>
                  </a:cubicBezTo>
                  <a:cubicBezTo>
                    <a:pt x="3660" y="8730"/>
                    <a:pt x="3460" y="9406"/>
                    <a:pt x="3710" y="10008"/>
                  </a:cubicBezTo>
                  <a:cubicBezTo>
                    <a:pt x="4106" y="11027"/>
                    <a:pt x="5142" y="11478"/>
                    <a:pt x="6175" y="11478"/>
                  </a:cubicBezTo>
                  <a:cubicBezTo>
                    <a:pt x="6514" y="11478"/>
                    <a:pt x="6853" y="11429"/>
                    <a:pt x="7169" y="11336"/>
                  </a:cubicBezTo>
                  <a:cubicBezTo>
                    <a:pt x="7820" y="11161"/>
                    <a:pt x="8447" y="10785"/>
                    <a:pt x="8848" y="10208"/>
                  </a:cubicBezTo>
                  <a:cubicBezTo>
                    <a:pt x="9299" y="9607"/>
                    <a:pt x="9324" y="8930"/>
                    <a:pt x="9149" y="8228"/>
                  </a:cubicBezTo>
                  <a:cubicBezTo>
                    <a:pt x="8998" y="7552"/>
                    <a:pt x="8497" y="6725"/>
                    <a:pt x="8648" y="5998"/>
                  </a:cubicBezTo>
                  <a:cubicBezTo>
                    <a:pt x="8773" y="5371"/>
                    <a:pt x="9450" y="5296"/>
                    <a:pt x="10001" y="5271"/>
                  </a:cubicBezTo>
                  <a:cubicBezTo>
                    <a:pt x="10176" y="5271"/>
                    <a:pt x="10359" y="5274"/>
                    <a:pt x="10543" y="5274"/>
                  </a:cubicBezTo>
                  <a:cubicBezTo>
                    <a:pt x="11463" y="5274"/>
                    <a:pt x="12424" y="5187"/>
                    <a:pt x="12758" y="4143"/>
                  </a:cubicBezTo>
                  <a:cubicBezTo>
                    <a:pt x="13384" y="2288"/>
                    <a:pt x="11856" y="384"/>
                    <a:pt x="10051" y="58"/>
                  </a:cubicBezTo>
                  <a:cubicBezTo>
                    <a:pt x="9858" y="19"/>
                    <a:pt x="9674" y="0"/>
                    <a:pt x="949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10800000">
              <a:off x="599138" y="2190738"/>
              <a:ext cx="857150" cy="1207250"/>
            </a:xfrm>
            <a:custGeom>
              <a:avLst/>
              <a:gdLst/>
              <a:ahLst/>
              <a:cxnLst/>
              <a:rect l="l" t="t" r="r" b="b"/>
              <a:pathLst>
                <a:path w="34286" h="48290" extrusionOk="0">
                  <a:moveTo>
                    <a:pt x="15500" y="19768"/>
                  </a:moveTo>
                  <a:cubicBezTo>
                    <a:pt x="16580" y="19768"/>
                    <a:pt x="17660" y="19849"/>
                    <a:pt x="18722" y="19997"/>
                  </a:cubicBezTo>
                  <a:cubicBezTo>
                    <a:pt x="19910" y="20166"/>
                    <a:pt x="21104" y="20423"/>
                    <a:pt x="22272" y="20776"/>
                  </a:cubicBezTo>
                  <a:lnTo>
                    <a:pt x="22272" y="20776"/>
                  </a:lnTo>
                  <a:cubicBezTo>
                    <a:pt x="22175" y="21068"/>
                    <a:pt x="22067" y="21345"/>
                    <a:pt x="21955" y="21601"/>
                  </a:cubicBezTo>
                  <a:cubicBezTo>
                    <a:pt x="20075" y="25987"/>
                    <a:pt x="15163" y="28518"/>
                    <a:pt x="10677" y="29220"/>
                  </a:cubicBezTo>
                  <a:cubicBezTo>
                    <a:pt x="9848" y="29353"/>
                    <a:pt x="8961" y="29444"/>
                    <a:pt x="8073" y="29444"/>
                  </a:cubicBezTo>
                  <a:cubicBezTo>
                    <a:pt x="6786" y="29444"/>
                    <a:pt x="5498" y="29252"/>
                    <a:pt x="4386" y="28718"/>
                  </a:cubicBezTo>
                  <a:cubicBezTo>
                    <a:pt x="3659" y="28368"/>
                    <a:pt x="2957" y="27816"/>
                    <a:pt x="2857" y="26964"/>
                  </a:cubicBezTo>
                  <a:cubicBezTo>
                    <a:pt x="2707" y="25836"/>
                    <a:pt x="3434" y="24633"/>
                    <a:pt x="4135" y="23831"/>
                  </a:cubicBezTo>
                  <a:cubicBezTo>
                    <a:pt x="5840" y="21776"/>
                    <a:pt x="8572" y="20899"/>
                    <a:pt x="11078" y="20272"/>
                  </a:cubicBezTo>
                  <a:cubicBezTo>
                    <a:pt x="12518" y="19923"/>
                    <a:pt x="14008" y="19768"/>
                    <a:pt x="15500" y="19768"/>
                  </a:cubicBezTo>
                  <a:close/>
                  <a:moveTo>
                    <a:pt x="19300" y="0"/>
                  </a:moveTo>
                  <a:cubicBezTo>
                    <a:pt x="19229" y="0"/>
                    <a:pt x="19152" y="22"/>
                    <a:pt x="19073" y="72"/>
                  </a:cubicBezTo>
                  <a:cubicBezTo>
                    <a:pt x="16191" y="1801"/>
                    <a:pt x="13108" y="3154"/>
                    <a:pt x="10050" y="4583"/>
                  </a:cubicBezTo>
                  <a:cubicBezTo>
                    <a:pt x="8546" y="5260"/>
                    <a:pt x="7043" y="5986"/>
                    <a:pt x="5589" y="6763"/>
                  </a:cubicBezTo>
                  <a:cubicBezTo>
                    <a:pt x="4386" y="7415"/>
                    <a:pt x="3183" y="8092"/>
                    <a:pt x="2181" y="9069"/>
                  </a:cubicBezTo>
                  <a:cubicBezTo>
                    <a:pt x="1328" y="9871"/>
                    <a:pt x="602" y="10899"/>
                    <a:pt x="476" y="12077"/>
                  </a:cubicBezTo>
                  <a:cubicBezTo>
                    <a:pt x="351" y="13355"/>
                    <a:pt x="978" y="14658"/>
                    <a:pt x="1930" y="15485"/>
                  </a:cubicBezTo>
                  <a:cubicBezTo>
                    <a:pt x="2962" y="16357"/>
                    <a:pt x="4255" y="16639"/>
                    <a:pt x="5575" y="16639"/>
                  </a:cubicBezTo>
                  <a:cubicBezTo>
                    <a:pt x="6531" y="16639"/>
                    <a:pt x="7501" y="16491"/>
                    <a:pt x="8396" y="16312"/>
                  </a:cubicBezTo>
                  <a:cubicBezTo>
                    <a:pt x="11581" y="15656"/>
                    <a:pt x="14765" y="14504"/>
                    <a:pt x="18064" y="14504"/>
                  </a:cubicBezTo>
                  <a:cubicBezTo>
                    <a:pt x="18166" y="14504"/>
                    <a:pt x="18269" y="14506"/>
                    <a:pt x="18371" y="14508"/>
                  </a:cubicBezTo>
                  <a:cubicBezTo>
                    <a:pt x="19699" y="14533"/>
                    <a:pt x="21303" y="14784"/>
                    <a:pt x="22105" y="15987"/>
                  </a:cubicBezTo>
                  <a:cubicBezTo>
                    <a:pt x="22860" y="17091"/>
                    <a:pt x="22828" y="18614"/>
                    <a:pt x="22501" y="19978"/>
                  </a:cubicBezTo>
                  <a:lnTo>
                    <a:pt x="22501" y="19978"/>
                  </a:lnTo>
                  <a:cubicBezTo>
                    <a:pt x="20288" y="19301"/>
                    <a:pt x="17981" y="18949"/>
                    <a:pt x="15677" y="18949"/>
                  </a:cubicBezTo>
                  <a:cubicBezTo>
                    <a:pt x="13065" y="18949"/>
                    <a:pt x="10456" y="19402"/>
                    <a:pt x="7995" y="20347"/>
                  </a:cubicBezTo>
                  <a:cubicBezTo>
                    <a:pt x="5539" y="21275"/>
                    <a:pt x="3108" y="22879"/>
                    <a:pt x="2231" y="25485"/>
                  </a:cubicBezTo>
                  <a:cubicBezTo>
                    <a:pt x="1905" y="26388"/>
                    <a:pt x="1905" y="27390"/>
                    <a:pt x="2456" y="28192"/>
                  </a:cubicBezTo>
                  <a:cubicBezTo>
                    <a:pt x="2957" y="28969"/>
                    <a:pt x="3810" y="29420"/>
                    <a:pt x="4662" y="29721"/>
                  </a:cubicBezTo>
                  <a:cubicBezTo>
                    <a:pt x="5774" y="30113"/>
                    <a:pt x="6954" y="30267"/>
                    <a:pt x="8138" y="30267"/>
                  </a:cubicBezTo>
                  <a:cubicBezTo>
                    <a:pt x="9223" y="30267"/>
                    <a:pt x="10311" y="30138"/>
                    <a:pt x="11353" y="29947"/>
                  </a:cubicBezTo>
                  <a:cubicBezTo>
                    <a:pt x="13785" y="29495"/>
                    <a:pt x="16191" y="28543"/>
                    <a:pt x="18246" y="27139"/>
                  </a:cubicBezTo>
                  <a:cubicBezTo>
                    <a:pt x="20226" y="25761"/>
                    <a:pt x="21905" y="23957"/>
                    <a:pt x="22832" y="21701"/>
                  </a:cubicBezTo>
                  <a:cubicBezTo>
                    <a:pt x="22916" y="21488"/>
                    <a:pt x="22996" y="21265"/>
                    <a:pt x="23070" y="21034"/>
                  </a:cubicBezTo>
                  <a:lnTo>
                    <a:pt x="23070" y="21034"/>
                  </a:lnTo>
                  <a:cubicBezTo>
                    <a:pt x="26592" y="22247"/>
                    <a:pt x="29785" y="24371"/>
                    <a:pt x="31679" y="27641"/>
                  </a:cubicBezTo>
                  <a:cubicBezTo>
                    <a:pt x="32907" y="29746"/>
                    <a:pt x="33534" y="32252"/>
                    <a:pt x="33058" y="34683"/>
                  </a:cubicBezTo>
                  <a:cubicBezTo>
                    <a:pt x="32582" y="37340"/>
                    <a:pt x="30928" y="39395"/>
                    <a:pt x="28822" y="41024"/>
                  </a:cubicBezTo>
                  <a:cubicBezTo>
                    <a:pt x="26316" y="42929"/>
                    <a:pt x="23459" y="44358"/>
                    <a:pt x="20501" y="45310"/>
                  </a:cubicBezTo>
                  <a:cubicBezTo>
                    <a:pt x="19048" y="45786"/>
                    <a:pt x="17594" y="46087"/>
                    <a:pt x="16090" y="46388"/>
                  </a:cubicBezTo>
                  <a:cubicBezTo>
                    <a:pt x="14562" y="46688"/>
                    <a:pt x="13008" y="47039"/>
                    <a:pt x="11454" y="47240"/>
                  </a:cubicBezTo>
                  <a:cubicBezTo>
                    <a:pt x="10533" y="47365"/>
                    <a:pt x="9583" y="47460"/>
                    <a:pt x="8641" y="47460"/>
                  </a:cubicBezTo>
                  <a:cubicBezTo>
                    <a:pt x="8069" y="47460"/>
                    <a:pt x="7500" y="47425"/>
                    <a:pt x="6942" y="47340"/>
                  </a:cubicBezTo>
                  <a:cubicBezTo>
                    <a:pt x="6912" y="47334"/>
                    <a:pt x="6882" y="47331"/>
                    <a:pt x="6853" y="47331"/>
                  </a:cubicBezTo>
                  <a:cubicBezTo>
                    <a:pt x="6392" y="47331"/>
                    <a:pt x="6221" y="48048"/>
                    <a:pt x="6717" y="48142"/>
                  </a:cubicBezTo>
                  <a:cubicBezTo>
                    <a:pt x="7400" y="48245"/>
                    <a:pt x="8085" y="48289"/>
                    <a:pt x="8770" y="48289"/>
                  </a:cubicBezTo>
                  <a:cubicBezTo>
                    <a:pt x="11256" y="48289"/>
                    <a:pt x="13749" y="47706"/>
                    <a:pt x="16166" y="47215"/>
                  </a:cubicBezTo>
                  <a:cubicBezTo>
                    <a:pt x="17719" y="46914"/>
                    <a:pt x="19273" y="46588"/>
                    <a:pt x="20802" y="46087"/>
                  </a:cubicBezTo>
                  <a:cubicBezTo>
                    <a:pt x="22331" y="45586"/>
                    <a:pt x="23835" y="44959"/>
                    <a:pt x="25263" y="44232"/>
                  </a:cubicBezTo>
                  <a:cubicBezTo>
                    <a:pt x="27870" y="42904"/>
                    <a:pt x="30602" y="41150"/>
                    <a:pt x="32281" y="38693"/>
                  </a:cubicBezTo>
                  <a:cubicBezTo>
                    <a:pt x="33710" y="36613"/>
                    <a:pt x="34286" y="34082"/>
                    <a:pt x="33960" y="31601"/>
                  </a:cubicBezTo>
                  <a:cubicBezTo>
                    <a:pt x="33208" y="26187"/>
                    <a:pt x="28772" y="22277"/>
                    <a:pt x="23885" y="20448"/>
                  </a:cubicBezTo>
                  <a:cubicBezTo>
                    <a:pt x="23689" y="20374"/>
                    <a:pt x="23492" y="20303"/>
                    <a:pt x="23294" y="20235"/>
                  </a:cubicBezTo>
                  <a:lnTo>
                    <a:pt x="23294" y="20235"/>
                  </a:lnTo>
                  <a:cubicBezTo>
                    <a:pt x="23657" y="18711"/>
                    <a:pt x="23699" y="17002"/>
                    <a:pt x="22933" y="15711"/>
                  </a:cubicBezTo>
                  <a:cubicBezTo>
                    <a:pt x="22105" y="14332"/>
                    <a:pt x="20552" y="13831"/>
                    <a:pt x="19048" y="13706"/>
                  </a:cubicBezTo>
                  <a:cubicBezTo>
                    <a:pt x="18697" y="13672"/>
                    <a:pt x="18344" y="13657"/>
                    <a:pt x="17990" y="13657"/>
                  </a:cubicBezTo>
                  <a:cubicBezTo>
                    <a:pt x="16492" y="13657"/>
                    <a:pt x="14968" y="13928"/>
                    <a:pt x="13509" y="14232"/>
                  </a:cubicBezTo>
                  <a:cubicBezTo>
                    <a:pt x="11830" y="14583"/>
                    <a:pt x="10176" y="15059"/>
                    <a:pt x="8496" y="15435"/>
                  </a:cubicBezTo>
                  <a:cubicBezTo>
                    <a:pt x="7607" y="15627"/>
                    <a:pt x="6587" y="15803"/>
                    <a:pt x="5591" y="15803"/>
                  </a:cubicBezTo>
                  <a:cubicBezTo>
                    <a:pt x="4118" y="15803"/>
                    <a:pt x="2697" y="15418"/>
                    <a:pt x="1830" y="14132"/>
                  </a:cubicBezTo>
                  <a:cubicBezTo>
                    <a:pt x="0" y="11350"/>
                    <a:pt x="3283" y="8969"/>
                    <a:pt x="5439" y="7791"/>
                  </a:cubicBezTo>
                  <a:cubicBezTo>
                    <a:pt x="8496" y="6112"/>
                    <a:pt x="11755" y="4758"/>
                    <a:pt x="14887" y="3230"/>
                  </a:cubicBezTo>
                  <a:cubicBezTo>
                    <a:pt x="16466" y="2478"/>
                    <a:pt x="18020" y="1676"/>
                    <a:pt x="19499" y="773"/>
                  </a:cubicBezTo>
                  <a:cubicBezTo>
                    <a:pt x="19875" y="544"/>
                    <a:pt x="19659" y="0"/>
                    <a:pt x="1930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825450" y="4254588"/>
              <a:ext cx="63325" cy="49525"/>
            </a:xfrm>
            <a:custGeom>
              <a:avLst/>
              <a:gdLst/>
              <a:ahLst/>
              <a:cxnLst/>
              <a:rect l="l" t="t" r="r" b="b"/>
              <a:pathLst>
                <a:path w="2533" h="1981" extrusionOk="0">
                  <a:moveTo>
                    <a:pt x="1254" y="0"/>
                  </a:moveTo>
                  <a:cubicBezTo>
                    <a:pt x="1" y="0"/>
                    <a:pt x="1" y="1980"/>
                    <a:pt x="1254" y="1980"/>
                  </a:cubicBezTo>
                  <a:cubicBezTo>
                    <a:pt x="2532" y="1980"/>
                    <a:pt x="2532" y="0"/>
                    <a:pt x="125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877475" y="4163088"/>
              <a:ext cx="63925" cy="48900"/>
            </a:xfrm>
            <a:custGeom>
              <a:avLst/>
              <a:gdLst/>
              <a:ahLst/>
              <a:cxnLst/>
              <a:rect l="l" t="t" r="r" b="b"/>
              <a:pathLst>
                <a:path w="2557" h="1956" extrusionOk="0">
                  <a:moveTo>
                    <a:pt x="1278" y="1"/>
                  </a:moveTo>
                  <a:cubicBezTo>
                    <a:pt x="0" y="1"/>
                    <a:pt x="0" y="1956"/>
                    <a:pt x="1278" y="1956"/>
                  </a:cubicBezTo>
                  <a:cubicBezTo>
                    <a:pt x="2557" y="1956"/>
                    <a:pt x="2557" y="1"/>
                    <a:pt x="127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920700" y="4267738"/>
              <a:ext cx="63300" cy="49525"/>
            </a:xfrm>
            <a:custGeom>
              <a:avLst/>
              <a:gdLst/>
              <a:ahLst/>
              <a:cxnLst/>
              <a:rect l="l" t="t" r="r" b="b"/>
              <a:pathLst>
                <a:path w="2532" h="1981" extrusionOk="0">
                  <a:moveTo>
                    <a:pt x="1254" y="0"/>
                  </a:moveTo>
                  <a:cubicBezTo>
                    <a:pt x="1" y="0"/>
                    <a:pt x="1" y="1980"/>
                    <a:pt x="1254" y="1980"/>
                  </a:cubicBezTo>
                  <a:cubicBezTo>
                    <a:pt x="2532" y="1980"/>
                    <a:pt x="2532" y="0"/>
                    <a:pt x="125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14438" y="3060124"/>
              <a:ext cx="157020" cy="140947"/>
            </a:xfrm>
            <a:custGeom>
              <a:avLst/>
              <a:gdLst/>
              <a:ahLst/>
              <a:cxnLst/>
              <a:rect l="l" t="t" r="r" b="b"/>
              <a:pathLst>
                <a:path w="6868" h="6165" extrusionOk="0">
                  <a:moveTo>
                    <a:pt x="3657" y="1"/>
                  </a:moveTo>
                  <a:cubicBezTo>
                    <a:pt x="3535" y="1"/>
                    <a:pt x="3411" y="58"/>
                    <a:pt x="3334" y="161"/>
                  </a:cubicBezTo>
                  <a:cubicBezTo>
                    <a:pt x="2958" y="737"/>
                    <a:pt x="2632" y="1314"/>
                    <a:pt x="2331" y="1940"/>
                  </a:cubicBezTo>
                  <a:cubicBezTo>
                    <a:pt x="1654" y="1940"/>
                    <a:pt x="953" y="2015"/>
                    <a:pt x="301" y="2266"/>
                  </a:cubicBezTo>
                  <a:cubicBezTo>
                    <a:pt x="25" y="2366"/>
                    <a:pt x="0" y="2767"/>
                    <a:pt x="226" y="2943"/>
                  </a:cubicBezTo>
                  <a:cubicBezTo>
                    <a:pt x="652" y="3218"/>
                    <a:pt x="1078" y="3494"/>
                    <a:pt x="1504" y="3745"/>
                  </a:cubicBezTo>
                  <a:cubicBezTo>
                    <a:pt x="1329" y="4146"/>
                    <a:pt x="1128" y="4522"/>
                    <a:pt x="902" y="4898"/>
                  </a:cubicBezTo>
                  <a:cubicBezTo>
                    <a:pt x="731" y="5202"/>
                    <a:pt x="1008" y="5536"/>
                    <a:pt x="1272" y="5536"/>
                  </a:cubicBezTo>
                  <a:cubicBezTo>
                    <a:pt x="1355" y="5536"/>
                    <a:pt x="1438" y="5502"/>
                    <a:pt x="1504" y="5424"/>
                  </a:cubicBezTo>
                  <a:cubicBezTo>
                    <a:pt x="1529" y="5399"/>
                    <a:pt x="1554" y="5399"/>
                    <a:pt x="1604" y="5374"/>
                  </a:cubicBezTo>
                  <a:cubicBezTo>
                    <a:pt x="2055" y="5123"/>
                    <a:pt x="2557" y="4923"/>
                    <a:pt x="3058" y="4747"/>
                  </a:cubicBezTo>
                  <a:cubicBezTo>
                    <a:pt x="3584" y="5123"/>
                    <a:pt x="4060" y="5524"/>
                    <a:pt x="4461" y="6025"/>
                  </a:cubicBezTo>
                  <a:cubicBezTo>
                    <a:pt x="4550" y="6123"/>
                    <a:pt x="4660" y="6165"/>
                    <a:pt x="4767" y="6165"/>
                  </a:cubicBezTo>
                  <a:cubicBezTo>
                    <a:pt x="4990" y="6165"/>
                    <a:pt x="5197" y="5979"/>
                    <a:pt x="5163" y="5725"/>
                  </a:cubicBezTo>
                  <a:cubicBezTo>
                    <a:pt x="5113" y="5173"/>
                    <a:pt x="5063" y="4597"/>
                    <a:pt x="5013" y="4020"/>
                  </a:cubicBezTo>
                  <a:cubicBezTo>
                    <a:pt x="5589" y="3770"/>
                    <a:pt x="6141" y="3469"/>
                    <a:pt x="6617" y="3018"/>
                  </a:cubicBezTo>
                  <a:cubicBezTo>
                    <a:pt x="6867" y="2817"/>
                    <a:pt x="6767" y="2366"/>
                    <a:pt x="6416" y="2341"/>
                  </a:cubicBezTo>
                  <a:cubicBezTo>
                    <a:pt x="5865" y="2291"/>
                    <a:pt x="5313" y="2191"/>
                    <a:pt x="4762" y="2116"/>
                  </a:cubicBezTo>
                  <a:cubicBezTo>
                    <a:pt x="4612" y="1439"/>
                    <a:pt x="4361" y="762"/>
                    <a:pt x="3960" y="161"/>
                  </a:cubicBezTo>
                  <a:cubicBezTo>
                    <a:pt x="3887" y="51"/>
                    <a:pt x="3773" y="1"/>
                    <a:pt x="365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3824546">
            <a:off x="8481982" y="1340165"/>
            <a:ext cx="323945" cy="311495"/>
            <a:chOff x="1714425" y="2805275"/>
            <a:chExt cx="323950" cy="311500"/>
          </a:xfrm>
        </p:grpSpPr>
        <p:sp>
          <p:nvSpPr>
            <p:cNvPr id="39" name="Google Shape;39;p3"/>
            <p:cNvSpPr/>
            <p:nvPr/>
          </p:nvSpPr>
          <p:spPr>
            <a:xfrm>
              <a:off x="1723200" y="2823225"/>
              <a:ext cx="312675" cy="284475"/>
            </a:xfrm>
            <a:custGeom>
              <a:avLst/>
              <a:gdLst/>
              <a:ahLst/>
              <a:cxnLst/>
              <a:rect l="l" t="t" r="r" b="b"/>
              <a:pathLst>
                <a:path w="12507" h="11379" extrusionOk="0">
                  <a:moveTo>
                    <a:pt x="8660" y="0"/>
                  </a:moveTo>
                  <a:cubicBezTo>
                    <a:pt x="8347" y="0"/>
                    <a:pt x="8089" y="77"/>
                    <a:pt x="7870" y="231"/>
                  </a:cubicBezTo>
                  <a:cubicBezTo>
                    <a:pt x="7770" y="206"/>
                    <a:pt x="7645" y="206"/>
                    <a:pt x="7519" y="206"/>
                  </a:cubicBezTo>
                  <a:cubicBezTo>
                    <a:pt x="5840" y="381"/>
                    <a:pt x="6241" y="2311"/>
                    <a:pt x="6993" y="4166"/>
                  </a:cubicBezTo>
                  <a:cubicBezTo>
                    <a:pt x="7018" y="4391"/>
                    <a:pt x="7093" y="4617"/>
                    <a:pt x="7168" y="4842"/>
                  </a:cubicBezTo>
                  <a:cubicBezTo>
                    <a:pt x="7193" y="4968"/>
                    <a:pt x="7244" y="5068"/>
                    <a:pt x="7319" y="5143"/>
                  </a:cubicBezTo>
                  <a:cubicBezTo>
                    <a:pt x="7444" y="5920"/>
                    <a:pt x="7619" y="6697"/>
                    <a:pt x="7820" y="7374"/>
                  </a:cubicBezTo>
                  <a:cubicBezTo>
                    <a:pt x="6338" y="6162"/>
                    <a:pt x="4197" y="4951"/>
                    <a:pt x="2597" y="4951"/>
                  </a:cubicBezTo>
                  <a:cubicBezTo>
                    <a:pt x="1680" y="4951"/>
                    <a:pt x="940" y="5349"/>
                    <a:pt x="602" y="6371"/>
                  </a:cubicBezTo>
                  <a:cubicBezTo>
                    <a:pt x="0" y="8176"/>
                    <a:pt x="2457" y="10055"/>
                    <a:pt x="3810" y="10632"/>
                  </a:cubicBezTo>
                  <a:cubicBezTo>
                    <a:pt x="5222" y="11242"/>
                    <a:pt x="6778" y="11379"/>
                    <a:pt x="8334" y="11379"/>
                  </a:cubicBezTo>
                  <a:cubicBezTo>
                    <a:pt x="9207" y="11379"/>
                    <a:pt x="10080" y="11335"/>
                    <a:pt x="10928" y="11308"/>
                  </a:cubicBezTo>
                  <a:cubicBezTo>
                    <a:pt x="11479" y="11283"/>
                    <a:pt x="11880" y="10882"/>
                    <a:pt x="11905" y="10331"/>
                  </a:cubicBezTo>
                  <a:cubicBezTo>
                    <a:pt x="12031" y="7850"/>
                    <a:pt x="12507" y="281"/>
                    <a:pt x="8797" y="5"/>
                  </a:cubicBezTo>
                  <a:cubicBezTo>
                    <a:pt x="8750" y="2"/>
                    <a:pt x="8705" y="0"/>
                    <a:pt x="8660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714425" y="2805275"/>
              <a:ext cx="323950" cy="311500"/>
            </a:xfrm>
            <a:custGeom>
              <a:avLst/>
              <a:gdLst/>
              <a:ahLst/>
              <a:cxnLst/>
              <a:rect l="l" t="t" r="r" b="b"/>
              <a:pathLst>
                <a:path w="12958" h="12460" extrusionOk="0">
                  <a:moveTo>
                    <a:pt x="9024" y="817"/>
                  </a:moveTo>
                  <a:cubicBezTo>
                    <a:pt x="9120" y="817"/>
                    <a:pt x="9220" y="827"/>
                    <a:pt x="9324" y="848"/>
                  </a:cubicBezTo>
                  <a:cubicBezTo>
                    <a:pt x="10502" y="1099"/>
                    <a:pt x="11003" y="2503"/>
                    <a:pt x="11304" y="3505"/>
                  </a:cubicBezTo>
                  <a:cubicBezTo>
                    <a:pt x="11680" y="4758"/>
                    <a:pt x="11830" y="6036"/>
                    <a:pt x="11855" y="7340"/>
                  </a:cubicBezTo>
                  <a:cubicBezTo>
                    <a:pt x="11880" y="8720"/>
                    <a:pt x="11783" y="10100"/>
                    <a:pt x="11518" y="11457"/>
                  </a:cubicBezTo>
                  <a:lnTo>
                    <a:pt x="11518" y="11457"/>
                  </a:lnTo>
                  <a:cubicBezTo>
                    <a:pt x="10730" y="11586"/>
                    <a:pt x="9907" y="11655"/>
                    <a:pt x="9076" y="11655"/>
                  </a:cubicBezTo>
                  <a:cubicBezTo>
                    <a:pt x="7122" y="11655"/>
                    <a:pt x="5126" y="11273"/>
                    <a:pt x="3459" y="10397"/>
                  </a:cubicBezTo>
                  <a:cubicBezTo>
                    <a:pt x="2381" y="9846"/>
                    <a:pt x="1304" y="8994"/>
                    <a:pt x="1053" y="7716"/>
                  </a:cubicBezTo>
                  <a:cubicBezTo>
                    <a:pt x="828" y="6538"/>
                    <a:pt x="1730" y="5786"/>
                    <a:pt x="2858" y="5711"/>
                  </a:cubicBezTo>
                  <a:cubicBezTo>
                    <a:pt x="2915" y="5707"/>
                    <a:pt x="2973" y="5706"/>
                    <a:pt x="3030" y="5706"/>
                  </a:cubicBezTo>
                  <a:cubicBezTo>
                    <a:pt x="4760" y="5706"/>
                    <a:pt x="6237" y="7142"/>
                    <a:pt x="7620" y="7991"/>
                  </a:cubicBezTo>
                  <a:cubicBezTo>
                    <a:pt x="7689" y="8034"/>
                    <a:pt x="7759" y="8053"/>
                    <a:pt x="7826" y="8053"/>
                  </a:cubicBezTo>
                  <a:cubicBezTo>
                    <a:pt x="8075" y="8053"/>
                    <a:pt x="8280" y="7792"/>
                    <a:pt x="8221" y="7515"/>
                  </a:cubicBezTo>
                  <a:cubicBezTo>
                    <a:pt x="7996" y="6087"/>
                    <a:pt x="7269" y="4708"/>
                    <a:pt x="7294" y="3229"/>
                  </a:cubicBezTo>
                  <a:cubicBezTo>
                    <a:pt x="7317" y="2236"/>
                    <a:pt x="7894" y="817"/>
                    <a:pt x="9024" y="817"/>
                  </a:cubicBezTo>
                  <a:close/>
                  <a:moveTo>
                    <a:pt x="9056" y="0"/>
                  </a:moveTo>
                  <a:cubicBezTo>
                    <a:pt x="7925" y="0"/>
                    <a:pt x="6998" y="909"/>
                    <a:pt x="6642" y="1976"/>
                  </a:cubicBezTo>
                  <a:cubicBezTo>
                    <a:pt x="6111" y="3571"/>
                    <a:pt x="6747" y="5149"/>
                    <a:pt x="7176" y="6697"/>
                  </a:cubicBezTo>
                  <a:lnTo>
                    <a:pt x="7176" y="6697"/>
                  </a:lnTo>
                  <a:cubicBezTo>
                    <a:pt x="5946" y="5859"/>
                    <a:pt x="4700" y="4944"/>
                    <a:pt x="3158" y="4884"/>
                  </a:cubicBezTo>
                  <a:cubicBezTo>
                    <a:pt x="3113" y="4882"/>
                    <a:pt x="3068" y="4881"/>
                    <a:pt x="3023" y="4881"/>
                  </a:cubicBezTo>
                  <a:cubicBezTo>
                    <a:pt x="1758" y="4881"/>
                    <a:pt x="420" y="5558"/>
                    <a:pt x="226" y="6914"/>
                  </a:cubicBezTo>
                  <a:cubicBezTo>
                    <a:pt x="0" y="8292"/>
                    <a:pt x="853" y="9570"/>
                    <a:pt x="1880" y="10397"/>
                  </a:cubicBezTo>
                  <a:cubicBezTo>
                    <a:pt x="3158" y="11400"/>
                    <a:pt x="4762" y="11926"/>
                    <a:pt x="6366" y="12202"/>
                  </a:cubicBezTo>
                  <a:cubicBezTo>
                    <a:pt x="7316" y="12371"/>
                    <a:pt x="8287" y="12459"/>
                    <a:pt x="9256" y="12459"/>
                  </a:cubicBezTo>
                  <a:cubicBezTo>
                    <a:pt x="10154" y="12459"/>
                    <a:pt x="11051" y="12384"/>
                    <a:pt x="11930" y="12227"/>
                  </a:cubicBezTo>
                  <a:cubicBezTo>
                    <a:pt x="12119" y="12191"/>
                    <a:pt x="12211" y="12065"/>
                    <a:pt x="12227" y="11923"/>
                  </a:cubicBezTo>
                  <a:lnTo>
                    <a:pt x="12227" y="11923"/>
                  </a:lnTo>
                  <a:cubicBezTo>
                    <a:pt x="12275" y="11874"/>
                    <a:pt x="12312" y="11809"/>
                    <a:pt x="12331" y="11726"/>
                  </a:cubicBezTo>
                  <a:cubicBezTo>
                    <a:pt x="12908" y="8894"/>
                    <a:pt x="12958" y="5610"/>
                    <a:pt x="11981" y="2828"/>
                  </a:cubicBezTo>
                  <a:cubicBezTo>
                    <a:pt x="11554" y="1650"/>
                    <a:pt x="10828" y="297"/>
                    <a:pt x="9499" y="46"/>
                  </a:cubicBezTo>
                  <a:cubicBezTo>
                    <a:pt x="9349" y="15"/>
                    <a:pt x="9201" y="0"/>
                    <a:pt x="905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531725" y="2674975"/>
            <a:ext cx="235275" cy="250100"/>
          </a:xfrm>
          <a:custGeom>
            <a:avLst/>
            <a:gdLst/>
            <a:ahLst/>
            <a:cxnLst/>
            <a:rect l="l" t="t" r="r" b="b"/>
            <a:pathLst>
              <a:path w="9411" h="10004" extrusionOk="0">
                <a:moveTo>
                  <a:pt x="3759" y="1829"/>
                </a:moveTo>
                <a:cubicBezTo>
                  <a:pt x="3778" y="1829"/>
                  <a:pt x="3797" y="1830"/>
                  <a:pt x="3817" y="1832"/>
                </a:cubicBezTo>
                <a:cubicBezTo>
                  <a:pt x="4710" y="1966"/>
                  <a:pt x="5424" y="3216"/>
                  <a:pt x="5915" y="4153"/>
                </a:cubicBezTo>
                <a:cubicBezTo>
                  <a:pt x="5022" y="4533"/>
                  <a:pt x="4062" y="4667"/>
                  <a:pt x="3147" y="4979"/>
                </a:cubicBezTo>
                <a:cubicBezTo>
                  <a:pt x="3036" y="5024"/>
                  <a:pt x="2946" y="5091"/>
                  <a:pt x="2857" y="5158"/>
                </a:cubicBezTo>
                <a:cubicBezTo>
                  <a:pt x="2857" y="3440"/>
                  <a:pt x="3048" y="1829"/>
                  <a:pt x="3759" y="1829"/>
                </a:cubicBezTo>
                <a:close/>
                <a:moveTo>
                  <a:pt x="3738" y="0"/>
                </a:moveTo>
                <a:cubicBezTo>
                  <a:pt x="3705" y="0"/>
                  <a:pt x="3671" y="1"/>
                  <a:pt x="3638" y="2"/>
                </a:cubicBezTo>
                <a:cubicBezTo>
                  <a:pt x="0" y="91"/>
                  <a:pt x="1049" y="6943"/>
                  <a:pt x="1228" y="9108"/>
                </a:cubicBezTo>
                <a:cubicBezTo>
                  <a:pt x="1273" y="9702"/>
                  <a:pt x="1768" y="10004"/>
                  <a:pt x="2236" y="10004"/>
                </a:cubicBezTo>
                <a:cubicBezTo>
                  <a:pt x="2699" y="10004"/>
                  <a:pt x="3136" y="9708"/>
                  <a:pt x="3080" y="9108"/>
                </a:cubicBezTo>
                <a:cubicBezTo>
                  <a:pt x="3058" y="8818"/>
                  <a:pt x="2969" y="7836"/>
                  <a:pt x="2902" y="6720"/>
                </a:cubicBezTo>
                <a:lnTo>
                  <a:pt x="2902" y="6720"/>
                </a:lnTo>
                <a:cubicBezTo>
                  <a:pt x="3030" y="6791"/>
                  <a:pt x="3176" y="6844"/>
                  <a:pt x="3341" y="6844"/>
                </a:cubicBezTo>
                <a:cubicBezTo>
                  <a:pt x="3434" y="6844"/>
                  <a:pt x="3533" y="6827"/>
                  <a:pt x="3638" y="6787"/>
                </a:cubicBezTo>
                <a:cubicBezTo>
                  <a:pt x="4665" y="6430"/>
                  <a:pt x="5736" y="6229"/>
                  <a:pt x="6718" y="5805"/>
                </a:cubicBezTo>
                <a:cubicBezTo>
                  <a:pt x="7031" y="6519"/>
                  <a:pt x="7299" y="7256"/>
                  <a:pt x="7455" y="7992"/>
                </a:cubicBezTo>
                <a:cubicBezTo>
                  <a:pt x="7561" y="8462"/>
                  <a:pt x="7908" y="8665"/>
                  <a:pt x="8271" y="8665"/>
                </a:cubicBezTo>
                <a:cubicBezTo>
                  <a:pt x="8821" y="8665"/>
                  <a:pt x="9411" y="8200"/>
                  <a:pt x="9263" y="7501"/>
                </a:cubicBezTo>
                <a:cubicBezTo>
                  <a:pt x="8733" y="5094"/>
                  <a:pt x="6805" y="0"/>
                  <a:pt x="3738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911" y="751478"/>
            <a:ext cx="1229911" cy="1092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3750150" y="3094381"/>
            <a:ext cx="16437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subTitle" idx="2"/>
          </p:nvPr>
        </p:nvSpPr>
        <p:spPr>
          <a:xfrm>
            <a:off x="3750150" y="3419920"/>
            <a:ext cx="16437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5870882" y="3094381"/>
            <a:ext cx="16437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5"/>
          <p:cNvSpPr txBox="1">
            <a:spLocks noGrp="1"/>
          </p:cNvSpPr>
          <p:nvPr>
            <p:ph type="subTitle" idx="4"/>
          </p:nvPr>
        </p:nvSpPr>
        <p:spPr>
          <a:xfrm>
            <a:off x="5870882" y="3419920"/>
            <a:ext cx="16437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subTitle" idx="5"/>
          </p:nvPr>
        </p:nvSpPr>
        <p:spPr>
          <a:xfrm>
            <a:off x="1629418" y="3094381"/>
            <a:ext cx="16437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5"/>
          <p:cNvSpPr txBox="1">
            <a:spLocks noGrp="1"/>
          </p:cNvSpPr>
          <p:nvPr>
            <p:ph type="subTitle" idx="6"/>
          </p:nvPr>
        </p:nvSpPr>
        <p:spPr>
          <a:xfrm>
            <a:off x="1629418" y="3419920"/>
            <a:ext cx="16437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5"/>
          <p:cNvSpPr/>
          <p:nvPr/>
        </p:nvSpPr>
        <p:spPr>
          <a:xfrm>
            <a:off x="1985097" y="242813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5"/>
          <p:cNvGrpSpPr/>
          <p:nvPr/>
        </p:nvGrpSpPr>
        <p:grpSpPr>
          <a:xfrm>
            <a:off x="426850" y="2318600"/>
            <a:ext cx="326275" cy="303650"/>
            <a:chOff x="2395075" y="3016975"/>
            <a:chExt cx="326275" cy="303650"/>
          </a:xfrm>
        </p:grpSpPr>
        <p:sp>
          <p:nvSpPr>
            <p:cNvPr id="278" name="Google Shape;278;p15"/>
            <p:cNvSpPr/>
            <p:nvPr/>
          </p:nvSpPr>
          <p:spPr>
            <a:xfrm>
              <a:off x="2404700" y="3028075"/>
              <a:ext cx="311100" cy="284600"/>
            </a:xfrm>
            <a:custGeom>
              <a:avLst/>
              <a:gdLst/>
              <a:ahLst/>
              <a:cxnLst/>
              <a:rect l="l" t="t" r="r" b="b"/>
              <a:pathLst>
                <a:path w="12444" h="11384" extrusionOk="0">
                  <a:moveTo>
                    <a:pt x="9043" y="0"/>
                  </a:moveTo>
                  <a:cubicBezTo>
                    <a:pt x="8795" y="0"/>
                    <a:pt x="8549" y="88"/>
                    <a:pt x="8380" y="282"/>
                  </a:cubicBezTo>
                  <a:cubicBezTo>
                    <a:pt x="7878" y="834"/>
                    <a:pt x="7628" y="1485"/>
                    <a:pt x="7427" y="2137"/>
                  </a:cubicBezTo>
                  <a:cubicBezTo>
                    <a:pt x="7127" y="2663"/>
                    <a:pt x="6826" y="3165"/>
                    <a:pt x="6500" y="3691"/>
                  </a:cubicBezTo>
                  <a:cubicBezTo>
                    <a:pt x="5949" y="2789"/>
                    <a:pt x="5222" y="1987"/>
                    <a:pt x="5046" y="909"/>
                  </a:cubicBezTo>
                  <a:cubicBezTo>
                    <a:pt x="4972" y="439"/>
                    <a:pt x="4563" y="213"/>
                    <a:pt x="4143" y="213"/>
                  </a:cubicBezTo>
                  <a:cubicBezTo>
                    <a:pt x="3711" y="213"/>
                    <a:pt x="3268" y="452"/>
                    <a:pt x="3167" y="909"/>
                  </a:cubicBezTo>
                  <a:cubicBezTo>
                    <a:pt x="2841" y="2388"/>
                    <a:pt x="3392" y="3566"/>
                    <a:pt x="3994" y="4794"/>
                  </a:cubicBezTo>
                  <a:cubicBezTo>
                    <a:pt x="2991" y="5144"/>
                    <a:pt x="2064" y="5596"/>
                    <a:pt x="1036" y="5771"/>
                  </a:cubicBezTo>
                  <a:cubicBezTo>
                    <a:pt x="0" y="5964"/>
                    <a:pt x="169" y="7684"/>
                    <a:pt x="1162" y="7684"/>
                  </a:cubicBezTo>
                  <a:cubicBezTo>
                    <a:pt x="1202" y="7684"/>
                    <a:pt x="1244" y="7682"/>
                    <a:pt x="1287" y="7676"/>
                  </a:cubicBezTo>
                  <a:cubicBezTo>
                    <a:pt x="1362" y="7676"/>
                    <a:pt x="1462" y="7651"/>
                    <a:pt x="1538" y="7651"/>
                  </a:cubicBezTo>
                  <a:lnTo>
                    <a:pt x="1563" y="7651"/>
                  </a:lnTo>
                  <a:cubicBezTo>
                    <a:pt x="2640" y="7500"/>
                    <a:pt x="3718" y="7275"/>
                    <a:pt x="4746" y="6974"/>
                  </a:cubicBezTo>
                  <a:cubicBezTo>
                    <a:pt x="4771" y="6974"/>
                    <a:pt x="4796" y="6949"/>
                    <a:pt x="4796" y="6949"/>
                  </a:cubicBezTo>
                  <a:cubicBezTo>
                    <a:pt x="4871" y="8302"/>
                    <a:pt x="5172" y="9656"/>
                    <a:pt x="5698" y="10909"/>
                  </a:cubicBezTo>
                  <a:cubicBezTo>
                    <a:pt x="5836" y="11238"/>
                    <a:pt x="6146" y="11383"/>
                    <a:pt x="6470" y="11383"/>
                  </a:cubicBezTo>
                  <a:cubicBezTo>
                    <a:pt x="6910" y="11383"/>
                    <a:pt x="7376" y="11116"/>
                    <a:pt x="7477" y="10683"/>
                  </a:cubicBezTo>
                  <a:cubicBezTo>
                    <a:pt x="7803" y="9230"/>
                    <a:pt x="7427" y="7876"/>
                    <a:pt x="7427" y="6448"/>
                  </a:cubicBezTo>
                  <a:lnTo>
                    <a:pt x="7427" y="6448"/>
                  </a:lnTo>
                  <a:cubicBezTo>
                    <a:pt x="8630" y="6824"/>
                    <a:pt x="9833" y="7175"/>
                    <a:pt x="11112" y="7300"/>
                  </a:cubicBezTo>
                  <a:cubicBezTo>
                    <a:pt x="11135" y="7302"/>
                    <a:pt x="11158" y="7303"/>
                    <a:pt x="11181" y="7303"/>
                  </a:cubicBezTo>
                  <a:cubicBezTo>
                    <a:pt x="12083" y="7303"/>
                    <a:pt x="12444" y="5886"/>
                    <a:pt x="11613" y="5495"/>
                  </a:cubicBezTo>
                  <a:cubicBezTo>
                    <a:pt x="10635" y="5044"/>
                    <a:pt x="9708" y="4493"/>
                    <a:pt x="8680" y="4242"/>
                  </a:cubicBezTo>
                  <a:cubicBezTo>
                    <a:pt x="8731" y="4167"/>
                    <a:pt x="8806" y="4067"/>
                    <a:pt x="8831" y="3967"/>
                  </a:cubicBezTo>
                  <a:cubicBezTo>
                    <a:pt x="8956" y="3691"/>
                    <a:pt x="9031" y="3390"/>
                    <a:pt x="9106" y="3089"/>
                  </a:cubicBezTo>
                  <a:cubicBezTo>
                    <a:pt x="9407" y="2563"/>
                    <a:pt x="9683" y="2012"/>
                    <a:pt x="9908" y="1460"/>
                  </a:cubicBezTo>
                  <a:cubicBezTo>
                    <a:pt x="10084" y="1059"/>
                    <a:pt x="10109" y="608"/>
                    <a:pt x="9758" y="282"/>
                  </a:cubicBezTo>
                  <a:cubicBezTo>
                    <a:pt x="9577" y="101"/>
                    <a:pt x="9309" y="0"/>
                    <a:pt x="9043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395075" y="3016975"/>
              <a:ext cx="326275" cy="303650"/>
            </a:xfrm>
            <a:custGeom>
              <a:avLst/>
              <a:gdLst/>
              <a:ahLst/>
              <a:cxnLst/>
              <a:rect l="l" t="t" r="r" b="b"/>
              <a:pathLst>
                <a:path w="13051" h="12146" extrusionOk="0">
                  <a:moveTo>
                    <a:pt x="9565" y="829"/>
                  </a:moveTo>
                  <a:cubicBezTo>
                    <a:pt x="9570" y="829"/>
                    <a:pt x="9579" y="835"/>
                    <a:pt x="9588" y="853"/>
                  </a:cubicBezTo>
                  <a:lnTo>
                    <a:pt x="9588" y="853"/>
                  </a:lnTo>
                  <a:cubicBezTo>
                    <a:pt x="9559" y="847"/>
                    <a:pt x="9557" y="829"/>
                    <a:pt x="9565" y="829"/>
                  </a:cubicBezTo>
                  <a:close/>
                  <a:moveTo>
                    <a:pt x="4004" y="843"/>
                  </a:moveTo>
                  <a:cubicBezTo>
                    <a:pt x="4004" y="843"/>
                    <a:pt x="4001" y="848"/>
                    <a:pt x="3995" y="853"/>
                  </a:cubicBezTo>
                  <a:lnTo>
                    <a:pt x="3995" y="853"/>
                  </a:lnTo>
                  <a:cubicBezTo>
                    <a:pt x="4000" y="846"/>
                    <a:pt x="4003" y="843"/>
                    <a:pt x="4004" y="843"/>
                  </a:cubicBezTo>
                  <a:close/>
                  <a:moveTo>
                    <a:pt x="9596" y="872"/>
                  </a:moveTo>
                  <a:lnTo>
                    <a:pt x="9596" y="872"/>
                  </a:lnTo>
                  <a:cubicBezTo>
                    <a:pt x="9604" y="894"/>
                    <a:pt x="9612" y="928"/>
                    <a:pt x="9617" y="977"/>
                  </a:cubicBezTo>
                  <a:cubicBezTo>
                    <a:pt x="9692" y="1428"/>
                    <a:pt x="9642" y="1829"/>
                    <a:pt x="9517" y="2280"/>
                  </a:cubicBezTo>
                  <a:cubicBezTo>
                    <a:pt x="9291" y="3132"/>
                    <a:pt x="8790" y="3934"/>
                    <a:pt x="8664" y="4812"/>
                  </a:cubicBezTo>
                  <a:cubicBezTo>
                    <a:pt x="8614" y="5037"/>
                    <a:pt x="8715" y="5263"/>
                    <a:pt x="8940" y="5313"/>
                  </a:cubicBezTo>
                  <a:cubicBezTo>
                    <a:pt x="9542" y="5463"/>
                    <a:pt x="10143" y="5588"/>
                    <a:pt x="10745" y="5764"/>
                  </a:cubicBezTo>
                  <a:cubicBezTo>
                    <a:pt x="11020" y="5864"/>
                    <a:pt x="12098" y="6140"/>
                    <a:pt x="12123" y="6541"/>
                  </a:cubicBezTo>
                  <a:cubicBezTo>
                    <a:pt x="12148" y="6792"/>
                    <a:pt x="11747" y="6942"/>
                    <a:pt x="11572" y="6967"/>
                  </a:cubicBezTo>
                  <a:cubicBezTo>
                    <a:pt x="11423" y="6993"/>
                    <a:pt x="11269" y="7004"/>
                    <a:pt x="11112" y="7004"/>
                  </a:cubicBezTo>
                  <a:cubicBezTo>
                    <a:pt x="10820" y="7004"/>
                    <a:pt x="10521" y="6966"/>
                    <a:pt x="10243" y="6917"/>
                  </a:cubicBezTo>
                  <a:cubicBezTo>
                    <a:pt x="9391" y="6792"/>
                    <a:pt x="8564" y="6541"/>
                    <a:pt x="7687" y="6441"/>
                  </a:cubicBezTo>
                  <a:cubicBezTo>
                    <a:pt x="7676" y="6439"/>
                    <a:pt x="7666" y="6439"/>
                    <a:pt x="7656" y="6439"/>
                  </a:cubicBezTo>
                  <a:cubicBezTo>
                    <a:pt x="7445" y="6439"/>
                    <a:pt x="7286" y="6676"/>
                    <a:pt x="7286" y="6867"/>
                  </a:cubicBezTo>
                  <a:cubicBezTo>
                    <a:pt x="7286" y="7669"/>
                    <a:pt x="7461" y="8471"/>
                    <a:pt x="7512" y="9273"/>
                  </a:cubicBezTo>
                  <a:cubicBezTo>
                    <a:pt x="7537" y="9624"/>
                    <a:pt x="7687" y="11303"/>
                    <a:pt x="7060" y="11328"/>
                  </a:cubicBezTo>
                  <a:cubicBezTo>
                    <a:pt x="6559" y="11328"/>
                    <a:pt x="6283" y="9799"/>
                    <a:pt x="6208" y="9448"/>
                  </a:cubicBezTo>
                  <a:cubicBezTo>
                    <a:pt x="6008" y="8621"/>
                    <a:pt x="5933" y="7794"/>
                    <a:pt x="5757" y="6942"/>
                  </a:cubicBezTo>
                  <a:cubicBezTo>
                    <a:pt x="5720" y="6758"/>
                    <a:pt x="5523" y="6642"/>
                    <a:pt x="5341" y="6642"/>
                  </a:cubicBezTo>
                  <a:cubicBezTo>
                    <a:pt x="5274" y="6642"/>
                    <a:pt x="5209" y="6658"/>
                    <a:pt x="5156" y="6691"/>
                  </a:cubicBezTo>
                  <a:cubicBezTo>
                    <a:pt x="4604" y="7067"/>
                    <a:pt x="3877" y="7243"/>
                    <a:pt x="3226" y="7418"/>
                  </a:cubicBezTo>
                  <a:cubicBezTo>
                    <a:pt x="2825" y="7543"/>
                    <a:pt x="2424" y="7619"/>
                    <a:pt x="1998" y="7669"/>
                  </a:cubicBezTo>
                  <a:cubicBezTo>
                    <a:pt x="1850" y="7695"/>
                    <a:pt x="1660" y="7722"/>
                    <a:pt x="1476" y="7722"/>
                  </a:cubicBezTo>
                  <a:cubicBezTo>
                    <a:pt x="1317" y="7722"/>
                    <a:pt x="1162" y="7702"/>
                    <a:pt x="1045" y="7644"/>
                  </a:cubicBezTo>
                  <a:cubicBezTo>
                    <a:pt x="895" y="7594"/>
                    <a:pt x="920" y="7518"/>
                    <a:pt x="1020" y="7318"/>
                  </a:cubicBezTo>
                  <a:cubicBezTo>
                    <a:pt x="1246" y="6917"/>
                    <a:pt x="1722" y="6716"/>
                    <a:pt x="2098" y="6541"/>
                  </a:cubicBezTo>
                  <a:cubicBezTo>
                    <a:pt x="2964" y="6145"/>
                    <a:pt x="3903" y="5993"/>
                    <a:pt x="4747" y="5580"/>
                  </a:cubicBezTo>
                  <a:lnTo>
                    <a:pt x="4747" y="5580"/>
                  </a:lnTo>
                  <a:cubicBezTo>
                    <a:pt x="4770" y="5571"/>
                    <a:pt x="4792" y="5560"/>
                    <a:pt x="4813" y="5547"/>
                  </a:cubicBezTo>
                  <a:lnTo>
                    <a:pt x="4813" y="5547"/>
                  </a:lnTo>
                  <a:cubicBezTo>
                    <a:pt x="5006" y="5443"/>
                    <a:pt x="5039" y="5256"/>
                    <a:pt x="4976" y="5096"/>
                  </a:cubicBezTo>
                  <a:lnTo>
                    <a:pt x="4976" y="5096"/>
                  </a:lnTo>
                  <a:cubicBezTo>
                    <a:pt x="4673" y="4000"/>
                    <a:pt x="4002" y="3027"/>
                    <a:pt x="3827" y="1929"/>
                  </a:cubicBezTo>
                  <a:cubicBezTo>
                    <a:pt x="3778" y="1631"/>
                    <a:pt x="3777" y="1134"/>
                    <a:pt x="3974" y="882"/>
                  </a:cubicBezTo>
                  <a:lnTo>
                    <a:pt x="3974" y="882"/>
                  </a:lnTo>
                  <a:cubicBezTo>
                    <a:pt x="4052" y="900"/>
                    <a:pt x="4115" y="960"/>
                    <a:pt x="4178" y="1002"/>
                  </a:cubicBezTo>
                  <a:cubicBezTo>
                    <a:pt x="4704" y="1428"/>
                    <a:pt x="5080" y="2080"/>
                    <a:pt x="5431" y="2631"/>
                  </a:cubicBezTo>
                  <a:cubicBezTo>
                    <a:pt x="5782" y="3157"/>
                    <a:pt x="6108" y="3734"/>
                    <a:pt x="6459" y="4260"/>
                  </a:cubicBezTo>
                  <a:cubicBezTo>
                    <a:pt x="6549" y="4388"/>
                    <a:pt x="6691" y="4458"/>
                    <a:pt x="6832" y="4458"/>
                  </a:cubicBezTo>
                  <a:cubicBezTo>
                    <a:pt x="6967" y="4458"/>
                    <a:pt x="7100" y="4395"/>
                    <a:pt x="7186" y="4260"/>
                  </a:cubicBezTo>
                  <a:cubicBezTo>
                    <a:pt x="7512" y="3734"/>
                    <a:pt x="7787" y="3208"/>
                    <a:pt x="8113" y="2681"/>
                  </a:cubicBezTo>
                  <a:cubicBezTo>
                    <a:pt x="8489" y="2105"/>
                    <a:pt x="8890" y="1353"/>
                    <a:pt x="9466" y="952"/>
                  </a:cubicBezTo>
                  <a:cubicBezTo>
                    <a:pt x="9497" y="921"/>
                    <a:pt x="9555" y="891"/>
                    <a:pt x="9596" y="872"/>
                  </a:cubicBezTo>
                  <a:close/>
                  <a:moveTo>
                    <a:pt x="9649" y="1"/>
                  </a:moveTo>
                  <a:cubicBezTo>
                    <a:pt x="9584" y="1"/>
                    <a:pt x="9515" y="8"/>
                    <a:pt x="9441" y="25"/>
                  </a:cubicBezTo>
                  <a:cubicBezTo>
                    <a:pt x="8689" y="200"/>
                    <a:pt x="8113" y="1177"/>
                    <a:pt x="7712" y="1779"/>
                  </a:cubicBezTo>
                  <a:cubicBezTo>
                    <a:pt x="7385" y="2270"/>
                    <a:pt x="7110" y="2774"/>
                    <a:pt x="6812" y="3272"/>
                  </a:cubicBezTo>
                  <a:lnTo>
                    <a:pt x="6812" y="3272"/>
                  </a:lnTo>
                  <a:cubicBezTo>
                    <a:pt x="6496" y="2774"/>
                    <a:pt x="6203" y="2270"/>
                    <a:pt x="5857" y="1779"/>
                  </a:cubicBezTo>
                  <a:cubicBezTo>
                    <a:pt x="5456" y="1177"/>
                    <a:pt x="4930" y="300"/>
                    <a:pt x="4203" y="75"/>
                  </a:cubicBezTo>
                  <a:cubicBezTo>
                    <a:pt x="4108" y="47"/>
                    <a:pt x="4019" y="34"/>
                    <a:pt x="3937" y="34"/>
                  </a:cubicBezTo>
                  <a:cubicBezTo>
                    <a:pt x="3282" y="34"/>
                    <a:pt x="3020" y="852"/>
                    <a:pt x="2975" y="1453"/>
                  </a:cubicBezTo>
                  <a:cubicBezTo>
                    <a:pt x="2883" y="2715"/>
                    <a:pt x="3674" y="3831"/>
                    <a:pt x="4078" y="4991"/>
                  </a:cubicBezTo>
                  <a:lnTo>
                    <a:pt x="4078" y="4991"/>
                  </a:lnTo>
                  <a:cubicBezTo>
                    <a:pt x="3355" y="5278"/>
                    <a:pt x="2572" y="5431"/>
                    <a:pt x="1847" y="5739"/>
                  </a:cubicBezTo>
                  <a:cubicBezTo>
                    <a:pt x="1121" y="6040"/>
                    <a:pt x="243" y="6541"/>
                    <a:pt x="118" y="7418"/>
                  </a:cubicBezTo>
                  <a:cubicBezTo>
                    <a:pt x="1" y="8292"/>
                    <a:pt x="684" y="8535"/>
                    <a:pt x="1483" y="8535"/>
                  </a:cubicBezTo>
                  <a:cubicBezTo>
                    <a:pt x="2220" y="8535"/>
                    <a:pt x="3055" y="8328"/>
                    <a:pt x="3451" y="8220"/>
                  </a:cubicBezTo>
                  <a:cubicBezTo>
                    <a:pt x="3964" y="8092"/>
                    <a:pt x="4544" y="7950"/>
                    <a:pt x="5054" y="7717"/>
                  </a:cubicBezTo>
                  <a:lnTo>
                    <a:pt x="5054" y="7717"/>
                  </a:lnTo>
                  <a:cubicBezTo>
                    <a:pt x="5148" y="8294"/>
                    <a:pt x="5223" y="8878"/>
                    <a:pt x="5356" y="9448"/>
                  </a:cubicBezTo>
                  <a:cubicBezTo>
                    <a:pt x="5507" y="10225"/>
                    <a:pt x="5707" y="11152"/>
                    <a:pt x="6233" y="11754"/>
                  </a:cubicBezTo>
                  <a:cubicBezTo>
                    <a:pt x="6469" y="12014"/>
                    <a:pt x="6765" y="12146"/>
                    <a:pt x="7062" y="12146"/>
                  </a:cubicBezTo>
                  <a:cubicBezTo>
                    <a:pt x="7367" y="12146"/>
                    <a:pt x="7672" y="12008"/>
                    <a:pt x="7913" y="11729"/>
                  </a:cubicBezTo>
                  <a:cubicBezTo>
                    <a:pt x="8414" y="11152"/>
                    <a:pt x="8389" y="10175"/>
                    <a:pt x="8364" y="9448"/>
                  </a:cubicBezTo>
                  <a:cubicBezTo>
                    <a:pt x="8343" y="8759"/>
                    <a:pt x="8208" y="8054"/>
                    <a:pt x="8144" y="7358"/>
                  </a:cubicBezTo>
                  <a:lnTo>
                    <a:pt x="8144" y="7358"/>
                  </a:lnTo>
                  <a:cubicBezTo>
                    <a:pt x="9059" y="7512"/>
                    <a:pt x="9949" y="7776"/>
                    <a:pt x="10895" y="7819"/>
                  </a:cubicBezTo>
                  <a:cubicBezTo>
                    <a:pt x="10963" y="7823"/>
                    <a:pt x="11033" y="7826"/>
                    <a:pt x="11104" y="7826"/>
                  </a:cubicBezTo>
                  <a:cubicBezTo>
                    <a:pt x="11880" y="7826"/>
                    <a:pt x="12835" y="7559"/>
                    <a:pt x="12950" y="6641"/>
                  </a:cubicBezTo>
                  <a:cubicBezTo>
                    <a:pt x="13050" y="5814"/>
                    <a:pt x="12098" y="5388"/>
                    <a:pt x="11471" y="5137"/>
                  </a:cubicBezTo>
                  <a:cubicBezTo>
                    <a:pt x="10847" y="4908"/>
                    <a:pt x="10204" y="4766"/>
                    <a:pt x="9559" y="4609"/>
                  </a:cubicBezTo>
                  <a:lnTo>
                    <a:pt x="9559" y="4609"/>
                  </a:lnTo>
                  <a:cubicBezTo>
                    <a:pt x="9802" y="3696"/>
                    <a:pt x="10292" y="2838"/>
                    <a:pt x="10444" y="1904"/>
                  </a:cubicBezTo>
                  <a:cubicBezTo>
                    <a:pt x="10537" y="1276"/>
                    <a:pt x="10479" y="1"/>
                    <a:pt x="964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5"/>
          <p:cNvSpPr/>
          <p:nvPr/>
        </p:nvSpPr>
        <p:spPr>
          <a:xfrm>
            <a:off x="171003" y="1076634"/>
            <a:ext cx="215956" cy="203665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5"/>
          <p:cNvSpPr/>
          <p:nvPr/>
        </p:nvSpPr>
        <p:spPr>
          <a:xfrm>
            <a:off x="8636778" y="2887859"/>
            <a:ext cx="215956" cy="203665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>
            <a:off x="8423335" y="3625963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15"/>
          <p:cNvGrpSpPr/>
          <p:nvPr/>
        </p:nvGrpSpPr>
        <p:grpSpPr>
          <a:xfrm>
            <a:off x="8165300" y="4240400"/>
            <a:ext cx="625950" cy="569225"/>
            <a:chOff x="2050900" y="3860950"/>
            <a:chExt cx="625950" cy="569225"/>
          </a:xfrm>
        </p:grpSpPr>
        <p:sp>
          <p:nvSpPr>
            <p:cNvPr id="284" name="Google Shape;284;p15"/>
            <p:cNvSpPr/>
            <p:nvPr/>
          </p:nvSpPr>
          <p:spPr>
            <a:xfrm>
              <a:off x="2148000" y="3926175"/>
              <a:ext cx="165450" cy="491775"/>
            </a:xfrm>
            <a:custGeom>
              <a:avLst/>
              <a:gdLst/>
              <a:ahLst/>
              <a:cxnLst/>
              <a:rect l="l" t="t" r="r" b="b"/>
              <a:pathLst>
                <a:path w="6618" h="19671" extrusionOk="0">
                  <a:moveTo>
                    <a:pt x="4585" y="0"/>
                  </a:moveTo>
                  <a:cubicBezTo>
                    <a:pt x="4479" y="0"/>
                    <a:pt x="4370" y="17"/>
                    <a:pt x="4262" y="48"/>
                  </a:cubicBezTo>
                  <a:cubicBezTo>
                    <a:pt x="4170" y="19"/>
                    <a:pt x="4072" y="5"/>
                    <a:pt x="3974" y="5"/>
                  </a:cubicBezTo>
                  <a:cubicBezTo>
                    <a:pt x="3644" y="5"/>
                    <a:pt x="3302" y="165"/>
                    <a:pt x="3109" y="474"/>
                  </a:cubicBezTo>
                  <a:cubicBezTo>
                    <a:pt x="2557" y="1426"/>
                    <a:pt x="1831" y="2504"/>
                    <a:pt x="1655" y="3657"/>
                  </a:cubicBezTo>
                  <a:cubicBezTo>
                    <a:pt x="1555" y="3732"/>
                    <a:pt x="1455" y="3832"/>
                    <a:pt x="1354" y="3983"/>
                  </a:cubicBezTo>
                  <a:cubicBezTo>
                    <a:pt x="1" y="6514"/>
                    <a:pt x="51" y="9973"/>
                    <a:pt x="352" y="12729"/>
                  </a:cubicBezTo>
                  <a:cubicBezTo>
                    <a:pt x="628" y="15035"/>
                    <a:pt x="1430" y="17968"/>
                    <a:pt x="3785" y="18694"/>
                  </a:cubicBezTo>
                  <a:cubicBezTo>
                    <a:pt x="3911" y="18920"/>
                    <a:pt x="4061" y="19146"/>
                    <a:pt x="4237" y="19371"/>
                  </a:cubicBezTo>
                  <a:cubicBezTo>
                    <a:pt x="4383" y="19555"/>
                    <a:pt x="4678" y="19671"/>
                    <a:pt x="4933" y="19671"/>
                  </a:cubicBezTo>
                  <a:cubicBezTo>
                    <a:pt x="5027" y="19671"/>
                    <a:pt x="5115" y="19655"/>
                    <a:pt x="5189" y="19622"/>
                  </a:cubicBezTo>
                  <a:cubicBezTo>
                    <a:pt x="5364" y="19547"/>
                    <a:pt x="5515" y="19496"/>
                    <a:pt x="5690" y="19421"/>
                  </a:cubicBezTo>
                  <a:cubicBezTo>
                    <a:pt x="6367" y="19146"/>
                    <a:pt x="6618" y="18394"/>
                    <a:pt x="6116" y="17792"/>
                  </a:cubicBezTo>
                  <a:cubicBezTo>
                    <a:pt x="5891" y="17542"/>
                    <a:pt x="5690" y="17266"/>
                    <a:pt x="5515" y="16990"/>
                  </a:cubicBezTo>
                  <a:cubicBezTo>
                    <a:pt x="5264" y="15161"/>
                    <a:pt x="4713" y="13381"/>
                    <a:pt x="4262" y="11577"/>
                  </a:cubicBezTo>
                  <a:cubicBezTo>
                    <a:pt x="4136" y="9847"/>
                    <a:pt x="3936" y="8143"/>
                    <a:pt x="3836" y="6414"/>
                  </a:cubicBezTo>
                  <a:cubicBezTo>
                    <a:pt x="4161" y="4960"/>
                    <a:pt x="4838" y="3531"/>
                    <a:pt x="4963" y="2078"/>
                  </a:cubicBezTo>
                  <a:cubicBezTo>
                    <a:pt x="5039" y="1877"/>
                    <a:pt x="5139" y="1727"/>
                    <a:pt x="5239" y="1652"/>
                  </a:cubicBezTo>
                  <a:cubicBezTo>
                    <a:pt x="5640" y="1326"/>
                    <a:pt x="5590" y="624"/>
                    <a:pt x="5239" y="273"/>
                  </a:cubicBezTo>
                  <a:cubicBezTo>
                    <a:pt x="5049" y="83"/>
                    <a:pt x="4822" y="0"/>
                    <a:pt x="4585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313150" y="3919350"/>
              <a:ext cx="267850" cy="474050"/>
            </a:xfrm>
            <a:custGeom>
              <a:avLst/>
              <a:gdLst/>
              <a:ahLst/>
              <a:cxnLst/>
              <a:rect l="l" t="t" r="r" b="b"/>
              <a:pathLst>
                <a:path w="10714" h="18962" extrusionOk="0">
                  <a:moveTo>
                    <a:pt x="1176" y="0"/>
                  </a:moveTo>
                  <a:cubicBezTo>
                    <a:pt x="595" y="0"/>
                    <a:pt x="0" y="475"/>
                    <a:pt x="212" y="1198"/>
                  </a:cubicBezTo>
                  <a:cubicBezTo>
                    <a:pt x="1816" y="6912"/>
                    <a:pt x="4322" y="12351"/>
                    <a:pt x="5275" y="18241"/>
                  </a:cubicBezTo>
                  <a:cubicBezTo>
                    <a:pt x="5347" y="18672"/>
                    <a:pt x="5805" y="18961"/>
                    <a:pt x="6234" y="18961"/>
                  </a:cubicBezTo>
                  <a:cubicBezTo>
                    <a:pt x="6404" y="18961"/>
                    <a:pt x="6569" y="18916"/>
                    <a:pt x="6703" y="18817"/>
                  </a:cubicBezTo>
                  <a:cubicBezTo>
                    <a:pt x="6929" y="18667"/>
                    <a:pt x="7154" y="18491"/>
                    <a:pt x="7380" y="18341"/>
                  </a:cubicBezTo>
                  <a:cubicBezTo>
                    <a:pt x="7430" y="18316"/>
                    <a:pt x="7455" y="18291"/>
                    <a:pt x="7480" y="18241"/>
                  </a:cubicBezTo>
                  <a:cubicBezTo>
                    <a:pt x="7543" y="18253"/>
                    <a:pt x="7599" y="18259"/>
                    <a:pt x="7656" y="18259"/>
                  </a:cubicBezTo>
                  <a:cubicBezTo>
                    <a:pt x="7712" y="18259"/>
                    <a:pt x="7768" y="18253"/>
                    <a:pt x="7831" y="18241"/>
                  </a:cubicBezTo>
                  <a:cubicBezTo>
                    <a:pt x="8608" y="18065"/>
                    <a:pt x="9310" y="17614"/>
                    <a:pt x="9435" y="16862"/>
                  </a:cubicBezTo>
                  <a:cubicBezTo>
                    <a:pt x="10713" y="14331"/>
                    <a:pt x="8483" y="9694"/>
                    <a:pt x="6628" y="6862"/>
                  </a:cubicBezTo>
                  <a:cubicBezTo>
                    <a:pt x="5976" y="4857"/>
                    <a:pt x="4999" y="2977"/>
                    <a:pt x="3195" y="1950"/>
                  </a:cubicBezTo>
                  <a:cubicBezTo>
                    <a:pt x="3169" y="1950"/>
                    <a:pt x="3144" y="1925"/>
                    <a:pt x="3119" y="1925"/>
                  </a:cubicBezTo>
                  <a:cubicBezTo>
                    <a:pt x="2894" y="1524"/>
                    <a:pt x="2668" y="1148"/>
                    <a:pt x="2468" y="747"/>
                  </a:cubicBezTo>
                  <a:cubicBezTo>
                    <a:pt x="2317" y="446"/>
                    <a:pt x="2092" y="296"/>
                    <a:pt x="1841" y="271"/>
                  </a:cubicBezTo>
                  <a:cubicBezTo>
                    <a:pt x="1663" y="85"/>
                    <a:pt x="1420" y="0"/>
                    <a:pt x="1176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350000" y="3867100"/>
              <a:ext cx="311200" cy="372825"/>
            </a:xfrm>
            <a:custGeom>
              <a:avLst/>
              <a:gdLst/>
              <a:ahLst/>
              <a:cxnLst/>
              <a:rect l="l" t="t" r="r" b="b"/>
              <a:pathLst>
                <a:path w="12448" h="14913" extrusionOk="0">
                  <a:moveTo>
                    <a:pt x="1203" y="1"/>
                  </a:moveTo>
                  <a:cubicBezTo>
                    <a:pt x="994" y="1"/>
                    <a:pt x="853" y="150"/>
                    <a:pt x="793" y="331"/>
                  </a:cubicBezTo>
                  <a:cubicBezTo>
                    <a:pt x="785" y="330"/>
                    <a:pt x="777" y="330"/>
                    <a:pt x="769" y="330"/>
                  </a:cubicBezTo>
                  <a:cubicBezTo>
                    <a:pt x="330" y="330"/>
                    <a:pt x="0" y="986"/>
                    <a:pt x="492" y="1208"/>
                  </a:cubicBezTo>
                  <a:cubicBezTo>
                    <a:pt x="1069" y="1508"/>
                    <a:pt x="1670" y="1709"/>
                    <a:pt x="2247" y="2010"/>
                  </a:cubicBezTo>
                  <a:cubicBezTo>
                    <a:pt x="2316" y="2039"/>
                    <a:pt x="2385" y="2052"/>
                    <a:pt x="2452" y="2052"/>
                  </a:cubicBezTo>
                  <a:cubicBezTo>
                    <a:pt x="2676" y="2052"/>
                    <a:pt x="2871" y="1908"/>
                    <a:pt x="2949" y="1734"/>
                  </a:cubicBezTo>
                  <a:cubicBezTo>
                    <a:pt x="3926" y="2160"/>
                    <a:pt x="4878" y="2686"/>
                    <a:pt x="5756" y="3313"/>
                  </a:cubicBezTo>
                  <a:cubicBezTo>
                    <a:pt x="6081" y="3589"/>
                    <a:pt x="6407" y="3864"/>
                    <a:pt x="6733" y="4140"/>
                  </a:cubicBezTo>
                  <a:cubicBezTo>
                    <a:pt x="7209" y="4616"/>
                    <a:pt x="7660" y="5118"/>
                    <a:pt x="8011" y="5719"/>
                  </a:cubicBezTo>
                  <a:cubicBezTo>
                    <a:pt x="8112" y="5869"/>
                    <a:pt x="8237" y="5920"/>
                    <a:pt x="8362" y="5945"/>
                  </a:cubicBezTo>
                  <a:cubicBezTo>
                    <a:pt x="8387" y="6020"/>
                    <a:pt x="8412" y="6120"/>
                    <a:pt x="8437" y="6195"/>
                  </a:cubicBezTo>
                  <a:cubicBezTo>
                    <a:pt x="8412" y="6321"/>
                    <a:pt x="8412" y="6446"/>
                    <a:pt x="8513" y="6596"/>
                  </a:cubicBezTo>
                  <a:cubicBezTo>
                    <a:pt x="9415" y="7950"/>
                    <a:pt x="10167" y="9428"/>
                    <a:pt x="10492" y="11057"/>
                  </a:cubicBezTo>
                  <a:cubicBezTo>
                    <a:pt x="10543" y="11258"/>
                    <a:pt x="10668" y="11358"/>
                    <a:pt x="10818" y="11383"/>
                  </a:cubicBezTo>
                  <a:cubicBezTo>
                    <a:pt x="10969" y="12411"/>
                    <a:pt x="11044" y="13463"/>
                    <a:pt x="11069" y="14416"/>
                  </a:cubicBezTo>
                  <a:cubicBezTo>
                    <a:pt x="11069" y="14728"/>
                    <a:pt x="11343" y="14912"/>
                    <a:pt x="11598" y="14912"/>
                  </a:cubicBezTo>
                  <a:cubicBezTo>
                    <a:pt x="11793" y="14912"/>
                    <a:pt x="11978" y="14805"/>
                    <a:pt x="12021" y="14566"/>
                  </a:cubicBezTo>
                  <a:cubicBezTo>
                    <a:pt x="12397" y="12411"/>
                    <a:pt x="12447" y="10481"/>
                    <a:pt x="11746" y="8576"/>
                  </a:cubicBezTo>
                  <a:cubicBezTo>
                    <a:pt x="11921" y="8451"/>
                    <a:pt x="12021" y="8200"/>
                    <a:pt x="11871" y="7950"/>
                  </a:cubicBezTo>
                  <a:cubicBezTo>
                    <a:pt x="11495" y="7273"/>
                    <a:pt x="11219" y="6521"/>
                    <a:pt x="10893" y="5819"/>
                  </a:cubicBezTo>
                  <a:cubicBezTo>
                    <a:pt x="10843" y="5669"/>
                    <a:pt x="10743" y="5594"/>
                    <a:pt x="10618" y="5569"/>
                  </a:cubicBezTo>
                  <a:cubicBezTo>
                    <a:pt x="9891" y="4491"/>
                    <a:pt x="8989" y="3564"/>
                    <a:pt x="8137" y="2611"/>
                  </a:cubicBezTo>
                  <a:cubicBezTo>
                    <a:pt x="8112" y="2486"/>
                    <a:pt x="8036" y="2386"/>
                    <a:pt x="7911" y="2336"/>
                  </a:cubicBezTo>
                  <a:cubicBezTo>
                    <a:pt x="7886" y="2310"/>
                    <a:pt x="7886" y="2310"/>
                    <a:pt x="7886" y="2310"/>
                  </a:cubicBezTo>
                  <a:cubicBezTo>
                    <a:pt x="7786" y="2210"/>
                    <a:pt x="7711" y="2110"/>
                    <a:pt x="7610" y="2010"/>
                  </a:cubicBezTo>
                  <a:cubicBezTo>
                    <a:pt x="7512" y="1898"/>
                    <a:pt x="7399" y="1848"/>
                    <a:pt x="7291" y="1848"/>
                  </a:cubicBezTo>
                  <a:cubicBezTo>
                    <a:pt x="7206" y="1848"/>
                    <a:pt x="7125" y="1879"/>
                    <a:pt x="7059" y="1935"/>
                  </a:cubicBezTo>
                  <a:cubicBezTo>
                    <a:pt x="5204" y="1158"/>
                    <a:pt x="3224" y="782"/>
                    <a:pt x="1370" y="30"/>
                  </a:cubicBezTo>
                  <a:cubicBezTo>
                    <a:pt x="1310" y="10"/>
                    <a:pt x="1255" y="1"/>
                    <a:pt x="1203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050900" y="3860950"/>
              <a:ext cx="625950" cy="569225"/>
            </a:xfrm>
            <a:custGeom>
              <a:avLst/>
              <a:gdLst/>
              <a:ahLst/>
              <a:cxnLst/>
              <a:rect l="l" t="t" r="r" b="b"/>
              <a:pathLst>
                <a:path w="25038" h="22769" extrusionOk="0">
                  <a:moveTo>
                    <a:pt x="12614" y="846"/>
                  </a:moveTo>
                  <a:cubicBezTo>
                    <a:pt x="14661" y="846"/>
                    <a:pt x="16701" y="1234"/>
                    <a:pt x="18522" y="2256"/>
                  </a:cubicBezTo>
                  <a:cubicBezTo>
                    <a:pt x="20477" y="3333"/>
                    <a:pt x="22005" y="5038"/>
                    <a:pt x="22958" y="7043"/>
                  </a:cubicBezTo>
                  <a:cubicBezTo>
                    <a:pt x="23835" y="8922"/>
                    <a:pt x="24161" y="11053"/>
                    <a:pt x="23910" y="13083"/>
                  </a:cubicBezTo>
                  <a:cubicBezTo>
                    <a:pt x="23609" y="15238"/>
                    <a:pt x="22507" y="17193"/>
                    <a:pt x="20928" y="18647"/>
                  </a:cubicBezTo>
                  <a:cubicBezTo>
                    <a:pt x="18585" y="20791"/>
                    <a:pt x="15322" y="21938"/>
                    <a:pt x="12109" y="21938"/>
                  </a:cubicBezTo>
                  <a:cubicBezTo>
                    <a:pt x="10853" y="21938"/>
                    <a:pt x="9604" y="21763"/>
                    <a:pt x="8421" y="21404"/>
                  </a:cubicBezTo>
                  <a:cubicBezTo>
                    <a:pt x="6316" y="20777"/>
                    <a:pt x="4461" y="19474"/>
                    <a:pt x="3208" y="17644"/>
                  </a:cubicBezTo>
                  <a:cubicBezTo>
                    <a:pt x="1955" y="15840"/>
                    <a:pt x="1354" y="13659"/>
                    <a:pt x="1379" y="11479"/>
                  </a:cubicBezTo>
                  <a:cubicBezTo>
                    <a:pt x="1379" y="6942"/>
                    <a:pt x="4060" y="2582"/>
                    <a:pt x="8547" y="1328"/>
                  </a:cubicBezTo>
                  <a:cubicBezTo>
                    <a:pt x="9166" y="1155"/>
                    <a:pt x="9810" y="1055"/>
                    <a:pt x="10455" y="980"/>
                  </a:cubicBezTo>
                  <a:lnTo>
                    <a:pt x="10455" y="980"/>
                  </a:lnTo>
                  <a:cubicBezTo>
                    <a:pt x="10462" y="979"/>
                    <a:pt x="10469" y="979"/>
                    <a:pt x="10476" y="978"/>
                  </a:cubicBezTo>
                  <a:lnTo>
                    <a:pt x="10476" y="978"/>
                  </a:lnTo>
                  <a:cubicBezTo>
                    <a:pt x="10476" y="978"/>
                    <a:pt x="10476" y="978"/>
                    <a:pt x="10476" y="978"/>
                  </a:cubicBezTo>
                  <a:cubicBezTo>
                    <a:pt x="10484" y="977"/>
                    <a:pt x="10492" y="976"/>
                    <a:pt x="10500" y="975"/>
                  </a:cubicBezTo>
                  <a:lnTo>
                    <a:pt x="10500" y="975"/>
                  </a:lnTo>
                  <a:cubicBezTo>
                    <a:pt x="11199" y="892"/>
                    <a:pt x="11907" y="846"/>
                    <a:pt x="12614" y="846"/>
                  </a:cubicBezTo>
                  <a:close/>
                  <a:moveTo>
                    <a:pt x="12958" y="0"/>
                  </a:moveTo>
                  <a:cubicBezTo>
                    <a:pt x="12131" y="0"/>
                    <a:pt x="11304" y="50"/>
                    <a:pt x="10476" y="150"/>
                  </a:cubicBezTo>
                  <a:cubicBezTo>
                    <a:pt x="7895" y="376"/>
                    <a:pt x="5489" y="1404"/>
                    <a:pt x="3684" y="3283"/>
                  </a:cubicBezTo>
                  <a:cubicBezTo>
                    <a:pt x="2055" y="4988"/>
                    <a:pt x="1028" y="7268"/>
                    <a:pt x="677" y="9599"/>
                  </a:cubicBezTo>
                  <a:cubicBezTo>
                    <a:pt x="0" y="14311"/>
                    <a:pt x="1980" y="19298"/>
                    <a:pt x="6366" y="21479"/>
                  </a:cubicBezTo>
                  <a:cubicBezTo>
                    <a:pt x="8127" y="22354"/>
                    <a:pt x="10099" y="22768"/>
                    <a:pt x="12083" y="22768"/>
                  </a:cubicBezTo>
                  <a:cubicBezTo>
                    <a:pt x="14928" y="22768"/>
                    <a:pt x="17797" y="21916"/>
                    <a:pt x="20101" y="20351"/>
                  </a:cubicBezTo>
                  <a:cubicBezTo>
                    <a:pt x="22030" y="19048"/>
                    <a:pt x="23559" y="17193"/>
                    <a:pt x="24311" y="14988"/>
                  </a:cubicBezTo>
                  <a:cubicBezTo>
                    <a:pt x="25038" y="12857"/>
                    <a:pt x="24963" y="10451"/>
                    <a:pt x="24336" y="8321"/>
                  </a:cubicBezTo>
                  <a:cubicBezTo>
                    <a:pt x="23659" y="6065"/>
                    <a:pt x="22331" y="4010"/>
                    <a:pt x="20477" y="2556"/>
                  </a:cubicBezTo>
                  <a:cubicBezTo>
                    <a:pt x="18346" y="852"/>
                    <a:pt x="15664" y="50"/>
                    <a:pt x="1295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124200" y="3907100"/>
              <a:ext cx="135200" cy="478225"/>
            </a:xfrm>
            <a:custGeom>
              <a:avLst/>
              <a:gdLst/>
              <a:ahLst/>
              <a:cxnLst/>
              <a:rect l="l" t="t" r="r" b="b"/>
              <a:pathLst>
                <a:path w="5408" h="19129" extrusionOk="0">
                  <a:moveTo>
                    <a:pt x="4788" y="0"/>
                  </a:moveTo>
                  <a:cubicBezTo>
                    <a:pt x="4695" y="0"/>
                    <a:pt x="4599" y="32"/>
                    <a:pt x="4512" y="109"/>
                  </a:cubicBezTo>
                  <a:cubicBezTo>
                    <a:pt x="702" y="3768"/>
                    <a:pt x="1" y="10034"/>
                    <a:pt x="1103" y="14946"/>
                  </a:cubicBezTo>
                  <a:cubicBezTo>
                    <a:pt x="1429" y="16325"/>
                    <a:pt x="1905" y="17703"/>
                    <a:pt x="2632" y="18931"/>
                  </a:cubicBezTo>
                  <a:cubicBezTo>
                    <a:pt x="2717" y="19070"/>
                    <a:pt x="2845" y="19128"/>
                    <a:pt x="2973" y="19128"/>
                  </a:cubicBezTo>
                  <a:cubicBezTo>
                    <a:pt x="3260" y="19128"/>
                    <a:pt x="3550" y="18835"/>
                    <a:pt x="3359" y="18505"/>
                  </a:cubicBezTo>
                  <a:cubicBezTo>
                    <a:pt x="2131" y="16400"/>
                    <a:pt x="1580" y="13919"/>
                    <a:pt x="1504" y="11487"/>
                  </a:cubicBezTo>
                  <a:cubicBezTo>
                    <a:pt x="1404" y="8931"/>
                    <a:pt x="1780" y="6299"/>
                    <a:pt x="2833" y="3969"/>
                  </a:cubicBezTo>
                  <a:cubicBezTo>
                    <a:pt x="3384" y="2766"/>
                    <a:pt x="4136" y="1638"/>
                    <a:pt x="5113" y="710"/>
                  </a:cubicBezTo>
                  <a:cubicBezTo>
                    <a:pt x="5407" y="417"/>
                    <a:pt x="5119" y="0"/>
                    <a:pt x="478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2206275" y="3922975"/>
              <a:ext cx="111575" cy="498100"/>
            </a:xfrm>
            <a:custGeom>
              <a:avLst/>
              <a:gdLst/>
              <a:ahLst/>
              <a:cxnLst/>
              <a:rect l="l" t="t" r="r" b="b"/>
              <a:pathLst>
                <a:path w="4463" h="19924" extrusionOk="0">
                  <a:moveTo>
                    <a:pt x="3304" y="1"/>
                  </a:moveTo>
                  <a:cubicBezTo>
                    <a:pt x="3178" y="1"/>
                    <a:pt x="3055" y="66"/>
                    <a:pt x="2983" y="226"/>
                  </a:cubicBezTo>
                  <a:cubicBezTo>
                    <a:pt x="1" y="6291"/>
                    <a:pt x="2307" y="13409"/>
                    <a:pt x="3585" y="19624"/>
                  </a:cubicBezTo>
                  <a:cubicBezTo>
                    <a:pt x="3625" y="19834"/>
                    <a:pt x="3779" y="19924"/>
                    <a:pt x="3943" y="19924"/>
                  </a:cubicBezTo>
                  <a:cubicBezTo>
                    <a:pt x="4192" y="19924"/>
                    <a:pt x="4462" y="19716"/>
                    <a:pt x="4387" y="19399"/>
                  </a:cubicBezTo>
                  <a:cubicBezTo>
                    <a:pt x="3760" y="16291"/>
                    <a:pt x="2958" y="13208"/>
                    <a:pt x="2582" y="10050"/>
                  </a:cubicBezTo>
                  <a:cubicBezTo>
                    <a:pt x="2231" y="6893"/>
                    <a:pt x="2282" y="3559"/>
                    <a:pt x="3710" y="627"/>
                  </a:cubicBezTo>
                  <a:cubicBezTo>
                    <a:pt x="3864" y="302"/>
                    <a:pt x="3575" y="1"/>
                    <a:pt x="3304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2302925" y="3923850"/>
              <a:ext cx="160425" cy="491775"/>
            </a:xfrm>
            <a:custGeom>
              <a:avLst/>
              <a:gdLst/>
              <a:ahLst/>
              <a:cxnLst/>
              <a:rect l="l" t="t" r="r" b="b"/>
              <a:pathLst>
                <a:path w="6417" h="19671" extrusionOk="0">
                  <a:moveTo>
                    <a:pt x="501" y="1"/>
                  </a:moveTo>
                  <a:cubicBezTo>
                    <a:pt x="246" y="1"/>
                    <a:pt x="0" y="193"/>
                    <a:pt x="120" y="492"/>
                  </a:cubicBezTo>
                  <a:cubicBezTo>
                    <a:pt x="2325" y="6682"/>
                    <a:pt x="3403" y="13173"/>
                    <a:pt x="5508" y="19389"/>
                  </a:cubicBezTo>
                  <a:cubicBezTo>
                    <a:pt x="5567" y="19586"/>
                    <a:pt x="5731" y="19671"/>
                    <a:pt x="5897" y="19671"/>
                  </a:cubicBezTo>
                  <a:cubicBezTo>
                    <a:pt x="6154" y="19671"/>
                    <a:pt x="6417" y="19468"/>
                    <a:pt x="6310" y="19163"/>
                  </a:cubicBezTo>
                  <a:cubicBezTo>
                    <a:pt x="4205" y="12948"/>
                    <a:pt x="3127" y="6457"/>
                    <a:pt x="922" y="291"/>
                  </a:cubicBezTo>
                  <a:cubicBezTo>
                    <a:pt x="851" y="89"/>
                    <a:pt x="674" y="1"/>
                    <a:pt x="50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2326150" y="3901125"/>
              <a:ext cx="244200" cy="454675"/>
            </a:xfrm>
            <a:custGeom>
              <a:avLst/>
              <a:gdLst/>
              <a:ahLst/>
              <a:cxnLst/>
              <a:rect l="l" t="t" r="r" b="b"/>
              <a:pathLst>
                <a:path w="9768" h="18187" extrusionOk="0">
                  <a:moveTo>
                    <a:pt x="646" y="1"/>
                  </a:moveTo>
                  <a:cubicBezTo>
                    <a:pt x="297" y="1"/>
                    <a:pt x="1" y="421"/>
                    <a:pt x="319" y="699"/>
                  </a:cubicBezTo>
                  <a:cubicBezTo>
                    <a:pt x="2349" y="2328"/>
                    <a:pt x="4153" y="4233"/>
                    <a:pt x="5507" y="6488"/>
                  </a:cubicBezTo>
                  <a:cubicBezTo>
                    <a:pt x="6760" y="8594"/>
                    <a:pt x="7612" y="10899"/>
                    <a:pt x="8163" y="13305"/>
                  </a:cubicBezTo>
                  <a:cubicBezTo>
                    <a:pt x="8514" y="14784"/>
                    <a:pt x="8740" y="16288"/>
                    <a:pt x="8915" y="17792"/>
                  </a:cubicBezTo>
                  <a:cubicBezTo>
                    <a:pt x="8940" y="18055"/>
                    <a:pt x="9159" y="18186"/>
                    <a:pt x="9366" y="18186"/>
                  </a:cubicBezTo>
                  <a:cubicBezTo>
                    <a:pt x="9573" y="18186"/>
                    <a:pt x="9767" y="18055"/>
                    <a:pt x="9742" y="17792"/>
                  </a:cubicBezTo>
                  <a:cubicBezTo>
                    <a:pt x="9166" y="12579"/>
                    <a:pt x="7737" y="7491"/>
                    <a:pt x="4329" y="3406"/>
                  </a:cubicBezTo>
                  <a:cubicBezTo>
                    <a:pt x="3301" y="2178"/>
                    <a:pt x="2148" y="1100"/>
                    <a:pt x="920" y="97"/>
                  </a:cubicBezTo>
                  <a:cubicBezTo>
                    <a:pt x="832" y="30"/>
                    <a:pt x="737" y="1"/>
                    <a:pt x="646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2338500" y="3880875"/>
              <a:ext cx="299525" cy="407250"/>
            </a:xfrm>
            <a:custGeom>
              <a:avLst/>
              <a:gdLst/>
              <a:ahLst/>
              <a:cxnLst/>
              <a:rect l="l" t="t" r="r" b="b"/>
              <a:pathLst>
                <a:path w="11981" h="16290" extrusionOk="0">
                  <a:moveTo>
                    <a:pt x="463" y="0"/>
                  </a:moveTo>
                  <a:cubicBezTo>
                    <a:pt x="1" y="0"/>
                    <a:pt x="22" y="784"/>
                    <a:pt x="526" y="832"/>
                  </a:cubicBezTo>
                  <a:cubicBezTo>
                    <a:pt x="5213" y="1459"/>
                    <a:pt x="8847" y="5369"/>
                    <a:pt x="10251" y="9704"/>
                  </a:cubicBezTo>
                  <a:cubicBezTo>
                    <a:pt x="10902" y="11709"/>
                    <a:pt x="11153" y="13790"/>
                    <a:pt x="11153" y="15895"/>
                  </a:cubicBezTo>
                  <a:cubicBezTo>
                    <a:pt x="11153" y="16158"/>
                    <a:pt x="11360" y="16290"/>
                    <a:pt x="11567" y="16290"/>
                  </a:cubicBezTo>
                  <a:cubicBezTo>
                    <a:pt x="11773" y="16290"/>
                    <a:pt x="11980" y="16158"/>
                    <a:pt x="11980" y="15895"/>
                  </a:cubicBezTo>
                  <a:cubicBezTo>
                    <a:pt x="11980" y="12361"/>
                    <a:pt x="11253" y="8752"/>
                    <a:pt x="9298" y="5744"/>
                  </a:cubicBezTo>
                  <a:cubicBezTo>
                    <a:pt x="7920" y="3664"/>
                    <a:pt x="5965" y="1935"/>
                    <a:pt x="3659" y="907"/>
                  </a:cubicBezTo>
                  <a:cubicBezTo>
                    <a:pt x="2657" y="456"/>
                    <a:pt x="1604" y="155"/>
                    <a:pt x="526" y="5"/>
                  </a:cubicBezTo>
                  <a:cubicBezTo>
                    <a:pt x="504" y="2"/>
                    <a:pt x="483" y="0"/>
                    <a:pt x="46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15"/>
          <p:cNvSpPr/>
          <p:nvPr/>
        </p:nvSpPr>
        <p:spPr>
          <a:xfrm>
            <a:off x="825500" y="539502"/>
            <a:ext cx="625926" cy="340108"/>
          </a:xfrm>
          <a:custGeom>
            <a:avLst/>
            <a:gdLst/>
            <a:ahLst/>
            <a:cxnLst/>
            <a:rect l="l" t="t" r="r" b="b"/>
            <a:pathLst>
              <a:path w="29400" h="15975" extrusionOk="0">
                <a:moveTo>
                  <a:pt x="20169" y="837"/>
                </a:moveTo>
                <a:cubicBezTo>
                  <a:pt x="21153" y="837"/>
                  <a:pt x="22192" y="1216"/>
                  <a:pt x="22757" y="2033"/>
                </a:cubicBezTo>
                <a:cubicBezTo>
                  <a:pt x="23359" y="2860"/>
                  <a:pt x="23434" y="3988"/>
                  <a:pt x="23384" y="4965"/>
                </a:cubicBezTo>
                <a:cubicBezTo>
                  <a:pt x="23334" y="6168"/>
                  <a:pt x="23083" y="7321"/>
                  <a:pt x="22808" y="8474"/>
                </a:cubicBezTo>
                <a:cubicBezTo>
                  <a:pt x="22732" y="8725"/>
                  <a:pt x="22933" y="9000"/>
                  <a:pt x="23209" y="9000"/>
                </a:cubicBezTo>
                <a:cubicBezTo>
                  <a:pt x="24086" y="9000"/>
                  <a:pt x="24988" y="9101"/>
                  <a:pt x="25840" y="9326"/>
                </a:cubicBezTo>
                <a:cubicBezTo>
                  <a:pt x="26617" y="9527"/>
                  <a:pt x="27569" y="9827"/>
                  <a:pt x="28046" y="10554"/>
                </a:cubicBezTo>
                <a:cubicBezTo>
                  <a:pt x="28597" y="11381"/>
                  <a:pt x="28071" y="12534"/>
                  <a:pt x="27494" y="13211"/>
                </a:cubicBezTo>
                <a:cubicBezTo>
                  <a:pt x="26717" y="14113"/>
                  <a:pt x="25514" y="14464"/>
                  <a:pt x="24386" y="14639"/>
                </a:cubicBezTo>
                <a:cubicBezTo>
                  <a:pt x="23133" y="14815"/>
                  <a:pt x="21855" y="14790"/>
                  <a:pt x="20602" y="14965"/>
                </a:cubicBezTo>
                <a:cubicBezTo>
                  <a:pt x="20580" y="14968"/>
                  <a:pt x="20560" y="14973"/>
                  <a:pt x="20540" y="14978"/>
                </a:cubicBezTo>
                <a:lnTo>
                  <a:pt x="20540" y="14978"/>
                </a:lnTo>
                <a:cubicBezTo>
                  <a:pt x="19111" y="15090"/>
                  <a:pt x="17665" y="15126"/>
                  <a:pt x="16223" y="15126"/>
                </a:cubicBezTo>
                <a:cubicBezTo>
                  <a:pt x="15265" y="15126"/>
                  <a:pt x="14308" y="15110"/>
                  <a:pt x="13359" y="15091"/>
                </a:cubicBezTo>
                <a:cubicBezTo>
                  <a:pt x="12131" y="15065"/>
                  <a:pt x="10903" y="15040"/>
                  <a:pt x="9700" y="14990"/>
                </a:cubicBezTo>
                <a:cubicBezTo>
                  <a:pt x="8747" y="14965"/>
                  <a:pt x="7795" y="14965"/>
                  <a:pt x="6868" y="14815"/>
                </a:cubicBezTo>
                <a:cubicBezTo>
                  <a:pt x="5289" y="14564"/>
                  <a:pt x="3484" y="14113"/>
                  <a:pt x="2256" y="13035"/>
                </a:cubicBezTo>
                <a:cubicBezTo>
                  <a:pt x="1680" y="12534"/>
                  <a:pt x="1254" y="11883"/>
                  <a:pt x="1279" y="11106"/>
                </a:cubicBezTo>
                <a:cubicBezTo>
                  <a:pt x="1279" y="10404"/>
                  <a:pt x="1629" y="9852"/>
                  <a:pt x="2281" y="9577"/>
                </a:cubicBezTo>
                <a:cubicBezTo>
                  <a:pt x="2789" y="9372"/>
                  <a:pt x="3350" y="9294"/>
                  <a:pt x="3928" y="9294"/>
                </a:cubicBezTo>
                <a:cubicBezTo>
                  <a:pt x="4977" y="9294"/>
                  <a:pt x="6081" y="9551"/>
                  <a:pt x="7018" y="9777"/>
                </a:cubicBezTo>
                <a:cubicBezTo>
                  <a:pt x="7052" y="9786"/>
                  <a:pt x="7086" y="9790"/>
                  <a:pt x="7119" y="9790"/>
                </a:cubicBezTo>
                <a:cubicBezTo>
                  <a:pt x="7382" y="9790"/>
                  <a:pt x="7611" y="9543"/>
                  <a:pt x="7544" y="9276"/>
                </a:cubicBezTo>
                <a:cubicBezTo>
                  <a:pt x="6993" y="7096"/>
                  <a:pt x="5639" y="3712"/>
                  <a:pt x="8171" y="2258"/>
                </a:cubicBezTo>
                <a:cubicBezTo>
                  <a:pt x="8749" y="1929"/>
                  <a:pt x="9343" y="1754"/>
                  <a:pt x="9922" y="1754"/>
                </a:cubicBezTo>
                <a:cubicBezTo>
                  <a:pt x="10623" y="1754"/>
                  <a:pt x="11302" y="2010"/>
                  <a:pt x="11905" y="2559"/>
                </a:cubicBezTo>
                <a:cubicBezTo>
                  <a:pt x="12908" y="3461"/>
                  <a:pt x="13584" y="4639"/>
                  <a:pt x="14336" y="5742"/>
                </a:cubicBezTo>
                <a:cubicBezTo>
                  <a:pt x="14413" y="5870"/>
                  <a:pt x="14556" y="5940"/>
                  <a:pt x="14697" y="5940"/>
                </a:cubicBezTo>
                <a:cubicBezTo>
                  <a:pt x="14832" y="5940"/>
                  <a:pt x="14965" y="5877"/>
                  <a:pt x="15038" y="5742"/>
                </a:cubicBezTo>
                <a:cubicBezTo>
                  <a:pt x="16091" y="3887"/>
                  <a:pt x="17244" y="1231"/>
                  <a:pt x="19599" y="880"/>
                </a:cubicBezTo>
                <a:cubicBezTo>
                  <a:pt x="19785" y="851"/>
                  <a:pt x="19976" y="837"/>
                  <a:pt x="20169" y="837"/>
                </a:cubicBezTo>
                <a:close/>
                <a:moveTo>
                  <a:pt x="20133" y="0"/>
                </a:moveTo>
                <a:cubicBezTo>
                  <a:pt x="18812" y="0"/>
                  <a:pt x="17638" y="663"/>
                  <a:pt x="16767" y="1582"/>
                </a:cubicBezTo>
                <a:cubicBezTo>
                  <a:pt x="15893" y="2520"/>
                  <a:pt x="15272" y="3640"/>
                  <a:pt x="14659" y="4741"/>
                </a:cubicBezTo>
                <a:lnTo>
                  <a:pt x="14659" y="4741"/>
                </a:lnTo>
                <a:cubicBezTo>
                  <a:pt x="13547" y="3029"/>
                  <a:pt x="12250" y="947"/>
                  <a:pt x="10025" y="880"/>
                </a:cubicBezTo>
                <a:cubicBezTo>
                  <a:pt x="10002" y="879"/>
                  <a:pt x="9978" y="879"/>
                  <a:pt x="9954" y="879"/>
                </a:cubicBezTo>
                <a:cubicBezTo>
                  <a:pt x="8744" y="879"/>
                  <a:pt x="7404" y="1500"/>
                  <a:pt x="6667" y="2459"/>
                </a:cubicBezTo>
                <a:cubicBezTo>
                  <a:pt x="5940" y="3336"/>
                  <a:pt x="5790" y="4489"/>
                  <a:pt x="5865" y="5592"/>
                </a:cubicBezTo>
                <a:cubicBezTo>
                  <a:pt x="5968" y="6684"/>
                  <a:pt x="6258" y="7743"/>
                  <a:pt x="6539" y="8810"/>
                </a:cubicBezTo>
                <a:lnTo>
                  <a:pt x="6539" y="8810"/>
                </a:lnTo>
                <a:cubicBezTo>
                  <a:pt x="5707" y="8626"/>
                  <a:pt x="4831" y="8479"/>
                  <a:pt x="3973" y="8479"/>
                </a:cubicBezTo>
                <a:cubicBezTo>
                  <a:pt x="3439" y="8479"/>
                  <a:pt x="2912" y="8536"/>
                  <a:pt x="2406" y="8674"/>
                </a:cubicBezTo>
                <a:cubicBezTo>
                  <a:pt x="752" y="9101"/>
                  <a:pt x="0" y="10805"/>
                  <a:pt x="702" y="12384"/>
                </a:cubicBezTo>
                <a:cubicBezTo>
                  <a:pt x="1454" y="14013"/>
                  <a:pt x="3409" y="14815"/>
                  <a:pt x="5013" y="15266"/>
                </a:cubicBezTo>
                <a:cubicBezTo>
                  <a:pt x="7093" y="15842"/>
                  <a:pt x="9249" y="15817"/>
                  <a:pt x="11404" y="15893"/>
                </a:cubicBezTo>
                <a:cubicBezTo>
                  <a:pt x="12844" y="15939"/>
                  <a:pt x="14284" y="15975"/>
                  <a:pt x="15721" y="15975"/>
                </a:cubicBezTo>
                <a:cubicBezTo>
                  <a:pt x="17386" y="15975"/>
                  <a:pt x="19048" y="15927"/>
                  <a:pt x="20702" y="15792"/>
                </a:cubicBezTo>
                <a:cubicBezTo>
                  <a:pt x="20744" y="15789"/>
                  <a:pt x="20782" y="15780"/>
                  <a:pt x="20817" y="15769"/>
                </a:cubicBezTo>
                <a:lnTo>
                  <a:pt x="20817" y="15769"/>
                </a:lnTo>
                <a:cubicBezTo>
                  <a:pt x="20820" y="15768"/>
                  <a:pt x="20824" y="15768"/>
                  <a:pt x="20828" y="15767"/>
                </a:cubicBezTo>
                <a:cubicBezTo>
                  <a:pt x="23284" y="15441"/>
                  <a:pt x="26391" y="15842"/>
                  <a:pt x="28146" y="13712"/>
                </a:cubicBezTo>
                <a:cubicBezTo>
                  <a:pt x="28848" y="12860"/>
                  <a:pt x="29399" y="11607"/>
                  <a:pt x="28973" y="10529"/>
                </a:cubicBezTo>
                <a:cubicBezTo>
                  <a:pt x="28597" y="9577"/>
                  <a:pt x="27620" y="9025"/>
                  <a:pt x="26692" y="8700"/>
                </a:cubicBezTo>
                <a:cubicBezTo>
                  <a:pt x="25753" y="8379"/>
                  <a:pt x="24742" y="8223"/>
                  <a:pt x="23735" y="8183"/>
                </a:cubicBezTo>
                <a:lnTo>
                  <a:pt x="23735" y="8183"/>
                </a:lnTo>
                <a:cubicBezTo>
                  <a:pt x="24233" y="6107"/>
                  <a:pt x="24736" y="3554"/>
                  <a:pt x="23534" y="1682"/>
                </a:cubicBezTo>
                <a:cubicBezTo>
                  <a:pt x="22833" y="579"/>
                  <a:pt x="21554" y="53"/>
                  <a:pt x="20276" y="3"/>
                </a:cubicBezTo>
                <a:cubicBezTo>
                  <a:pt x="20228" y="1"/>
                  <a:pt x="20180" y="0"/>
                  <a:pt x="20133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7586397" y="4603988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8321825" y="1407925"/>
            <a:ext cx="503775" cy="459375"/>
          </a:xfrm>
          <a:custGeom>
            <a:avLst/>
            <a:gdLst/>
            <a:ahLst/>
            <a:cxnLst/>
            <a:rect l="l" t="t" r="r" b="b"/>
            <a:pathLst>
              <a:path w="20151" h="18375" extrusionOk="0">
                <a:moveTo>
                  <a:pt x="10360" y="0"/>
                </a:moveTo>
                <a:cubicBezTo>
                  <a:pt x="10084" y="0"/>
                  <a:pt x="9806" y="15"/>
                  <a:pt x="9524" y="45"/>
                </a:cubicBezTo>
                <a:cubicBezTo>
                  <a:pt x="1254" y="923"/>
                  <a:pt x="0" y="8542"/>
                  <a:pt x="1579" y="12301"/>
                </a:cubicBezTo>
                <a:cubicBezTo>
                  <a:pt x="3075" y="15798"/>
                  <a:pt x="6762" y="18374"/>
                  <a:pt x="10557" y="18374"/>
                </a:cubicBezTo>
                <a:cubicBezTo>
                  <a:pt x="11848" y="18374"/>
                  <a:pt x="13152" y="18076"/>
                  <a:pt x="14386" y="17414"/>
                </a:cubicBezTo>
                <a:cubicBezTo>
                  <a:pt x="18246" y="15334"/>
                  <a:pt x="20151" y="10146"/>
                  <a:pt x="18572" y="6035"/>
                </a:cubicBezTo>
                <a:cubicBezTo>
                  <a:pt x="17403" y="2833"/>
                  <a:pt x="14184" y="0"/>
                  <a:pt x="10360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8207150" y="1470675"/>
            <a:ext cx="695525" cy="291950"/>
          </a:xfrm>
          <a:custGeom>
            <a:avLst/>
            <a:gdLst/>
            <a:ahLst/>
            <a:cxnLst/>
            <a:rect l="l" t="t" r="r" b="b"/>
            <a:pathLst>
              <a:path w="27821" h="11678" extrusionOk="0">
                <a:moveTo>
                  <a:pt x="25680" y="1"/>
                </a:moveTo>
                <a:cubicBezTo>
                  <a:pt x="25374" y="1"/>
                  <a:pt x="25066" y="43"/>
                  <a:pt x="24788" y="92"/>
                </a:cubicBezTo>
                <a:cubicBezTo>
                  <a:pt x="23836" y="242"/>
                  <a:pt x="22908" y="593"/>
                  <a:pt x="22031" y="994"/>
                </a:cubicBezTo>
                <a:cubicBezTo>
                  <a:pt x="21590" y="1171"/>
                  <a:pt x="21867" y="1756"/>
                  <a:pt x="22283" y="1756"/>
                </a:cubicBezTo>
                <a:cubicBezTo>
                  <a:pt x="22339" y="1756"/>
                  <a:pt x="22397" y="1745"/>
                  <a:pt x="22457" y="1721"/>
                </a:cubicBezTo>
                <a:cubicBezTo>
                  <a:pt x="23159" y="1395"/>
                  <a:pt x="23861" y="1145"/>
                  <a:pt x="24613" y="969"/>
                </a:cubicBezTo>
                <a:cubicBezTo>
                  <a:pt x="24900" y="905"/>
                  <a:pt x="25258" y="831"/>
                  <a:pt x="25597" y="831"/>
                </a:cubicBezTo>
                <a:cubicBezTo>
                  <a:pt x="25791" y="831"/>
                  <a:pt x="25978" y="855"/>
                  <a:pt x="26141" y="919"/>
                </a:cubicBezTo>
                <a:cubicBezTo>
                  <a:pt x="27069" y="1270"/>
                  <a:pt x="25916" y="2623"/>
                  <a:pt x="25490" y="2924"/>
                </a:cubicBezTo>
                <a:cubicBezTo>
                  <a:pt x="24512" y="3626"/>
                  <a:pt x="23309" y="4002"/>
                  <a:pt x="22181" y="4378"/>
                </a:cubicBezTo>
                <a:cubicBezTo>
                  <a:pt x="20903" y="4804"/>
                  <a:pt x="19650" y="5305"/>
                  <a:pt x="18397" y="5806"/>
                </a:cubicBezTo>
                <a:cubicBezTo>
                  <a:pt x="14888" y="7185"/>
                  <a:pt x="11329" y="8463"/>
                  <a:pt x="7720" y="9616"/>
                </a:cubicBezTo>
                <a:cubicBezTo>
                  <a:pt x="6009" y="10186"/>
                  <a:pt x="4229" y="10824"/>
                  <a:pt x="2404" y="10824"/>
                </a:cubicBezTo>
                <a:cubicBezTo>
                  <a:pt x="2305" y="10824"/>
                  <a:pt x="2205" y="10823"/>
                  <a:pt x="2106" y="10819"/>
                </a:cubicBezTo>
                <a:cubicBezTo>
                  <a:pt x="1831" y="10794"/>
                  <a:pt x="1455" y="10794"/>
                  <a:pt x="1229" y="10643"/>
                </a:cubicBezTo>
                <a:cubicBezTo>
                  <a:pt x="1179" y="10593"/>
                  <a:pt x="1179" y="10593"/>
                  <a:pt x="1204" y="10518"/>
                </a:cubicBezTo>
                <a:cubicBezTo>
                  <a:pt x="1204" y="10343"/>
                  <a:pt x="1354" y="10142"/>
                  <a:pt x="1455" y="10017"/>
                </a:cubicBezTo>
                <a:cubicBezTo>
                  <a:pt x="2382" y="8814"/>
                  <a:pt x="4262" y="8814"/>
                  <a:pt x="5540" y="8237"/>
                </a:cubicBezTo>
                <a:cubicBezTo>
                  <a:pt x="5975" y="8041"/>
                  <a:pt x="5711" y="7468"/>
                  <a:pt x="5306" y="7468"/>
                </a:cubicBezTo>
                <a:cubicBezTo>
                  <a:pt x="5244" y="7468"/>
                  <a:pt x="5180" y="7481"/>
                  <a:pt x="5114" y="7510"/>
                </a:cubicBezTo>
                <a:cubicBezTo>
                  <a:pt x="3760" y="8137"/>
                  <a:pt x="1981" y="8137"/>
                  <a:pt x="928" y="9340"/>
                </a:cubicBezTo>
                <a:cubicBezTo>
                  <a:pt x="427" y="9916"/>
                  <a:pt x="1" y="10894"/>
                  <a:pt x="853" y="11370"/>
                </a:cubicBezTo>
                <a:cubicBezTo>
                  <a:pt x="1247" y="11606"/>
                  <a:pt x="1729" y="11678"/>
                  <a:pt x="2219" y="11678"/>
                </a:cubicBezTo>
                <a:cubicBezTo>
                  <a:pt x="2664" y="11678"/>
                  <a:pt x="3116" y="11618"/>
                  <a:pt x="3510" y="11571"/>
                </a:cubicBezTo>
                <a:cubicBezTo>
                  <a:pt x="4362" y="11470"/>
                  <a:pt x="5189" y="11295"/>
                  <a:pt x="6016" y="11044"/>
                </a:cubicBezTo>
                <a:cubicBezTo>
                  <a:pt x="10201" y="9716"/>
                  <a:pt x="14337" y="8287"/>
                  <a:pt x="18422" y="6683"/>
                </a:cubicBezTo>
                <a:cubicBezTo>
                  <a:pt x="19901" y="6107"/>
                  <a:pt x="21354" y="5556"/>
                  <a:pt x="22833" y="5054"/>
                </a:cubicBezTo>
                <a:cubicBezTo>
                  <a:pt x="24086" y="4603"/>
                  <a:pt x="25490" y="4127"/>
                  <a:pt x="26467" y="3200"/>
                </a:cubicBezTo>
                <a:cubicBezTo>
                  <a:pt x="27194" y="2473"/>
                  <a:pt x="27821" y="819"/>
                  <a:pt x="26618" y="192"/>
                </a:cubicBezTo>
                <a:cubicBezTo>
                  <a:pt x="26333" y="50"/>
                  <a:pt x="26007" y="1"/>
                  <a:pt x="25680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8407350" y="1579500"/>
            <a:ext cx="146325" cy="58600"/>
          </a:xfrm>
          <a:custGeom>
            <a:avLst/>
            <a:gdLst/>
            <a:ahLst/>
            <a:cxnLst/>
            <a:rect l="l" t="t" r="r" b="b"/>
            <a:pathLst>
              <a:path w="5853" h="2344" extrusionOk="0">
                <a:moveTo>
                  <a:pt x="5311" y="0"/>
                </a:moveTo>
                <a:cubicBezTo>
                  <a:pt x="5269" y="0"/>
                  <a:pt x="5224" y="8"/>
                  <a:pt x="5176" y="25"/>
                </a:cubicBezTo>
                <a:cubicBezTo>
                  <a:pt x="3597" y="526"/>
                  <a:pt x="2093" y="1177"/>
                  <a:pt x="489" y="1528"/>
                </a:cubicBezTo>
                <a:cubicBezTo>
                  <a:pt x="1" y="1645"/>
                  <a:pt x="160" y="2344"/>
                  <a:pt x="586" y="2344"/>
                </a:cubicBezTo>
                <a:cubicBezTo>
                  <a:pt x="619" y="2344"/>
                  <a:pt x="654" y="2339"/>
                  <a:pt x="690" y="2330"/>
                </a:cubicBezTo>
                <a:cubicBezTo>
                  <a:pt x="2319" y="1980"/>
                  <a:pt x="3823" y="1328"/>
                  <a:pt x="5376" y="827"/>
                </a:cubicBezTo>
                <a:cubicBezTo>
                  <a:pt x="5853" y="691"/>
                  <a:pt x="5713" y="0"/>
                  <a:pt x="5311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8408250" y="1489400"/>
            <a:ext cx="222675" cy="90725"/>
          </a:xfrm>
          <a:custGeom>
            <a:avLst/>
            <a:gdLst/>
            <a:ahLst/>
            <a:cxnLst/>
            <a:rect l="l" t="t" r="r" b="b"/>
            <a:pathLst>
              <a:path w="8907" h="3629" extrusionOk="0">
                <a:moveTo>
                  <a:pt x="8349" y="1"/>
                </a:moveTo>
                <a:cubicBezTo>
                  <a:pt x="8310" y="1"/>
                  <a:pt x="8267" y="7"/>
                  <a:pt x="8223" y="20"/>
                </a:cubicBezTo>
                <a:cubicBezTo>
                  <a:pt x="5616" y="872"/>
                  <a:pt x="3035" y="1874"/>
                  <a:pt x="453" y="2802"/>
                </a:cubicBezTo>
                <a:cubicBezTo>
                  <a:pt x="1" y="2960"/>
                  <a:pt x="120" y="3628"/>
                  <a:pt x="516" y="3628"/>
                </a:cubicBezTo>
                <a:cubicBezTo>
                  <a:pt x="559" y="3628"/>
                  <a:pt x="605" y="3621"/>
                  <a:pt x="654" y="3604"/>
                </a:cubicBezTo>
                <a:cubicBezTo>
                  <a:pt x="3260" y="2676"/>
                  <a:pt x="5842" y="1674"/>
                  <a:pt x="8448" y="847"/>
                </a:cubicBezTo>
                <a:cubicBezTo>
                  <a:pt x="8907" y="686"/>
                  <a:pt x="8778" y="1"/>
                  <a:pt x="8349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86225" y="1542050"/>
            <a:ext cx="120475" cy="52300"/>
          </a:xfrm>
          <a:custGeom>
            <a:avLst/>
            <a:gdLst/>
            <a:ahLst/>
            <a:cxnLst/>
            <a:rect l="l" t="t" r="r" b="b"/>
            <a:pathLst>
              <a:path w="4819" h="2092" extrusionOk="0">
                <a:moveTo>
                  <a:pt x="4239" y="0"/>
                </a:moveTo>
                <a:cubicBezTo>
                  <a:pt x="4199" y="0"/>
                  <a:pt x="4156" y="6"/>
                  <a:pt x="4111" y="19"/>
                </a:cubicBezTo>
                <a:cubicBezTo>
                  <a:pt x="2833" y="370"/>
                  <a:pt x="1580" y="771"/>
                  <a:pt x="352" y="1272"/>
                </a:cubicBezTo>
                <a:cubicBezTo>
                  <a:pt x="151" y="1347"/>
                  <a:pt x="1" y="1548"/>
                  <a:pt x="51" y="1773"/>
                </a:cubicBezTo>
                <a:cubicBezTo>
                  <a:pt x="114" y="1941"/>
                  <a:pt x="300" y="2092"/>
                  <a:pt x="477" y="2092"/>
                </a:cubicBezTo>
                <a:cubicBezTo>
                  <a:pt x="511" y="2092"/>
                  <a:pt x="545" y="2086"/>
                  <a:pt x="577" y="2074"/>
                </a:cubicBezTo>
                <a:cubicBezTo>
                  <a:pt x="1805" y="1598"/>
                  <a:pt x="3059" y="1172"/>
                  <a:pt x="4337" y="821"/>
                </a:cubicBezTo>
                <a:cubicBezTo>
                  <a:pt x="4818" y="683"/>
                  <a:pt x="4670" y="0"/>
                  <a:pt x="4239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479900" y="1676150"/>
            <a:ext cx="250775" cy="97800"/>
          </a:xfrm>
          <a:custGeom>
            <a:avLst/>
            <a:gdLst/>
            <a:ahLst/>
            <a:cxnLst/>
            <a:rect l="l" t="t" r="r" b="b"/>
            <a:pathLst>
              <a:path w="10031" h="3912" extrusionOk="0">
                <a:moveTo>
                  <a:pt x="9382" y="0"/>
                </a:moveTo>
                <a:cubicBezTo>
                  <a:pt x="9322" y="0"/>
                  <a:pt x="9257" y="14"/>
                  <a:pt x="9191" y="43"/>
                </a:cubicBezTo>
                <a:cubicBezTo>
                  <a:pt x="6384" y="1322"/>
                  <a:pt x="3527" y="2499"/>
                  <a:pt x="520" y="3101"/>
                </a:cubicBezTo>
                <a:cubicBezTo>
                  <a:pt x="0" y="3195"/>
                  <a:pt x="170" y="3912"/>
                  <a:pt x="631" y="3912"/>
                </a:cubicBezTo>
                <a:cubicBezTo>
                  <a:pt x="659" y="3912"/>
                  <a:pt x="689" y="3909"/>
                  <a:pt x="720" y="3903"/>
                </a:cubicBezTo>
                <a:cubicBezTo>
                  <a:pt x="3828" y="3302"/>
                  <a:pt x="6760" y="2073"/>
                  <a:pt x="9617" y="770"/>
                </a:cubicBezTo>
                <a:cubicBezTo>
                  <a:pt x="10031" y="574"/>
                  <a:pt x="9783" y="0"/>
                  <a:pt x="9382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8601900" y="1755400"/>
            <a:ext cx="78975" cy="39700"/>
          </a:xfrm>
          <a:custGeom>
            <a:avLst/>
            <a:gdLst/>
            <a:ahLst/>
            <a:cxnLst/>
            <a:rect l="l" t="t" r="r" b="b"/>
            <a:pathLst>
              <a:path w="3159" h="1588" extrusionOk="0">
                <a:moveTo>
                  <a:pt x="2676" y="0"/>
                </a:moveTo>
                <a:cubicBezTo>
                  <a:pt x="2611" y="0"/>
                  <a:pt x="2544" y="17"/>
                  <a:pt x="2482" y="56"/>
                </a:cubicBezTo>
                <a:cubicBezTo>
                  <a:pt x="2306" y="157"/>
                  <a:pt x="2156" y="257"/>
                  <a:pt x="1980" y="332"/>
                </a:cubicBezTo>
                <a:cubicBezTo>
                  <a:pt x="1930" y="357"/>
                  <a:pt x="1880" y="382"/>
                  <a:pt x="1855" y="382"/>
                </a:cubicBezTo>
                <a:cubicBezTo>
                  <a:pt x="1842" y="389"/>
                  <a:pt x="1833" y="393"/>
                  <a:pt x="1826" y="396"/>
                </a:cubicBezTo>
                <a:lnTo>
                  <a:pt x="1826" y="396"/>
                </a:lnTo>
                <a:cubicBezTo>
                  <a:pt x="1829" y="393"/>
                  <a:pt x="1830" y="388"/>
                  <a:pt x="1830" y="382"/>
                </a:cubicBezTo>
                <a:lnTo>
                  <a:pt x="1830" y="382"/>
                </a:lnTo>
                <a:cubicBezTo>
                  <a:pt x="1818" y="395"/>
                  <a:pt x="1811" y="401"/>
                  <a:pt x="1814" y="401"/>
                </a:cubicBezTo>
                <a:cubicBezTo>
                  <a:pt x="1816" y="401"/>
                  <a:pt x="1820" y="399"/>
                  <a:pt x="1826" y="396"/>
                </a:cubicBezTo>
                <a:lnTo>
                  <a:pt x="1826" y="396"/>
                </a:lnTo>
                <a:cubicBezTo>
                  <a:pt x="1818" y="409"/>
                  <a:pt x="1799" y="413"/>
                  <a:pt x="1780" y="432"/>
                </a:cubicBezTo>
                <a:cubicBezTo>
                  <a:pt x="1680" y="457"/>
                  <a:pt x="1604" y="482"/>
                  <a:pt x="1504" y="507"/>
                </a:cubicBezTo>
                <a:cubicBezTo>
                  <a:pt x="1329" y="583"/>
                  <a:pt x="1128" y="633"/>
                  <a:pt x="953" y="658"/>
                </a:cubicBezTo>
                <a:cubicBezTo>
                  <a:pt x="853" y="683"/>
                  <a:pt x="752" y="708"/>
                  <a:pt x="677" y="733"/>
                </a:cubicBezTo>
                <a:cubicBezTo>
                  <a:pt x="660" y="733"/>
                  <a:pt x="588" y="744"/>
                  <a:pt x="564" y="744"/>
                </a:cubicBezTo>
                <a:cubicBezTo>
                  <a:pt x="552" y="744"/>
                  <a:pt x="552" y="741"/>
                  <a:pt x="577" y="733"/>
                </a:cubicBezTo>
                <a:cubicBezTo>
                  <a:pt x="527" y="733"/>
                  <a:pt x="477" y="758"/>
                  <a:pt x="427" y="758"/>
                </a:cubicBezTo>
                <a:cubicBezTo>
                  <a:pt x="201" y="783"/>
                  <a:pt x="0" y="934"/>
                  <a:pt x="0" y="1184"/>
                </a:cubicBezTo>
                <a:cubicBezTo>
                  <a:pt x="24" y="1374"/>
                  <a:pt x="183" y="1587"/>
                  <a:pt x="392" y="1587"/>
                </a:cubicBezTo>
                <a:cubicBezTo>
                  <a:pt x="403" y="1587"/>
                  <a:pt x="415" y="1586"/>
                  <a:pt x="427" y="1585"/>
                </a:cubicBezTo>
                <a:cubicBezTo>
                  <a:pt x="1304" y="1510"/>
                  <a:pt x="2131" y="1259"/>
                  <a:pt x="2883" y="783"/>
                </a:cubicBezTo>
                <a:cubicBezTo>
                  <a:pt x="3083" y="658"/>
                  <a:pt x="3158" y="407"/>
                  <a:pt x="3033" y="207"/>
                </a:cubicBezTo>
                <a:cubicBezTo>
                  <a:pt x="2964" y="86"/>
                  <a:pt x="2823" y="0"/>
                  <a:pt x="2676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title"/>
          </p:nvPr>
        </p:nvSpPr>
        <p:spPr>
          <a:xfrm>
            <a:off x="726100" y="310296"/>
            <a:ext cx="769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7"/>
          <p:cNvSpPr txBox="1">
            <a:spLocks noGrp="1"/>
          </p:cNvSpPr>
          <p:nvPr>
            <p:ph type="title"/>
          </p:nvPr>
        </p:nvSpPr>
        <p:spPr>
          <a:xfrm>
            <a:off x="706050" y="310296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7"/>
          <p:cNvSpPr txBox="1">
            <a:spLocks noGrp="1"/>
          </p:cNvSpPr>
          <p:nvPr>
            <p:ph type="subTitle" idx="1"/>
          </p:nvPr>
        </p:nvSpPr>
        <p:spPr>
          <a:xfrm>
            <a:off x="963838" y="1530275"/>
            <a:ext cx="22557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7"/>
          <p:cNvSpPr txBox="1">
            <a:spLocks noGrp="1"/>
          </p:cNvSpPr>
          <p:nvPr>
            <p:ph type="subTitle" idx="2"/>
          </p:nvPr>
        </p:nvSpPr>
        <p:spPr>
          <a:xfrm>
            <a:off x="963780" y="1840675"/>
            <a:ext cx="2255700" cy="8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7"/>
          <p:cNvSpPr txBox="1">
            <a:spLocks noGrp="1"/>
          </p:cNvSpPr>
          <p:nvPr>
            <p:ph type="subTitle" idx="3"/>
          </p:nvPr>
        </p:nvSpPr>
        <p:spPr>
          <a:xfrm>
            <a:off x="963728" y="2946130"/>
            <a:ext cx="22557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17"/>
          <p:cNvSpPr txBox="1">
            <a:spLocks noGrp="1"/>
          </p:cNvSpPr>
          <p:nvPr>
            <p:ph type="subTitle" idx="4"/>
          </p:nvPr>
        </p:nvSpPr>
        <p:spPr>
          <a:xfrm>
            <a:off x="963600" y="3256728"/>
            <a:ext cx="22557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7"/>
          <p:cNvSpPr txBox="1">
            <a:spLocks noGrp="1"/>
          </p:cNvSpPr>
          <p:nvPr>
            <p:ph type="subTitle" idx="5"/>
          </p:nvPr>
        </p:nvSpPr>
        <p:spPr>
          <a:xfrm>
            <a:off x="5924700" y="1530275"/>
            <a:ext cx="22557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17"/>
          <p:cNvSpPr txBox="1">
            <a:spLocks noGrp="1"/>
          </p:cNvSpPr>
          <p:nvPr>
            <p:ph type="subTitle" idx="6"/>
          </p:nvPr>
        </p:nvSpPr>
        <p:spPr>
          <a:xfrm>
            <a:off x="5924700" y="1841851"/>
            <a:ext cx="2255700" cy="8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7"/>
          <p:cNvSpPr txBox="1">
            <a:spLocks noGrp="1"/>
          </p:cNvSpPr>
          <p:nvPr>
            <p:ph type="subTitle" idx="7"/>
          </p:nvPr>
        </p:nvSpPr>
        <p:spPr>
          <a:xfrm>
            <a:off x="5924700" y="2946125"/>
            <a:ext cx="22557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17"/>
          <p:cNvSpPr txBox="1">
            <a:spLocks noGrp="1"/>
          </p:cNvSpPr>
          <p:nvPr>
            <p:ph type="subTitle" idx="8"/>
          </p:nvPr>
        </p:nvSpPr>
        <p:spPr>
          <a:xfrm>
            <a:off x="5924700" y="3256726"/>
            <a:ext cx="22557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41" name="Google Shape;341;p17"/>
          <p:cNvGrpSpPr/>
          <p:nvPr/>
        </p:nvGrpSpPr>
        <p:grpSpPr>
          <a:xfrm rot="634772">
            <a:off x="714890" y="229056"/>
            <a:ext cx="363675" cy="743724"/>
            <a:chOff x="2860175" y="3793875"/>
            <a:chExt cx="363675" cy="743725"/>
          </a:xfrm>
        </p:grpSpPr>
        <p:sp>
          <p:nvSpPr>
            <p:cNvPr id="342" name="Google Shape;342;p17"/>
            <p:cNvSpPr/>
            <p:nvPr/>
          </p:nvSpPr>
          <p:spPr>
            <a:xfrm>
              <a:off x="2933100" y="3807675"/>
              <a:ext cx="240175" cy="501250"/>
            </a:xfrm>
            <a:custGeom>
              <a:avLst/>
              <a:gdLst/>
              <a:ahLst/>
              <a:cxnLst/>
              <a:rect l="l" t="t" r="r" b="b"/>
              <a:pathLst>
                <a:path w="9607" h="20050" extrusionOk="0">
                  <a:moveTo>
                    <a:pt x="7895" y="1"/>
                  </a:moveTo>
                  <a:cubicBezTo>
                    <a:pt x="7720" y="1"/>
                    <a:pt x="7570" y="76"/>
                    <a:pt x="7419" y="176"/>
                  </a:cubicBezTo>
                  <a:cubicBezTo>
                    <a:pt x="7400" y="174"/>
                    <a:pt x="7379" y="172"/>
                    <a:pt x="7359" y="172"/>
                  </a:cubicBezTo>
                  <a:cubicBezTo>
                    <a:pt x="7172" y="172"/>
                    <a:pt x="6966" y="278"/>
                    <a:pt x="6943" y="527"/>
                  </a:cubicBezTo>
                  <a:cubicBezTo>
                    <a:pt x="6843" y="1028"/>
                    <a:pt x="6743" y="1504"/>
                    <a:pt x="6592" y="1981"/>
                  </a:cubicBezTo>
                  <a:cubicBezTo>
                    <a:pt x="5665" y="3535"/>
                    <a:pt x="5088" y="5289"/>
                    <a:pt x="4412" y="6943"/>
                  </a:cubicBezTo>
                  <a:cubicBezTo>
                    <a:pt x="4336" y="7119"/>
                    <a:pt x="4387" y="7269"/>
                    <a:pt x="4487" y="7394"/>
                  </a:cubicBezTo>
                  <a:cubicBezTo>
                    <a:pt x="3660" y="9625"/>
                    <a:pt x="2983" y="11931"/>
                    <a:pt x="2281" y="14236"/>
                  </a:cubicBezTo>
                  <a:cubicBezTo>
                    <a:pt x="1580" y="15590"/>
                    <a:pt x="853" y="16918"/>
                    <a:pt x="151" y="18297"/>
                  </a:cubicBezTo>
                  <a:cubicBezTo>
                    <a:pt x="51" y="18497"/>
                    <a:pt x="1" y="18823"/>
                    <a:pt x="151" y="19023"/>
                  </a:cubicBezTo>
                  <a:cubicBezTo>
                    <a:pt x="326" y="19249"/>
                    <a:pt x="477" y="19475"/>
                    <a:pt x="652" y="19700"/>
                  </a:cubicBezTo>
                  <a:cubicBezTo>
                    <a:pt x="820" y="19935"/>
                    <a:pt x="1052" y="20050"/>
                    <a:pt x="1280" y="20050"/>
                  </a:cubicBezTo>
                  <a:cubicBezTo>
                    <a:pt x="1564" y="20050"/>
                    <a:pt x="1842" y="19872"/>
                    <a:pt x="1981" y="19525"/>
                  </a:cubicBezTo>
                  <a:cubicBezTo>
                    <a:pt x="2582" y="17996"/>
                    <a:pt x="3108" y="16417"/>
                    <a:pt x="3610" y="14838"/>
                  </a:cubicBezTo>
                  <a:cubicBezTo>
                    <a:pt x="3760" y="14537"/>
                    <a:pt x="3910" y="14236"/>
                    <a:pt x="4086" y="13961"/>
                  </a:cubicBezTo>
                  <a:cubicBezTo>
                    <a:pt x="5189" y="11830"/>
                    <a:pt x="6266" y="9700"/>
                    <a:pt x="7244" y="7545"/>
                  </a:cubicBezTo>
                  <a:cubicBezTo>
                    <a:pt x="7394" y="7219"/>
                    <a:pt x="7319" y="6918"/>
                    <a:pt x="7144" y="6718"/>
                  </a:cubicBezTo>
                  <a:cubicBezTo>
                    <a:pt x="7620" y="5139"/>
                    <a:pt x="7971" y="3535"/>
                    <a:pt x="8672" y="2056"/>
                  </a:cubicBezTo>
                  <a:cubicBezTo>
                    <a:pt x="8722" y="2006"/>
                    <a:pt x="8773" y="1956"/>
                    <a:pt x="8798" y="1880"/>
                  </a:cubicBezTo>
                  <a:cubicBezTo>
                    <a:pt x="8814" y="1882"/>
                    <a:pt x="8830" y="1883"/>
                    <a:pt x="8846" y="1883"/>
                  </a:cubicBezTo>
                  <a:cubicBezTo>
                    <a:pt x="9297" y="1883"/>
                    <a:pt x="9607" y="1221"/>
                    <a:pt x="9098" y="1003"/>
                  </a:cubicBezTo>
                  <a:cubicBezTo>
                    <a:pt x="9098" y="1003"/>
                    <a:pt x="9073" y="1003"/>
                    <a:pt x="9073" y="978"/>
                  </a:cubicBezTo>
                  <a:cubicBezTo>
                    <a:pt x="8898" y="352"/>
                    <a:pt x="8572" y="76"/>
                    <a:pt x="7895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2884950" y="4333475"/>
              <a:ext cx="77625" cy="93300"/>
            </a:xfrm>
            <a:custGeom>
              <a:avLst/>
              <a:gdLst/>
              <a:ahLst/>
              <a:cxnLst/>
              <a:rect l="l" t="t" r="r" b="b"/>
              <a:pathLst>
                <a:path w="3105" h="3732" extrusionOk="0">
                  <a:moveTo>
                    <a:pt x="1658" y="1"/>
                  </a:moveTo>
                  <a:cubicBezTo>
                    <a:pt x="1397" y="1"/>
                    <a:pt x="1118" y="135"/>
                    <a:pt x="999" y="372"/>
                  </a:cubicBezTo>
                  <a:cubicBezTo>
                    <a:pt x="724" y="974"/>
                    <a:pt x="473" y="1600"/>
                    <a:pt x="373" y="2252"/>
                  </a:cubicBezTo>
                  <a:cubicBezTo>
                    <a:pt x="126" y="2449"/>
                    <a:pt x="1" y="2792"/>
                    <a:pt x="211" y="3137"/>
                  </a:cubicBezTo>
                  <a:lnTo>
                    <a:pt x="211" y="3137"/>
                  </a:lnTo>
                  <a:cubicBezTo>
                    <a:pt x="242" y="3194"/>
                    <a:pt x="298" y="3302"/>
                    <a:pt x="298" y="3330"/>
                  </a:cubicBezTo>
                  <a:cubicBezTo>
                    <a:pt x="373" y="3430"/>
                    <a:pt x="498" y="3555"/>
                    <a:pt x="598" y="3631"/>
                  </a:cubicBezTo>
                  <a:cubicBezTo>
                    <a:pt x="725" y="3699"/>
                    <a:pt x="872" y="3732"/>
                    <a:pt x="1022" y="3732"/>
                  </a:cubicBezTo>
                  <a:cubicBezTo>
                    <a:pt x="1198" y="3732"/>
                    <a:pt x="1376" y="3687"/>
                    <a:pt x="1526" y="3605"/>
                  </a:cubicBezTo>
                  <a:cubicBezTo>
                    <a:pt x="1776" y="3455"/>
                    <a:pt x="1927" y="3104"/>
                    <a:pt x="2102" y="2854"/>
                  </a:cubicBezTo>
                  <a:cubicBezTo>
                    <a:pt x="2328" y="2553"/>
                    <a:pt x="2578" y="2302"/>
                    <a:pt x="2829" y="2026"/>
                  </a:cubicBezTo>
                  <a:cubicBezTo>
                    <a:pt x="3080" y="1801"/>
                    <a:pt x="3105" y="1425"/>
                    <a:pt x="2954" y="1149"/>
                  </a:cubicBezTo>
                  <a:cubicBezTo>
                    <a:pt x="2729" y="748"/>
                    <a:pt x="2403" y="347"/>
                    <a:pt x="2002" y="97"/>
                  </a:cubicBezTo>
                  <a:cubicBezTo>
                    <a:pt x="1904" y="32"/>
                    <a:pt x="1783" y="1"/>
                    <a:pt x="1658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2892375" y="4416700"/>
              <a:ext cx="650" cy="25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26" y="1"/>
                    <a:pt x="26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2872325" y="3793875"/>
              <a:ext cx="305175" cy="650425"/>
            </a:xfrm>
            <a:custGeom>
              <a:avLst/>
              <a:gdLst/>
              <a:ahLst/>
              <a:cxnLst/>
              <a:rect l="l" t="t" r="r" b="b"/>
              <a:pathLst>
                <a:path w="12207" h="26017" extrusionOk="0">
                  <a:moveTo>
                    <a:pt x="9940" y="863"/>
                  </a:moveTo>
                  <a:cubicBezTo>
                    <a:pt x="10395" y="945"/>
                    <a:pt x="10845" y="1139"/>
                    <a:pt x="11268" y="1324"/>
                  </a:cubicBezTo>
                  <a:lnTo>
                    <a:pt x="11268" y="1324"/>
                  </a:lnTo>
                  <a:cubicBezTo>
                    <a:pt x="10513" y="4439"/>
                    <a:pt x="9075" y="7311"/>
                    <a:pt x="7845" y="10252"/>
                  </a:cubicBezTo>
                  <a:cubicBezTo>
                    <a:pt x="7194" y="11831"/>
                    <a:pt x="6717" y="13435"/>
                    <a:pt x="6191" y="15064"/>
                  </a:cubicBezTo>
                  <a:cubicBezTo>
                    <a:pt x="5615" y="16743"/>
                    <a:pt x="4938" y="18372"/>
                    <a:pt x="4261" y="20001"/>
                  </a:cubicBezTo>
                  <a:cubicBezTo>
                    <a:pt x="3529" y="21725"/>
                    <a:pt x="2798" y="23426"/>
                    <a:pt x="2129" y="25167"/>
                  </a:cubicBezTo>
                  <a:lnTo>
                    <a:pt x="2129" y="25167"/>
                  </a:lnTo>
                  <a:cubicBezTo>
                    <a:pt x="1723" y="25120"/>
                    <a:pt x="1322" y="25007"/>
                    <a:pt x="950" y="24844"/>
                  </a:cubicBezTo>
                  <a:lnTo>
                    <a:pt x="950" y="24844"/>
                  </a:lnTo>
                  <a:cubicBezTo>
                    <a:pt x="1811" y="21832"/>
                    <a:pt x="2879" y="18888"/>
                    <a:pt x="4086" y="15991"/>
                  </a:cubicBezTo>
                  <a:cubicBezTo>
                    <a:pt x="5414" y="12783"/>
                    <a:pt x="6667" y="9550"/>
                    <a:pt x="7870" y="6292"/>
                  </a:cubicBezTo>
                  <a:cubicBezTo>
                    <a:pt x="8531" y="4475"/>
                    <a:pt x="9214" y="2658"/>
                    <a:pt x="9940" y="863"/>
                  </a:cubicBezTo>
                  <a:close/>
                  <a:moveTo>
                    <a:pt x="9650" y="1"/>
                  </a:moveTo>
                  <a:cubicBezTo>
                    <a:pt x="9442" y="1"/>
                    <a:pt x="9321" y="127"/>
                    <a:pt x="9283" y="281"/>
                  </a:cubicBezTo>
                  <a:lnTo>
                    <a:pt x="9283" y="281"/>
                  </a:lnTo>
                  <a:cubicBezTo>
                    <a:pt x="9280" y="288"/>
                    <a:pt x="9277" y="295"/>
                    <a:pt x="9274" y="302"/>
                  </a:cubicBezTo>
                  <a:cubicBezTo>
                    <a:pt x="7895" y="3635"/>
                    <a:pt x="6742" y="7019"/>
                    <a:pt x="5464" y="10377"/>
                  </a:cubicBezTo>
                  <a:cubicBezTo>
                    <a:pt x="4286" y="13435"/>
                    <a:pt x="2933" y="16417"/>
                    <a:pt x="1805" y="19500"/>
                  </a:cubicBezTo>
                  <a:cubicBezTo>
                    <a:pt x="1153" y="21305"/>
                    <a:pt x="577" y="23134"/>
                    <a:pt x="51" y="24964"/>
                  </a:cubicBezTo>
                  <a:cubicBezTo>
                    <a:pt x="1" y="25139"/>
                    <a:pt x="76" y="25365"/>
                    <a:pt x="251" y="25440"/>
                  </a:cubicBezTo>
                  <a:cubicBezTo>
                    <a:pt x="928" y="25766"/>
                    <a:pt x="1655" y="25991"/>
                    <a:pt x="2407" y="26017"/>
                  </a:cubicBezTo>
                  <a:cubicBezTo>
                    <a:pt x="2607" y="26017"/>
                    <a:pt x="2732" y="25891"/>
                    <a:pt x="2808" y="25716"/>
                  </a:cubicBezTo>
                  <a:cubicBezTo>
                    <a:pt x="4061" y="22407"/>
                    <a:pt x="5590" y="19250"/>
                    <a:pt x="6767" y="15916"/>
                  </a:cubicBezTo>
                  <a:cubicBezTo>
                    <a:pt x="7344" y="14312"/>
                    <a:pt x="7770" y="12658"/>
                    <a:pt x="8422" y="11054"/>
                  </a:cubicBezTo>
                  <a:cubicBezTo>
                    <a:pt x="9023" y="9525"/>
                    <a:pt x="9725" y="8021"/>
                    <a:pt x="10377" y="6493"/>
                  </a:cubicBezTo>
                  <a:cubicBezTo>
                    <a:pt x="11103" y="4763"/>
                    <a:pt x="11755" y="3009"/>
                    <a:pt x="12156" y="1179"/>
                  </a:cubicBezTo>
                  <a:cubicBezTo>
                    <a:pt x="12206" y="929"/>
                    <a:pt x="12081" y="753"/>
                    <a:pt x="11855" y="653"/>
                  </a:cubicBezTo>
                  <a:cubicBezTo>
                    <a:pt x="11153" y="377"/>
                    <a:pt x="10427" y="26"/>
                    <a:pt x="9675" y="1"/>
                  </a:cubicBezTo>
                  <a:cubicBezTo>
                    <a:pt x="9667" y="1"/>
                    <a:pt x="9658" y="1"/>
                    <a:pt x="965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3102275" y="3864075"/>
              <a:ext cx="121575" cy="213050"/>
            </a:xfrm>
            <a:custGeom>
              <a:avLst/>
              <a:gdLst/>
              <a:ahLst/>
              <a:cxnLst/>
              <a:rect l="l" t="t" r="r" b="b"/>
              <a:pathLst>
                <a:path w="4863" h="8522" extrusionOk="0">
                  <a:moveTo>
                    <a:pt x="2206" y="0"/>
                  </a:moveTo>
                  <a:lnTo>
                    <a:pt x="1905" y="1078"/>
                  </a:lnTo>
                  <a:cubicBezTo>
                    <a:pt x="4863" y="2532"/>
                    <a:pt x="1" y="7093"/>
                    <a:pt x="978" y="8522"/>
                  </a:cubicBezTo>
                  <a:cubicBezTo>
                    <a:pt x="1805" y="8171"/>
                    <a:pt x="3459" y="3835"/>
                    <a:pt x="4036" y="2732"/>
                  </a:cubicBezTo>
                  <a:cubicBezTo>
                    <a:pt x="4537" y="1705"/>
                    <a:pt x="4863" y="1103"/>
                    <a:pt x="3760" y="577"/>
                  </a:cubicBezTo>
                  <a:cubicBezTo>
                    <a:pt x="3259" y="326"/>
                    <a:pt x="2682" y="151"/>
                    <a:pt x="220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2909925" y="4318425"/>
              <a:ext cx="61425" cy="35300"/>
            </a:xfrm>
            <a:custGeom>
              <a:avLst/>
              <a:gdLst/>
              <a:ahLst/>
              <a:cxnLst/>
              <a:rect l="l" t="t" r="r" b="b"/>
              <a:pathLst>
                <a:path w="2457" h="1412" extrusionOk="0">
                  <a:moveTo>
                    <a:pt x="429" y="0"/>
                  </a:moveTo>
                  <a:cubicBezTo>
                    <a:pt x="260" y="0"/>
                    <a:pt x="91" y="117"/>
                    <a:pt x="50" y="298"/>
                  </a:cubicBezTo>
                  <a:cubicBezTo>
                    <a:pt x="0" y="523"/>
                    <a:pt x="101" y="749"/>
                    <a:pt x="326" y="824"/>
                  </a:cubicBezTo>
                  <a:cubicBezTo>
                    <a:pt x="476" y="849"/>
                    <a:pt x="602" y="899"/>
                    <a:pt x="727" y="949"/>
                  </a:cubicBezTo>
                  <a:cubicBezTo>
                    <a:pt x="802" y="974"/>
                    <a:pt x="852" y="999"/>
                    <a:pt x="928" y="1024"/>
                  </a:cubicBezTo>
                  <a:cubicBezTo>
                    <a:pt x="940" y="1037"/>
                    <a:pt x="946" y="1043"/>
                    <a:pt x="943" y="1043"/>
                  </a:cubicBezTo>
                  <a:cubicBezTo>
                    <a:pt x="940" y="1043"/>
                    <a:pt x="928" y="1037"/>
                    <a:pt x="904" y="1025"/>
                  </a:cubicBezTo>
                  <a:lnTo>
                    <a:pt x="904" y="1025"/>
                  </a:lnTo>
                  <a:lnTo>
                    <a:pt x="953" y="1050"/>
                  </a:lnTo>
                  <a:cubicBezTo>
                    <a:pt x="978" y="1050"/>
                    <a:pt x="1003" y="1075"/>
                    <a:pt x="1028" y="1075"/>
                  </a:cubicBezTo>
                  <a:cubicBezTo>
                    <a:pt x="1329" y="1200"/>
                    <a:pt x="1604" y="1325"/>
                    <a:pt x="1905" y="1400"/>
                  </a:cubicBezTo>
                  <a:cubicBezTo>
                    <a:pt x="1935" y="1408"/>
                    <a:pt x="1965" y="1411"/>
                    <a:pt x="1996" y="1411"/>
                  </a:cubicBezTo>
                  <a:cubicBezTo>
                    <a:pt x="2175" y="1411"/>
                    <a:pt x="2364" y="1292"/>
                    <a:pt x="2406" y="1100"/>
                  </a:cubicBezTo>
                  <a:cubicBezTo>
                    <a:pt x="2456" y="899"/>
                    <a:pt x="2331" y="649"/>
                    <a:pt x="2106" y="598"/>
                  </a:cubicBezTo>
                  <a:cubicBezTo>
                    <a:pt x="1980" y="548"/>
                    <a:pt x="1855" y="523"/>
                    <a:pt x="1705" y="448"/>
                  </a:cubicBezTo>
                  <a:cubicBezTo>
                    <a:pt x="1654" y="448"/>
                    <a:pt x="1604" y="423"/>
                    <a:pt x="1529" y="398"/>
                  </a:cubicBezTo>
                  <a:cubicBezTo>
                    <a:pt x="1504" y="385"/>
                    <a:pt x="1498" y="379"/>
                    <a:pt x="1504" y="379"/>
                  </a:cubicBezTo>
                  <a:cubicBezTo>
                    <a:pt x="1510" y="379"/>
                    <a:pt x="1529" y="385"/>
                    <a:pt x="1554" y="398"/>
                  </a:cubicBezTo>
                  <a:lnTo>
                    <a:pt x="1504" y="373"/>
                  </a:lnTo>
                  <a:cubicBezTo>
                    <a:pt x="1479" y="348"/>
                    <a:pt x="1429" y="348"/>
                    <a:pt x="1404" y="323"/>
                  </a:cubicBezTo>
                  <a:cubicBezTo>
                    <a:pt x="1128" y="222"/>
                    <a:pt x="852" y="97"/>
                    <a:pt x="552" y="22"/>
                  </a:cubicBezTo>
                  <a:cubicBezTo>
                    <a:pt x="512" y="7"/>
                    <a:pt x="471" y="0"/>
                    <a:pt x="42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2918700" y="4276925"/>
              <a:ext cx="65175" cy="39175"/>
            </a:xfrm>
            <a:custGeom>
              <a:avLst/>
              <a:gdLst/>
              <a:ahLst/>
              <a:cxnLst/>
              <a:rect l="l" t="t" r="r" b="b"/>
              <a:pathLst>
                <a:path w="2607" h="1567" extrusionOk="0">
                  <a:moveTo>
                    <a:pt x="422" y="1"/>
                  </a:moveTo>
                  <a:cubicBezTo>
                    <a:pt x="347" y="1"/>
                    <a:pt x="272" y="22"/>
                    <a:pt x="226" y="53"/>
                  </a:cubicBezTo>
                  <a:cubicBezTo>
                    <a:pt x="151" y="103"/>
                    <a:pt x="50" y="203"/>
                    <a:pt x="25" y="304"/>
                  </a:cubicBezTo>
                  <a:cubicBezTo>
                    <a:pt x="0" y="404"/>
                    <a:pt x="25" y="529"/>
                    <a:pt x="75" y="629"/>
                  </a:cubicBezTo>
                  <a:cubicBezTo>
                    <a:pt x="151" y="730"/>
                    <a:pt x="226" y="780"/>
                    <a:pt x="326" y="830"/>
                  </a:cubicBezTo>
                  <a:cubicBezTo>
                    <a:pt x="902" y="1055"/>
                    <a:pt x="1504" y="1306"/>
                    <a:pt x="2080" y="1557"/>
                  </a:cubicBezTo>
                  <a:cubicBezTo>
                    <a:pt x="2107" y="1563"/>
                    <a:pt x="2136" y="1566"/>
                    <a:pt x="2165" y="1566"/>
                  </a:cubicBezTo>
                  <a:cubicBezTo>
                    <a:pt x="2246" y="1566"/>
                    <a:pt x="2333" y="1543"/>
                    <a:pt x="2406" y="1507"/>
                  </a:cubicBezTo>
                  <a:cubicBezTo>
                    <a:pt x="2481" y="1456"/>
                    <a:pt x="2557" y="1356"/>
                    <a:pt x="2582" y="1256"/>
                  </a:cubicBezTo>
                  <a:cubicBezTo>
                    <a:pt x="2607" y="1156"/>
                    <a:pt x="2607" y="1030"/>
                    <a:pt x="2557" y="930"/>
                  </a:cubicBezTo>
                  <a:cubicBezTo>
                    <a:pt x="2481" y="830"/>
                    <a:pt x="2406" y="780"/>
                    <a:pt x="2306" y="755"/>
                  </a:cubicBezTo>
                  <a:cubicBezTo>
                    <a:pt x="1704" y="504"/>
                    <a:pt x="1128" y="253"/>
                    <a:pt x="552" y="28"/>
                  </a:cubicBezTo>
                  <a:cubicBezTo>
                    <a:pt x="513" y="9"/>
                    <a:pt x="468" y="1"/>
                    <a:pt x="42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2860175" y="4413300"/>
              <a:ext cx="85850" cy="124300"/>
            </a:xfrm>
            <a:custGeom>
              <a:avLst/>
              <a:gdLst/>
              <a:ahLst/>
              <a:cxnLst/>
              <a:rect l="l" t="t" r="r" b="b"/>
              <a:pathLst>
                <a:path w="3434" h="4972" extrusionOk="0">
                  <a:moveTo>
                    <a:pt x="945" y="0"/>
                  </a:moveTo>
                  <a:cubicBezTo>
                    <a:pt x="762" y="0"/>
                    <a:pt x="558" y="120"/>
                    <a:pt x="537" y="312"/>
                  </a:cubicBezTo>
                  <a:cubicBezTo>
                    <a:pt x="261" y="1716"/>
                    <a:pt x="186" y="3144"/>
                    <a:pt x="35" y="4548"/>
                  </a:cubicBezTo>
                  <a:cubicBezTo>
                    <a:pt x="1" y="4789"/>
                    <a:pt x="240" y="4972"/>
                    <a:pt x="465" y="4972"/>
                  </a:cubicBezTo>
                  <a:cubicBezTo>
                    <a:pt x="568" y="4972"/>
                    <a:pt x="667" y="4934"/>
                    <a:pt x="737" y="4849"/>
                  </a:cubicBezTo>
                  <a:cubicBezTo>
                    <a:pt x="1690" y="3646"/>
                    <a:pt x="2466" y="2342"/>
                    <a:pt x="3243" y="1039"/>
                  </a:cubicBezTo>
                  <a:cubicBezTo>
                    <a:pt x="3434" y="710"/>
                    <a:pt x="3158" y="405"/>
                    <a:pt x="2878" y="405"/>
                  </a:cubicBezTo>
                  <a:cubicBezTo>
                    <a:pt x="2753" y="405"/>
                    <a:pt x="2627" y="466"/>
                    <a:pt x="2542" y="613"/>
                  </a:cubicBezTo>
                  <a:cubicBezTo>
                    <a:pt x="2046" y="1439"/>
                    <a:pt x="1550" y="2265"/>
                    <a:pt x="1012" y="3055"/>
                  </a:cubicBezTo>
                  <a:lnTo>
                    <a:pt x="1012" y="3055"/>
                  </a:lnTo>
                  <a:cubicBezTo>
                    <a:pt x="1031" y="2841"/>
                    <a:pt x="1048" y="2628"/>
                    <a:pt x="1063" y="2417"/>
                  </a:cubicBezTo>
                  <a:cubicBezTo>
                    <a:pt x="1113" y="1741"/>
                    <a:pt x="1213" y="1189"/>
                    <a:pt x="1339" y="538"/>
                  </a:cubicBezTo>
                  <a:cubicBezTo>
                    <a:pt x="1364" y="312"/>
                    <a:pt x="1263" y="87"/>
                    <a:pt x="1038" y="11"/>
                  </a:cubicBezTo>
                  <a:cubicBezTo>
                    <a:pt x="1008" y="4"/>
                    <a:pt x="977" y="0"/>
                    <a:pt x="945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17"/>
          <p:cNvSpPr/>
          <p:nvPr/>
        </p:nvSpPr>
        <p:spPr>
          <a:xfrm>
            <a:off x="0" y="1069200"/>
            <a:ext cx="614375" cy="1819225"/>
          </a:xfrm>
          <a:custGeom>
            <a:avLst/>
            <a:gdLst/>
            <a:ahLst/>
            <a:cxnLst/>
            <a:rect l="l" t="t" r="r" b="b"/>
            <a:pathLst>
              <a:path w="24575" h="72769" extrusionOk="0">
                <a:moveTo>
                  <a:pt x="24575" y="0"/>
                </a:moveTo>
                <a:cubicBezTo>
                  <a:pt x="23221" y="5418"/>
                  <a:pt x="20161" y="10416"/>
                  <a:pt x="19469" y="15958"/>
                </a:cubicBezTo>
                <a:cubicBezTo>
                  <a:pt x="18385" y="24630"/>
                  <a:pt x="22149" y="33457"/>
                  <a:pt x="21065" y="42129"/>
                </a:cubicBezTo>
                <a:cubicBezTo>
                  <a:pt x="19528" y="54428"/>
                  <a:pt x="11758" y="68850"/>
                  <a:pt x="0" y="72769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Google Shape;351;p17"/>
          <p:cNvSpPr/>
          <p:nvPr/>
        </p:nvSpPr>
        <p:spPr>
          <a:xfrm>
            <a:off x="8729300" y="3880063"/>
            <a:ext cx="141000" cy="132975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7"/>
          <p:cNvSpPr/>
          <p:nvPr/>
        </p:nvSpPr>
        <p:spPr>
          <a:xfrm>
            <a:off x="383200" y="250475"/>
            <a:ext cx="98221" cy="92630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3" name="Google Shape;353;p17"/>
          <p:cNvGrpSpPr/>
          <p:nvPr/>
        </p:nvGrpSpPr>
        <p:grpSpPr>
          <a:xfrm>
            <a:off x="7413659" y="4716599"/>
            <a:ext cx="141000" cy="142406"/>
            <a:chOff x="7253475" y="539500"/>
            <a:chExt cx="188000" cy="189875"/>
          </a:xfrm>
        </p:grpSpPr>
        <p:sp>
          <p:nvSpPr>
            <p:cNvPr id="354" name="Google Shape;354;p17"/>
            <p:cNvSpPr/>
            <p:nvPr/>
          </p:nvSpPr>
          <p:spPr>
            <a:xfrm>
              <a:off x="7253475" y="601525"/>
              <a:ext cx="79600" cy="62050"/>
            </a:xfrm>
            <a:custGeom>
              <a:avLst/>
              <a:gdLst/>
              <a:ahLst/>
              <a:cxnLst/>
              <a:rect l="l" t="t" r="r" b="b"/>
              <a:pathLst>
                <a:path w="3184" h="2482" extrusionOk="0">
                  <a:moveTo>
                    <a:pt x="1580" y="1"/>
                  </a:moveTo>
                  <a:cubicBezTo>
                    <a:pt x="1" y="1"/>
                    <a:pt x="1" y="2482"/>
                    <a:pt x="1580" y="2482"/>
                  </a:cubicBezTo>
                  <a:cubicBezTo>
                    <a:pt x="3184" y="2482"/>
                    <a:pt x="3184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7361250" y="539500"/>
              <a:ext cx="80225" cy="62050"/>
            </a:xfrm>
            <a:custGeom>
              <a:avLst/>
              <a:gdLst/>
              <a:ahLst/>
              <a:cxnLst/>
              <a:rect l="l" t="t" r="r" b="b"/>
              <a:pathLst>
                <a:path w="3209" h="2482" extrusionOk="0">
                  <a:moveTo>
                    <a:pt x="1605" y="0"/>
                  </a:moveTo>
                  <a:cubicBezTo>
                    <a:pt x="1" y="0"/>
                    <a:pt x="1" y="2482"/>
                    <a:pt x="1605" y="2482"/>
                  </a:cubicBezTo>
                  <a:cubicBezTo>
                    <a:pt x="3209" y="2482"/>
                    <a:pt x="3209" y="0"/>
                    <a:pt x="1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7357500" y="667325"/>
              <a:ext cx="80225" cy="62050"/>
            </a:xfrm>
            <a:custGeom>
              <a:avLst/>
              <a:gdLst/>
              <a:ahLst/>
              <a:cxnLst/>
              <a:rect l="l" t="t" r="r" b="b"/>
              <a:pathLst>
                <a:path w="3209" h="2482" extrusionOk="0">
                  <a:moveTo>
                    <a:pt x="1604" y="0"/>
                  </a:moveTo>
                  <a:cubicBezTo>
                    <a:pt x="0" y="0"/>
                    <a:pt x="0" y="2481"/>
                    <a:pt x="1604" y="2481"/>
                  </a:cubicBezTo>
                  <a:cubicBezTo>
                    <a:pt x="3208" y="2481"/>
                    <a:pt x="3208" y="0"/>
                    <a:pt x="1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17"/>
          <p:cNvSpPr/>
          <p:nvPr/>
        </p:nvSpPr>
        <p:spPr>
          <a:xfrm>
            <a:off x="533800" y="2445225"/>
            <a:ext cx="192423" cy="181444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" name="Google Shape;358;p17"/>
          <p:cNvGrpSpPr/>
          <p:nvPr/>
        </p:nvGrpSpPr>
        <p:grpSpPr>
          <a:xfrm>
            <a:off x="7913925" y="3747450"/>
            <a:ext cx="642250" cy="969150"/>
            <a:chOff x="4347275" y="3740500"/>
            <a:chExt cx="642250" cy="969150"/>
          </a:xfrm>
        </p:grpSpPr>
        <p:sp>
          <p:nvSpPr>
            <p:cNvPr id="359" name="Google Shape;359;p17"/>
            <p:cNvSpPr/>
            <p:nvPr/>
          </p:nvSpPr>
          <p:spPr>
            <a:xfrm>
              <a:off x="4347275" y="4062050"/>
              <a:ext cx="373400" cy="647600"/>
            </a:xfrm>
            <a:custGeom>
              <a:avLst/>
              <a:gdLst/>
              <a:ahLst/>
              <a:cxnLst/>
              <a:rect l="l" t="t" r="r" b="b"/>
              <a:pathLst>
                <a:path w="14936" h="25904" extrusionOk="0">
                  <a:moveTo>
                    <a:pt x="12634" y="0"/>
                  </a:moveTo>
                  <a:cubicBezTo>
                    <a:pt x="12506" y="0"/>
                    <a:pt x="12377" y="52"/>
                    <a:pt x="12281" y="177"/>
                  </a:cubicBezTo>
                  <a:cubicBezTo>
                    <a:pt x="9374" y="4312"/>
                    <a:pt x="6767" y="8673"/>
                    <a:pt x="4411" y="13134"/>
                  </a:cubicBezTo>
                  <a:cubicBezTo>
                    <a:pt x="3609" y="14713"/>
                    <a:pt x="2807" y="16292"/>
                    <a:pt x="2005" y="17896"/>
                  </a:cubicBezTo>
                  <a:cubicBezTo>
                    <a:pt x="1329" y="19275"/>
                    <a:pt x="652" y="20728"/>
                    <a:pt x="326" y="22257"/>
                  </a:cubicBezTo>
                  <a:cubicBezTo>
                    <a:pt x="76" y="23435"/>
                    <a:pt x="0" y="24889"/>
                    <a:pt x="1153" y="25615"/>
                  </a:cubicBezTo>
                  <a:cubicBezTo>
                    <a:pt x="1464" y="25818"/>
                    <a:pt x="1784" y="25904"/>
                    <a:pt x="2101" y="25904"/>
                  </a:cubicBezTo>
                  <a:cubicBezTo>
                    <a:pt x="2882" y="25904"/>
                    <a:pt x="3648" y="25384"/>
                    <a:pt x="4236" y="24813"/>
                  </a:cubicBezTo>
                  <a:cubicBezTo>
                    <a:pt x="5238" y="23836"/>
                    <a:pt x="5990" y="22583"/>
                    <a:pt x="6667" y="21355"/>
                  </a:cubicBezTo>
                  <a:cubicBezTo>
                    <a:pt x="7569" y="19776"/>
                    <a:pt x="8396" y="18172"/>
                    <a:pt x="9098" y="16518"/>
                  </a:cubicBezTo>
                  <a:cubicBezTo>
                    <a:pt x="10201" y="13986"/>
                    <a:pt x="11178" y="11405"/>
                    <a:pt x="12131" y="8823"/>
                  </a:cubicBezTo>
                  <a:cubicBezTo>
                    <a:pt x="13033" y="6417"/>
                    <a:pt x="13584" y="3886"/>
                    <a:pt x="14762" y="1580"/>
                  </a:cubicBezTo>
                  <a:cubicBezTo>
                    <a:pt x="14936" y="1251"/>
                    <a:pt x="14642" y="946"/>
                    <a:pt x="14361" y="946"/>
                  </a:cubicBezTo>
                  <a:cubicBezTo>
                    <a:pt x="14236" y="946"/>
                    <a:pt x="14113" y="1007"/>
                    <a:pt x="14036" y="1154"/>
                  </a:cubicBezTo>
                  <a:cubicBezTo>
                    <a:pt x="13058" y="3059"/>
                    <a:pt x="12482" y="5139"/>
                    <a:pt x="11830" y="7169"/>
                  </a:cubicBezTo>
                  <a:cubicBezTo>
                    <a:pt x="11128" y="9274"/>
                    <a:pt x="10276" y="11355"/>
                    <a:pt x="9474" y="13435"/>
                  </a:cubicBezTo>
                  <a:cubicBezTo>
                    <a:pt x="8622" y="15590"/>
                    <a:pt x="7695" y="17696"/>
                    <a:pt x="6592" y="19751"/>
                  </a:cubicBezTo>
                  <a:cubicBezTo>
                    <a:pt x="6040" y="20803"/>
                    <a:pt x="5489" y="21831"/>
                    <a:pt x="4812" y="22808"/>
                  </a:cubicBezTo>
                  <a:cubicBezTo>
                    <a:pt x="4236" y="23610"/>
                    <a:pt x="3309" y="25039"/>
                    <a:pt x="2181" y="25064"/>
                  </a:cubicBezTo>
                  <a:cubicBezTo>
                    <a:pt x="2152" y="25066"/>
                    <a:pt x="2124" y="25067"/>
                    <a:pt x="2097" y="25067"/>
                  </a:cubicBezTo>
                  <a:cubicBezTo>
                    <a:pt x="904" y="25067"/>
                    <a:pt x="932" y="23491"/>
                    <a:pt x="1103" y="22658"/>
                  </a:cubicBezTo>
                  <a:cubicBezTo>
                    <a:pt x="1379" y="21204"/>
                    <a:pt x="1980" y="19826"/>
                    <a:pt x="2632" y="18523"/>
                  </a:cubicBezTo>
                  <a:cubicBezTo>
                    <a:pt x="3309" y="17119"/>
                    <a:pt x="4035" y="15716"/>
                    <a:pt x="4737" y="14337"/>
                  </a:cubicBezTo>
                  <a:cubicBezTo>
                    <a:pt x="7193" y="9575"/>
                    <a:pt x="9925" y="4964"/>
                    <a:pt x="13008" y="603"/>
                  </a:cubicBezTo>
                  <a:cubicBezTo>
                    <a:pt x="13238" y="301"/>
                    <a:pt x="12942" y="0"/>
                    <a:pt x="1263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4654300" y="4061575"/>
              <a:ext cx="58925" cy="45375"/>
            </a:xfrm>
            <a:custGeom>
              <a:avLst/>
              <a:gdLst/>
              <a:ahLst/>
              <a:cxnLst/>
              <a:rect l="l" t="t" r="r" b="b"/>
              <a:pathLst>
                <a:path w="2357" h="1815" extrusionOk="0">
                  <a:moveTo>
                    <a:pt x="490" y="0"/>
                  </a:moveTo>
                  <a:cubicBezTo>
                    <a:pt x="336" y="0"/>
                    <a:pt x="170" y="74"/>
                    <a:pt x="100" y="196"/>
                  </a:cubicBezTo>
                  <a:cubicBezTo>
                    <a:pt x="0" y="421"/>
                    <a:pt x="50" y="647"/>
                    <a:pt x="251" y="772"/>
                  </a:cubicBezTo>
                  <a:cubicBezTo>
                    <a:pt x="752" y="1073"/>
                    <a:pt x="1253" y="1399"/>
                    <a:pt x="1704" y="1750"/>
                  </a:cubicBezTo>
                  <a:cubicBezTo>
                    <a:pt x="1768" y="1797"/>
                    <a:pt x="1852" y="1815"/>
                    <a:pt x="1924" y="1815"/>
                  </a:cubicBezTo>
                  <a:cubicBezTo>
                    <a:pt x="1965" y="1815"/>
                    <a:pt x="2003" y="1809"/>
                    <a:pt x="2030" y="1800"/>
                  </a:cubicBezTo>
                  <a:cubicBezTo>
                    <a:pt x="2130" y="1775"/>
                    <a:pt x="2231" y="1699"/>
                    <a:pt x="2281" y="1599"/>
                  </a:cubicBezTo>
                  <a:cubicBezTo>
                    <a:pt x="2331" y="1499"/>
                    <a:pt x="2356" y="1399"/>
                    <a:pt x="2331" y="1273"/>
                  </a:cubicBezTo>
                  <a:cubicBezTo>
                    <a:pt x="2306" y="1173"/>
                    <a:pt x="2231" y="1098"/>
                    <a:pt x="2130" y="1023"/>
                  </a:cubicBezTo>
                  <a:cubicBezTo>
                    <a:pt x="1679" y="672"/>
                    <a:pt x="1178" y="371"/>
                    <a:pt x="677" y="45"/>
                  </a:cubicBezTo>
                  <a:cubicBezTo>
                    <a:pt x="623" y="15"/>
                    <a:pt x="558" y="0"/>
                    <a:pt x="49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4649900" y="3990975"/>
              <a:ext cx="112800" cy="113650"/>
            </a:xfrm>
            <a:custGeom>
              <a:avLst/>
              <a:gdLst/>
              <a:ahLst/>
              <a:cxnLst/>
              <a:rect l="l" t="t" r="r" b="b"/>
              <a:pathLst>
                <a:path w="4512" h="4546" extrusionOk="0">
                  <a:moveTo>
                    <a:pt x="1920" y="1"/>
                  </a:moveTo>
                  <a:cubicBezTo>
                    <a:pt x="1766" y="1"/>
                    <a:pt x="1605" y="79"/>
                    <a:pt x="1555" y="213"/>
                  </a:cubicBezTo>
                  <a:cubicBezTo>
                    <a:pt x="1154" y="1090"/>
                    <a:pt x="502" y="1842"/>
                    <a:pt x="76" y="2744"/>
                  </a:cubicBezTo>
                  <a:cubicBezTo>
                    <a:pt x="1" y="2944"/>
                    <a:pt x="26" y="3195"/>
                    <a:pt x="226" y="3320"/>
                  </a:cubicBezTo>
                  <a:cubicBezTo>
                    <a:pt x="293" y="3354"/>
                    <a:pt x="371" y="3371"/>
                    <a:pt x="448" y="3371"/>
                  </a:cubicBezTo>
                  <a:cubicBezTo>
                    <a:pt x="602" y="3371"/>
                    <a:pt x="753" y="3304"/>
                    <a:pt x="803" y="3170"/>
                  </a:cubicBezTo>
                  <a:cubicBezTo>
                    <a:pt x="1143" y="2405"/>
                    <a:pt x="1663" y="1748"/>
                    <a:pt x="2073" y="1031"/>
                  </a:cubicBezTo>
                  <a:lnTo>
                    <a:pt x="2073" y="1031"/>
                  </a:lnTo>
                  <a:cubicBezTo>
                    <a:pt x="2551" y="1326"/>
                    <a:pt x="3051" y="1585"/>
                    <a:pt x="3490" y="1933"/>
                  </a:cubicBezTo>
                  <a:lnTo>
                    <a:pt x="3490" y="1933"/>
                  </a:lnTo>
                  <a:cubicBezTo>
                    <a:pt x="3035" y="2551"/>
                    <a:pt x="2691" y="3231"/>
                    <a:pt x="2206" y="3822"/>
                  </a:cubicBezTo>
                  <a:cubicBezTo>
                    <a:pt x="2056" y="3997"/>
                    <a:pt x="2031" y="4248"/>
                    <a:pt x="2206" y="4423"/>
                  </a:cubicBezTo>
                  <a:cubicBezTo>
                    <a:pt x="2284" y="4501"/>
                    <a:pt x="2396" y="4546"/>
                    <a:pt x="2507" y="4546"/>
                  </a:cubicBezTo>
                  <a:cubicBezTo>
                    <a:pt x="2609" y="4546"/>
                    <a:pt x="2710" y="4508"/>
                    <a:pt x="2783" y="4423"/>
                  </a:cubicBezTo>
                  <a:cubicBezTo>
                    <a:pt x="3384" y="3721"/>
                    <a:pt x="3760" y="2869"/>
                    <a:pt x="4337" y="2168"/>
                  </a:cubicBezTo>
                  <a:cubicBezTo>
                    <a:pt x="4487" y="1992"/>
                    <a:pt x="4512" y="1741"/>
                    <a:pt x="4337" y="1591"/>
                  </a:cubicBezTo>
                  <a:cubicBezTo>
                    <a:pt x="3685" y="939"/>
                    <a:pt x="2858" y="589"/>
                    <a:pt x="2131" y="62"/>
                  </a:cubicBezTo>
                  <a:cubicBezTo>
                    <a:pt x="2073" y="20"/>
                    <a:pt x="1997" y="1"/>
                    <a:pt x="192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4665575" y="3740500"/>
              <a:ext cx="250650" cy="295725"/>
            </a:xfrm>
            <a:custGeom>
              <a:avLst/>
              <a:gdLst/>
              <a:ahLst/>
              <a:cxnLst/>
              <a:rect l="l" t="t" r="r" b="b"/>
              <a:pathLst>
                <a:path w="10026" h="11829" extrusionOk="0">
                  <a:moveTo>
                    <a:pt x="5697" y="1"/>
                  </a:moveTo>
                  <a:cubicBezTo>
                    <a:pt x="5390" y="1"/>
                    <a:pt x="5080" y="306"/>
                    <a:pt x="5314" y="633"/>
                  </a:cubicBezTo>
                  <a:cubicBezTo>
                    <a:pt x="5865" y="1460"/>
                    <a:pt x="6492" y="2587"/>
                    <a:pt x="5464" y="3289"/>
                  </a:cubicBezTo>
                  <a:cubicBezTo>
                    <a:pt x="4612" y="3866"/>
                    <a:pt x="3534" y="4041"/>
                    <a:pt x="2607" y="4392"/>
                  </a:cubicBezTo>
                  <a:cubicBezTo>
                    <a:pt x="1429" y="4843"/>
                    <a:pt x="451" y="5595"/>
                    <a:pt x="226" y="6898"/>
                  </a:cubicBezTo>
                  <a:cubicBezTo>
                    <a:pt x="0" y="8126"/>
                    <a:pt x="351" y="9405"/>
                    <a:pt x="1028" y="10457"/>
                  </a:cubicBezTo>
                  <a:cubicBezTo>
                    <a:pt x="1111" y="10593"/>
                    <a:pt x="1235" y="10649"/>
                    <a:pt x="1359" y="10649"/>
                  </a:cubicBezTo>
                  <a:cubicBezTo>
                    <a:pt x="1648" y="10649"/>
                    <a:pt x="1940" y="10346"/>
                    <a:pt x="1730" y="10031"/>
                  </a:cubicBezTo>
                  <a:cubicBezTo>
                    <a:pt x="1103" y="9029"/>
                    <a:pt x="677" y="7600"/>
                    <a:pt x="1228" y="6447"/>
                  </a:cubicBezTo>
                  <a:cubicBezTo>
                    <a:pt x="1780" y="5344"/>
                    <a:pt x="3133" y="5094"/>
                    <a:pt x="4186" y="4743"/>
                  </a:cubicBezTo>
                  <a:cubicBezTo>
                    <a:pt x="5063" y="4467"/>
                    <a:pt x="6116" y="4116"/>
                    <a:pt x="6617" y="3314"/>
                  </a:cubicBezTo>
                  <a:cubicBezTo>
                    <a:pt x="7036" y="2627"/>
                    <a:pt x="6894" y="1861"/>
                    <a:pt x="6575" y="1167"/>
                  </a:cubicBezTo>
                  <a:lnTo>
                    <a:pt x="6575" y="1167"/>
                  </a:lnTo>
                  <a:cubicBezTo>
                    <a:pt x="8204" y="2086"/>
                    <a:pt x="8878" y="4403"/>
                    <a:pt x="8772" y="6171"/>
                  </a:cubicBezTo>
                  <a:cubicBezTo>
                    <a:pt x="8697" y="7475"/>
                    <a:pt x="7970" y="8628"/>
                    <a:pt x="6968" y="9455"/>
                  </a:cubicBezTo>
                  <a:cubicBezTo>
                    <a:pt x="5915" y="10307"/>
                    <a:pt x="4587" y="10683"/>
                    <a:pt x="3309" y="11009"/>
                  </a:cubicBezTo>
                  <a:cubicBezTo>
                    <a:pt x="2826" y="11124"/>
                    <a:pt x="2976" y="11829"/>
                    <a:pt x="3410" y="11829"/>
                  </a:cubicBezTo>
                  <a:cubicBezTo>
                    <a:pt x="3449" y="11829"/>
                    <a:pt x="3491" y="11823"/>
                    <a:pt x="3534" y="11811"/>
                  </a:cubicBezTo>
                  <a:cubicBezTo>
                    <a:pt x="5940" y="11184"/>
                    <a:pt x="8271" y="10182"/>
                    <a:pt x="9273" y="7725"/>
                  </a:cubicBezTo>
                  <a:cubicBezTo>
                    <a:pt x="10025" y="5896"/>
                    <a:pt x="9549" y="3465"/>
                    <a:pt x="8471" y="1861"/>
                  </a:cubicBezTo>
                  <a:cubicBezTo>
                    <a:pt x="7820" y="908"/>
                    <a:pt x="6918" y="181"/>
                    <a:pt x="5765" y="6"/>
                  </a:cubicBezTo>
                  <a:cubicBezTo>
                    <a:pt x="5742" y="3"/>
                    <a:pt x="5720" y="1"/>
                    <a:pt x="569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4707550" y="3755200"/>
              <a:ext cx="159175" cy="266125"/>
            </a:xfrm>
            <a:custGeom>
              <a:avLst/>
              <a:gdLst/>
              <a:ahLst/>
              <a:cxnLst/>
              <a:rect l="l" t="t" r="r" b="b"/>
              <a:pathLst>
                <a:path w="6367" h="10645" extrusionOk="0">
                  <a:moveTo>
                    <a:pt x="4677" y="0"/>
                  </a:moveTo>
                  <a:cubicBezTo>
                    <a:pt x="4343" y="0"/>
                    <a:pt x="4050" y="424"/>
                    <a:pt x="4361" y="696"/>
                  </a:cubicBezTo>
                  <a:cubicBezTo>
                    <a:pt x="5314" y="1548"/>
                    <a:pt x="5589" y="2726"/>
                    <a:pt x="5013" y="3879"/>
                  </a:cubicBezTo>
                  <a:cubicBezTo>
                    <a:pt x="4462" y="4957"/>
                    <a:pt x="3509" y="5609"/>
                    <a:pt x="2432" y="6060"/>
                  </a:cubicBezTo>
                  <a:cubicBezTo>
                    <a:pt x="1630" y="6385"/>
                    <a:pt x="853" y="6812"/>
                    <a:pt x="527" y="7639"/>
                  </a:cubicBezTo>
                  <a:cubicBezTo>
                    <a:pt x="201" y="8416"/>
                    <a:pt x="251" y="9318"/>
                    <a:pt x="76" y="10120"/>
                  </a:cubicBezTo>
                  <a:cubicBezTo>
                    <a:pt x="0" y="10437"/>
                    <a:pt x="270" y="10645"/>
                    <a:pt x="519" y="10645"/>
                  </a:cubicBezTo>
                  <a:cubicBezTo>
                    <a:pt x="683" y="10645"/>
                    <a:pt x="838" y="10555"/>
                    <a:pt x="878" y="10345"/>
                  </a:cubicBezTo>
                  <a:cubicBezTo>
                    <a:pt x="1003" y="9844"/>
                    <a:pt x="1053" y="9318"/>
                    <a:pt x="1128" y="8791"/>
                  </a:cubicBezTo>
                  <a:cubicBezTo>
                    <a:pt x="1153" y="8441"/>
                    <a:pt x="1203" y="8065"/>
                    <a:pt x="1379" y="7764"/>
                  </a:cubicBezTo>
                  <a:cubicBezTo>
                    <a:pt x="1905" y="6862"/>
                    <a:pt x="3234" y="6736"/>
                    <a:pt x="4036" y="6160"/>
                  </a:cubicBezTo>
                  <a:cubicBezTo>
                    <a:pt x="4988" y="5508"/>
                    <a:pt x="5790" y="4531"/>
                    <a:pt x="6066" y="3403"/>
                  </a:cubicBezTo>
                  <a:cubicBezTo>
                    <a:pt x="6366" y="2150"/>
                    <a:pt x="5890" y="972"/>
                    <a:pt x="4963" y="120"/>
                  </a:cubicBezTo>
                  <a:cubicBezTo>
                    <a:pt x="4873" y="36"/>
                    <a:pt x="4773" y="0"/>
                    <a:pt x="467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4728325" y="3767150"/>
              <a:ext cx="166600" cy="260975"/>
            </a:xfrm>
            <a:custGeom>
              <a:avLst/>
              <a:gdLst/>
              <a:ahLst/>
              <a:cxnLst/>
              <a:rect l="l" t="t" r="r" b="b"/>
              <a:pathLst>
                <a:path w="6664" h="10439" extrusionOk="0">
                  <a:moveTo>
                    <a:pt x="4552" y="1"/>
                  </a:moveTo>
                  <a:cubicBezTo>
                    <a:pt x="4261" y="1"/>
                    <a:pt x="3964" y="304"/>
                    <a:pt x="4157" y="619"/>
                  </a:cubicBezTo>
                  <a:cubicBezTo>
                    <a:pt x="4708" y="1521"/>
                    <a:pt x="5185" y="2549"/>
                    <a:pt x="5235" y="3602"/>
                  </a:cubicBezTo>
                  <a:cubicBezTo>
                    <a:pt x="5285" y="4704"/>
                    <a:pt x="4809" y="5607"/>
                    <a:pt x="4032" y="6359"/>
                  </a:cubicBezTo>
                  <a:cubicBezTo>
                    <a:pt x="3380" y="6985"/>
                    <a:pt x="2553" y="7361"/>
                    <a:pt x="1826" y="7887"/>
                  </a:cubicBezTo>
                  <a:cubicBezTo>
                    <a:pt x="1049" y="8414"/>
                    <a:pt x="498" y="9065"/>
                    <a:pt x="122" y="9943"/>
                  </a:cubicBezTo>
                  <a:cubicBezTo>
                    <a:pt x="1" y="10246"/>
                    <a:pt x="246" y="10439"/>
                    <a:pt x="503" y="10439"/>
                  </a:cubicBezTo>
                  <a:cubicBezTo>
                    <a:pt x="671" y="10439"/>
                    <a:pt x="845" y="10356"/>
                    <a:pt x="924" y="10168"/>
                  </a:cubicBezTo>
                  <a:cubicBezTo>
                    <a:pt x="1325" y="9216"/>
                    <a:pt x="2127" y="8664"/>
                    <a:pt x="2979" y="8138"/>
                  </a:cubicBezTo>
                  <a:cubicBezTo>
                    <a:pt x="3856" y="7587"/>
                    <a:pt x="4683" y="7010"/>
                    <a:pt x="5285" y="6183"/>
                  </a:cubicBezTo>
                  <a:cubicBezTo>
                    <a:pt x="6663" y="4329"/>
                    <a:pt x="5987" y="2023"/>
                    <a:pt x="4884" y="193"/>
                  </a:cubicBezTo>
                  <a:cubicBezTo>
                    <a:pt x="4801" y="57"/>
                    <a:pt x="4677" y="1"/>
                    <a:pt x="455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4741375" y="4262575"/>
              <a:ext cx="239375" cy="252675"/>
            </a:xfrm>
            <a:custGeom>
              <a:avLst/>
              <a:gdLst/>
              <a:ahLst/>
              <a:cxnLst/>
              <a:rect l="l" t="t" r="r" b="b"/>
              <a:pathLst>
                <a:path w="9575" h="10107" extrusionOk="0">
                  <a:moveTo>
                    <a:pt x="9324" y="0"/>
                  </a:moveTo>
                  <a:lnTo>
                    <a:pt x="76" y="1604"/>
                  </a:lnTo>
                  <a:cubicBezTo>
                    <a:pt x="1" y="4361"/>
                    <a:pt x="502" y="7243"/>
                    <a:pt x="427" y="10101"/>
                  </a:cubicBezTo>
                  <a:cubicBezTo>
                    <a:pt x="540" y="10105"/>
                    <a:pt x="663" y="10106"/>
                    <a:pt x="797" y="10106"/>
                  </a:cubicBezTo>
                  <a:cubicBezTo>
                    <a:pt x="3217" y="10106"/>
                    <a:pt x="8839" y="9490"/>
                    <a:pt x="9575" y="9324"/>
                  </a:cubicBezTo>
                  <a:cubicBezTo>
                    <a:pt x="9550" y="5990"/>
                    <a:pt x="9550" y="2933"/>
                    <a:pt x="9324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4720075" y="4171900"/>
              <a:ext cx="269450" cy="136425"/>
            </a:xfrm>
            <a:custGeom>
              <a:avLst/>
              <a:gdLst/>
              <a:ahLst/>
              <a:cxnLst/>
              <a:rect l="l" t="t" r="r" b="b"/>
              <a:pathLst>
                <a:path w="10778" h="5457" extrusionOk="0">
                  <a:moveTo>
                    <a:pt x="9927" y="925"/>
                  </a:moveTo>
                  <a:cubicBezTo>
                    <a:pt x="9932" y="1710"/>
                    <a:pt x="9946" y="2485"/>
                    <a:pt x="9950" y="3271"/>
                  </a:cubicBezTo>
                  <a:lnTo>
                    <a:pt x="9950" y="3271"/>
                  </a:lnTo>
                  <a:cubicBezTo>
                    <a:pt x="6912" y="3609"/>
                    <a:pt x="3951" y="4332"/>
                    <a:pt x="912" y="4600"/>
                  </a:cubicBezTo>
                  <a:lnTo>
                    <a:pt x="912" y="4600"/>
                  </a:lnTo>
                  <a:cubicBezTo>
                    <a:pt x="825" y="3792"/>
                    <a:pt x="845" y="2960"/>
                    <a:pt x="851" y="2151"/>
                  </a:cubicBezTo>
                  <a:lnTo>
                    <a:pt x="851" y="2151"/>
                  </a:lnTo>
                  <a:cubicBezTo>
                    <a:pt x="3891" y="1815"/>
                    <a:pt x="6948" y="1505"/>
                    <a:pt x="9927" y="925"/>
                  </a:cubicBezTo>
                  <a:close/>
                  <a:moveTo>
                    <a:pt x="10353" y="1"/>
                  </a:moveTo>
                  <a:cubicBezTo>
                    <a:pt x="10312" y="1"/>
                    <a:pt x="10269" y="7"/>
                    <a:pt x="10226" y="18"/>
                  </a:cubicBezTo>
                  <a:cubicBezTo>
                    <a:pt x="7018" y="670"/>
                    <a:pt x="3710" y="996"/>
                    <a:pt x="427" y="1372"/>
                  </a:cubicBezTo>
                  <a:cubicBezTo>
                    <a:pt x="385" y="1376"/>
                    <a:pt x="346" y="1385"/>
                    <a:pt x="311" y="1398"/>
                  </a:cubicBezTo>
                  <a:lnTo>
                    <a:pt x="311" y="1398"/>
                  </a:lnTo>
                  <a:cubicBezTo>
                    <a:pt x="143" y="1439"/>
                    <a:pt x="1" y="1573"/>
                    <a:pt x="1" y="1798"/>
                  </a:cubicBezTo>
                  <a:cubicBezTo>
                    <a:pt x="26" y="2900"/>
                    <a:pt x="1" y="4053"/>
                    <a:pt x="151" y="5156"/>
                  </a:cubicBezTo>
                  <a:cubicBezTo>
                    <a:pt x="176" y="5332"/>
                    <a:pt x="377" y="5457"/>
                    <a:pt x="552" y="5457"/>
                  </a:cubicBezTo>
                  <a:cubicBezTo>
                    <a:pt x="3860" y="5231"/>
                    <a:pt x="7068" y="4379"/>
                    <a:pt x="10377" y="4053"/>
                  </a:cubicBezTo>
                  <a:cubicBezTo>
                    <a:pt x="10602" y="4028"/>
                    <a:pt x="10778" y="3878"/>
                    <a:pt x="10778" y="3627"/>
                  </a:cubicBezTo>
                  <a:cubicBezTo>
                    <a:pt x="10778" y="2550"/>
                    <a:pt x="10778" y="1497"/>
                    <a:pt x="10778" y="419"/>
                  </a:cubicBezTo>
                  <a:cubicBezTo>
                    <a:pt x="10757" y="165"/>
                    <a:pt x="10575" y="1"/>
                    <a:pt x="1035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4762675" y="4250625"/>
              <a:ext cx="23225" cy="47725"/>
            </a:xfrm>
            <a:custGeom>
              <a:avLst/>
              <a:gdLst/>
              <a:ahLst/>
              <a:cxnLst/>
              <a:rect l="l" t="t" r="r" b="b"/>
              <a:pathLst>
                <a:path w="929" h="1909" extrusionOk="0">
                  <a:moveTo>
                    <a:pt x="461" y="0"/>
                  </a:moveTo>
                  <a:cubicBezTo>
                    <a:pt x="450" y="0"/>
                    <a:pt x="439" y="1"/>
                    <a:pt x="427" y="2"/>
                  </a:cubicBezTo>
                  <a:cubicBezTo>
                    <a:pt x="201" y="2"/>
                    <a:pt x="1" y="178"/>
                    <a:pt x="1" y="403"/>
                  </a:cubicBezTo>
                  <a:cubicBezTo>
                    <a:pt x="1" y="779"/>
                    <a:pt x="76" y="1130"/>
                    <a:pt x="76" y="1506"/>
                  </a:cubicBezTo>
                  <a:cubicBezTo>
                    <a:pt x="76" y="1696"/>
                    <a:pt x="257" y="1909"/>
                    <a:pt x="468" y="1909"/>
                  </a:cubicBezTo>
                  <a:cubicBezTo>
                    <a:pt x="479" y="1909"/>
                    <a:pt x="491" y="1908"/>
                    <a:pt x="502" y="1907"/>
                  </a:cubicBezTo>
                  <a:cubicBezTo>
                    <a:pt x="728" y="1907"/>
                    <a:pt x="928" y="1731"/>
                    <a:pt x="903" y="1506"/>
                  </a:cubicBezTo>
                  <a:cubicBezTo>
                    <a:pt x="903" y="1130"/>
                    <a:pt x="853" y="779"/>
                    <a:pt x="853" y="403"/>
                  </a:cubicBezTo>
                  <a:cubicBezTo>
                    <a:pt x="829" y="213"/>
                    <a:pt x="670" y="0"/>
                    <a:pt x="461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4820950" y="4239150"/>
              <a:ext cx="23225" cy="49175"/>
            </a:xfrm>
            <a:custGeom>
              <a:avLst/>
              <a:gdLst/>
              <a:ahLst/>
              <a:cxnLst/>
              <a:rect l="l" t="t" r="r" b="b"/>
              <a:pathLst>
                <a:path w="929" h="1967" extrusionOk="0">
                  <a:moveTo>
                    <a:pt x="26" y="561"/>
                  </a:moveTo>
                  <a:cubicBezTo>
                    <a:pt x="26" y="578"/>
                    <a:pt x="29" y="592"/>
                    <a:pt x="32" y="604"/>
                  </a:cubicBezTo>
                  <a:lnTo>
                    <a:pt x="32" y="604"/>
                  </a:lnTo>
                  <a:cubicBezTo>
                    <a:pt x="30" y="590"/>
                    <a:pt x="28" y="576"/>
                    <a:pt x="26" y="561"/>
                  </a:cubicBezTo>
                  <a:close/>
                  <a:moveTo>
                    <a:pt x="411" y="0"/>
                  </a:moveTo>
                  <a:cubicBezTo>
                    <a:pt x="382" y="0"/>
                    <a:pt x="354" y="3"/>
                    <a:pt x="327" y="10"/>
                  </a:cubicBezTo>
                  <a:cubicBezTo>
                    <a:pt x="201" y="35"/>
                    <a:pt x="126" y="110"/>
                    <a:pt x="76" y="210"/>
                  </a:cubicBezTo>
                  <a:cubicBezTo>
                    <a:pt x="1" y="311"/>
                    <a:pt x="1" y="411"/>
                    <a:pt x="26" y="511"/>
                  </a:cubicBezTo>
                  <a:cubicBezTo>
                    <a:pt x="26" y="586"/>
                    <a:pt x="51" y="636"/>
                    <a:pt x="51" y="686"/>
                  </a:cubicBezTo>
                  <a:lnTo>
                    <a:pt x="51" y="686"/>
                  </a:lnTo>
                  <a:cubicBezTo>
                    <a:pt x="51" y="653"/>
                    <a:pt x="40" y="630"/>
                    <a:pt x="32" y="604"/>
                  </a:cubicBezTo>
                  <a:lnTo>
                    <a:pt x="32" y="604"/>
                  </a:lnTo>
                  <a:cubicBezTo>
                    <a:pt x="76" y="918"/>
                    <a:pt x="76" y="1252"/>
                    <a:pt x="76" y="1564"/>
                  </a:cubicBezTo>
                  <a:cubicBezTo>
                    <a:pt x="76" y="1754"/>
                    <a:pt x="256" y="1967"/>
                    <a:pt x="467" y="1967"/>
                  </a:cubicBezTo>
                  <a:cubicBezTo>
                    <a:pt x="479" y="1967"/>
                    <a:pt x="490" y="1966"/>
                    <a:pt x="502" y="1965"/>
                  </a:cubicBezTo>
                  <a:cubicBezTo>
                    <a:pt x="728" y="1965"/>
                    <a:pt x="928" y="1789"/>
                    <a:pt x="928" y="1564"/>
                  </a:cubicBezTo>
                  <a:cubicBezTo>
                    <a:pt x="903" y="1138"/>
                    <a:pt x="903" y="712"/>
                    <a:pt x="828" y="311"/>
                  </a:cubicBezTo>
                  <a:cubicBezTo>
                    <a:pt x="803" y="210"/>
                    <a:pt x="728" y="110"/>
                    <a:pt x="627" y="60"/>
                  </a:cubicBezTo>
                  <a:cubicBezTo>
                    <a:pt x="572" y="23"/>
                    <a:pt x="490" y="0"/>
                    <a:pt x="411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4887375" y="4230625"/>
              <a:ext cx="22575" cy="46175"/>
            </a:xfrm>
            <a:custGeom>
              <a:avLst/>
              <a:gdLst/>
              <a:ahLst/>
              <a:cxnLst/>
              <a:rect l="l" t="t" r="r" b="b"/>
              <a:pathLst>
                <a:path w="903" h="1847" extrusionOk="0">
                  <a:moveTo>
                    <a:pt x="502" y="0"/>
                  </a:moveTo>
                  <a:cubicBezTo>
                    <a:pt x="276" y="0"/>
                    <a:pt x="76" y="176"/>
                    <a:pt x="76" y="426"/>
                  </a:cubicBezTo>
                  <a:cubicBezTo>
                    <a:pt x="76" y="702"/>
                    <a:pt x="76" y="1003"/>
                    <a:pt x="51" y="1278"/>
                  </a:cubicBezTo>
                  <a:cubicBezTo>
                    <a:pt x="51" y="1253"/>
                    <a:pt x="51" y="1203"/>
                    <a:pt x="51" y="1178"/>
                  </a:cubicBezTo>
                  <a:cubicBezTo>
                    <a:pt x="51" y="1228"/>
                    <a:pt x="51" y="1278"/>
                    <a:pt x="26" y="1328"/>
                  </a:cubicBezTo>
                  <a:cubicBezTo>
                    <a:pt x="0" y="1429"/>
                    <a:pt x="26" y="1554"/>
                    <a:pt x="76" y="1654"/>
                  </a:cubicBezTo>
                  <a:cubicBezTo>
                    <a:pt x="126" y="1729"/>
                    <a:pt x="226" y="1805"/>
                    <a:pt x="326" y="1830"/>
                  </a:cubicBezTo>
                  <a:cubicBezTo>
                    <a:pt x="368" y="1840"/>
                    <a:pt x="414" y="1846"/>
                    <a:pt x="460" y="1846"/>
                  </a:cubicBezTo>
                  <a:cubicBezTo>
                    <a:pt x="526" y="1846"/>
                    <a:pt x="593" y="1834"/>
                    <a:pt x="652" y="1805"/>
                  </a:cubicBezTo>
                  <a:cubicBezTo>
                    <a:pt x="727" y="1729"/>
                    <a:pt x="828" y="1654"/>
                    <a:pt x="828" y="1554"/>
                  </a:cubicBezTo>
                  <a:cubicBezTo>
                    <a:pt x="903" y="1178"/>
                    <a:pt x="903" y="802"/>
                    <a:pt x="903" y="426"/>
                  </a:cubicBezTo>
                  <a:cubicBezTo>
                    <a:pt x="903" y="301"/>
                    <a:pt x="853" y="201"/>
                    <a:pt x="777" y="125"/>
                  </a:cubicBezTo>
                  <a:cubicBezTo>
                    <a:pt x="727" y="50"/>
                    <a:pt x="602" y="0"/>
                    <a:pt x="502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 txBox="1">
            <a:spLocks noGrp="1"/>
          </p:cNvSpPr>
          <p:nvPr>
            <p:ph type="title"/>
          </p:nvPr>
        </p:nvSpPr>
        <p:spPr>
          <a:xfrm>
            <a:off x="713225" y="31029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9"/>
          <p:cNvSpPr/>
          <p:nvPr/>
        </p:nvSpPr>
        <p:spPr>
          <a:xfrm>
            <a:off x="8774410" y="2277488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9"/>
          <p:cNvSpPr/>
          <p:nvPr/>
        </p:nvSpPr>
        <p:spPr>
          <a:xfrm>
            <a:off x="8735550" y="3877387"/>
            <a:ext cx="114055" cy="107563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9"/>
          <p:cNvSpPr/>
          <p:nvPr/>
        </p:nvSpPr>
        <p:spPr>
          <a:xfrm>
            <a:off x="1379229" y="233105"/>
            <a:ext cx="164350" cy="154996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9"/>
          <p:cNvSpPr/>
          <p:nvPr/>
        </p:nvSpPr>
        <p:spPr>
          <a:xfrm>
            <a:off x="316076" y="435851"/>
            <a:ext cx="109895" cy="103654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1" name="Google Shape;411;p19"/>
          <p:cNvGrpSpPr/>
          <p:nvPr/>
        </p:nvGrpSpPr>
        <p:grpSpPr>
          <a:xfrm>
            <a:off x="314000" y="1949950"/>
            <a:ext cx="114050" cy="110950"/>
            <a:chOff x="4247650" y="2253150"/>
            <a:chExt cx="114050" cy="110950"/>
          </a:xfrm>
        </p:grpSpPr>
        <p:sp>
          <p:nvSpPr>
            <p:cNvPr id="412" name="Google Shape;412;p19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19"/>
          <p:cNvGrpSpPr/>
          <p:nvPr/>
        </p:nvGrpSpPr>
        <p:grpSpPr>
          <a:xfrm>
            <a:off x="7335550" y="4654825"/>
            <a:ext cx="114050" cy="110950"/>
            <a:chOff x="4247650" y="2253150"/>
            <a:chExt cx="114050" cy="110950"/>
          </a:xfrm>
        </p:grpSpPr>
        <p:sp>
          <p:nvSpPr>
            <p:cNvPr id="416" name="Google Shape;416;p19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19"/>
          <p:cNvGrpSpPr/>
          <p:nvPr/>
        </p:nvGrpSpPr>
        <p:grpSpPr>
          <a:xfrm rot="3792722">
            <a:off x="8216859" y="4284285"/>
            <a:ext cx="323957" cy="311507"/>
            <a:chOff x="1714425" y="2805275"/>
            <a:chExt cx="323950" cy="311500"/>
          </a:xfrm>
        </p:grpSpPr>
        <p:sp>
          <p:nvSpPr>
            <p:cNvPr id="420" name="Google Shape;420;p19"/>
            <p:cNvSpPr/>
            <p:nvPr/>
          </p:nvSpPr>
          <p:spPr>
            <a:xfrm>
              <a:off x="1723200" y="2823225"/>
              <a:ext cx="312675" cy="284475"/>
            </a:xfrm>
            <a:custGeom>
              <a:avLst/>
              <a:gdLst/>
              <a:ahLst/>
              <a:cxnLst/>
              <a:rect l="l" t="t" r="r" b="b"/>
              <a:pathLst>
                <a:path w="12507" h="11379" extrusionOk="0">
                  <a:moveTo>
                    <a:pt x="8660" y="0"/>
                  </a:moveTo>
                  <a:cubicBezTo>
                    <a:pt x="8347" y="0"/>
                    <a:pt x="8089" y="77"/>
                    <a:pt x="7870" y="231"/>
                  </a:cubicBezTo>
                  <a:cubicBezTo>
                    <a:pt x="7770" y="206"/>
                    <a:pt x="7645" y="206"/>
                    <a:pt x="7519" y="206"/>
                  </a:cubicBezTo>
                  <a:cubicBezTo>
                    <a:pt x="5840" y="381"/>
                    <a:pt x="6241" y="2311"/>
                    <a:pt x="6993" y="4166"/>
                  </a:cubicBezTo>
                  <a:cubicBezTo>
                    <a:pt x="7018" y="4391"/>
                    <a:pt x="7093" y="4617"/>
                    <a:pt x="7168" y="4842"/>
                  </a:cubicBezTo>
                  <a:cubicBezTo>
                    <a:pt x="7193" y="4968"/>
                    <a:pt x="7244" y="5068"/>
                    <a:pt x="7319" y="5143"/>
                  </a:cubicBezTo>
                  <a:cubicBezTo>
                    <a:pt x="7444" y="5920"/>
                    <a:pt x="7619" y="6697"/>
                    <a:pt x="7820" y="7374"/>
                  </a:cubicBezTo>
                  <a:cubicBezTo>
                    <a:pt x="6338" y="6162"/>
                    <a:pt x="4197" y="4951"/>
                    <a:pt x="2597" y="4951"/>
                  </a:cubicBezTo>
                  <a:cubicBezTo>
                    <a:pt x="1680" y="4951"/>
                    <a:pt x="940" y="5349"/>
                    <a:pt x="602" y="6371"/>
                  </a:cubicBezTo>
                  <a:cubicBezTo>
                    <a:pt x="0" y="8176"/>
                    <a:pt x="2457" y="10055"/>
                    <a:pt x="3810" y="10632"/>
                  </a:cubicBezTo>
                  <a:cubicBezTo>
                    <a:pt x="5222" y="11242"/>
                    <a:pt x="6778" y="11379"/>
                    <a:pt x="8334" y="11379"/>
                  </a:cubicBezTo>
                  <a:cubicBezTo>
                    <a:pt x="9207" y="11379"/>
                    <a:pt x="10080" y="11335"/>
                    <a:pt x="10928" y="11308"/>
                  </a:cubicBezTo>
                  <a:cubicBezTo>
                    <a:pt x="11479" y="11283"/>
                    <a:pt x="11880" y="10882"/>
                    <a:pt x="11905" y="10331"/>
                  </a:cubicBezTo>
                  <a:cubicBezTo>
                    <a:pt x="12031" y="7850"/>
                    <a:pt x="12507" y="281"/>
                    <a:pt x="8797" y="5"/>
                  </a:cubicBezTo>
                  <a:cubicBezTo>
                    <a:pt x="8750" y="2"/>
                    <a:pt x="8705" y="0"/>
                    <a:pt x="8660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1714425" y="2805275"/>
              <a:ext cx="323950" cy="311500"/>
            </a:xfrm>
            <a:custGeom>
              <a:avLst/>
              <a:gdLst/>
              <a:ahLst/>
              <a:cxnLst/>
              <a:rect l="l" t="t" r="r" b="b"/>
              <a:pathLst>
                <a:path w="12958" h="12460" extrusionOk="0">
                  <a:moveTo>
                    <a:pt x="9024" y="817"/>
                  </a:moveTo>
                  <a:cubicBezTo>
                    <a:pt x="9120" y="817"/>
                    <a:pt x="9220" y="827"/>
                    <a:pt x="9324" y="848"/>
                  </a:cubicBezTo>
                  <a:cubicBezTo>
                    <a:pt x="10502" y="1099"/>
                    <a:pt x="11003" y="2503"/>
                    <a:pt x="11304" y="3505"/>
                  </a:cubicBezTo>
                  <a:cubicBezTo>
                    <a:pt x="11680" y="4758"/>
                    <a:pt x="11830" y="6036"/>
                    <a:pt x="11855" y="7340"/>
                  </a:cubicBezTo>
                  <a:cubicBezTo>
                    <a:pt x="11880" y="8720"/>
                    <a:pt x="11783" y="10100"/>
                    <a:pt x="11518" y="11457"/>
                  </a:cubicBezTo>
                  <a:lnTo>
                    <a:pt x="11518" y="11457"/>
                  </a:lnTo>
                  <a:cubicBezTo>
                    <a:pt x="10730" y="11586"/>
                    <a:pt x="9907" y="11655"/>
                    <a:pt x="9076" y="11655"/>
                  </a:cubicBezTo>
                  <a:cubicBezTo>
                    <a:pt x="7122" y="11655"/>
                    <a:pt x="5126" y="11273"/>
                    <a:pt x="3459" y="10397"/>
                  </a:cubicBezTo>
                  <a:cubicBezTo>
                    <a:pt x="2381" y="9846"/>
                    <a:pt x="1304" y="8994"/>
                    <a:pt x="1053" y="7716"/>
                  </a:cubicBezTo>
                  <a:cubicBezTo>
                    <a:pt x="828" y="6538"/>
                    <a:pt x="1730" y="5786"/>
                    <a:pt x="2858" y="5711"/>
                  </a:cubicBezTo>
                  <a:cubicBezTo>
                    <a:pt x="2915" y="5707"/>
                    <a:pt x="2973" y="5706"/>
                    <a:pt x="3030" y="5706"/>
                  </a:cubicBezTo>
                  <a:cubicBezTo>
                    <a:pt x="4760" y="5706"/>
                    <a:pt x="6237" y="7142"/>
                    <a:pt x="7620" y="7991"/>
                  </a:cubicBezTo>
                  <a:cubicBezTo>
                    <a:pt x="7689" y="8034"/>
                    <a:pt x="7759" y="8053"/>
                    <a:pt x="7826" y="8053"/>
                  </a:cubicBezTo>
                  <a:cubicBezTo>
                    <a:pt x="8075" y="8053"/>
                    <a:pt x="8280" y="7792"/>
                    <a:pt x="8221" y="7515"/>
                  </a:cubicBezTo>
                  <a:cubicBezTo>
                    <a:pt x="7996" y="6087"/>
                    <a:pt x="7269" y="4708"/>
                    <a:pt x="7294" y="3229"/>
                  </a:cubicBezTo>
                  <a:cubicBezTo>
                    <a:pt x="7317" y="2236"/>
                    <a:pt x="7894" y="817"/>
                    <a:pt x="9024" y="817"/>
                  </a:cubicBezTo>
                  <a:close/>
                  <a:moveTo>
                    <a:pt x="9056" y="0"/>
                  </a:moveTo>
                  <a:cubicBezTo>
                    <a:pt x="7925" y="0"/>
                    <a:pt x="6998" y="909"/>
                    <a:pt x="6642" y="1976"/>
                  </a:cubicBezTo>
                  <a:cubicBezTo>
                    <a:pt x="6111" y="3571"/>
                    <a:pt x="6747" y="5149"/>
                    <a:pt x="7176" y="6697"/>
                  </a:cubicBezTo>
                  <a:lnTo>
                    <a:pt x="7176" y="6697"/>
                  </a:lnTo>
                  <a:cubicBezTo>
                    <a:pt x="5946" y="5859"/>
                    <a:pt x="4700" y="4944"/>
                    <a:pt x="3158" y="4884"/>
                  </a:cubicBezTo>
                  <a:cubicBezTo>
                    <a:pt x="3113" y="4882"/>
                    <a:pt x="3068" y="4881"/>
                    <a:pt x="3023" y="4881"/>
                  </a:cubicBezTo>
                  <a:cubicBezTo>
                    <a:pt x="1758" y="4881"/>
                    <a:pt x="420" y="5558"/>
                    <a:pt x="226" y="6914"/>
                  </a:cubicBezTo>
                  <a:cubicBezTo>
                    <a:pt x="0" y="8292"/>
                    <a:pt x="853" y="9570"/>
                    <a:pt x="1880" y="10397"/>
                  </a:cubicBezTo>
                  <a:cubicBezTo>
                    <a:pt x="3158" y="11400"/>
                    <a:pt x="4762" y="11926"/>
                    <a:pt x="6366" y="12202"/>
                  </a:cubicBezTo>
                  <a:cubicBezTo>
                    <a:pt x="7316" y="12371"/>
                    <a:pt x="8287" y="12459"/>
                    <a:pt x="9256" y="12459"/>
                  </a:cubicBezTo>
                  <a:cubicBezTo>
                    <a:pt x="10154" y="12459"/>
                    <a:pt x="11051" y="12384"/>
                    <a:pt x="11930" y="12227"/>
                  </a:cubicBezTo>
                  <a:cubicBezTo>
                    <a:pt x="12119" y="12191"/>
                    <a:pt x="12211" y="12065"/>
                    <a:pt x="12227" y="11923"/>
                  </a:cubicBezTo>
                  <a:lnTo>
                    <a:pt x="12227" y="11923"/>
                  </a:lnTo>
                  <a:cubicBezTo>
                    <a:pt x="12275" y="11874"/>
                    <a:pt x="12312" y="11809"/>
                    <a:pt x="12331" y="11726"/>
                  </a:cubicBezTo>
                  <a:cubicBezTo>
                    <a:pt x="12908" y="8894"/>
                    <a:pt x="12958" y="5610"/>
                    <a:pt x="11981" y="2828"/>
                  </a:cubicBezTo>
                  <a:cubicBezTo>
                    <a:pt x="11554" y="1650"/>
                    <a:pt x="10828" y="297"/>
                    <a:pt x="9499" y="46"/>
                  </a:cubicBezTo>
                  <a:cubicBezTo>
                    <a:pt x="9349" y="15"/>
                    <a:pt x="9201" y="0"/>
                    <a:pt x="905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19"/>
          <p:cNvGrpSpPr/>
          <p:nvPr/>
        </p:nvGrpSpPr>
        <p:grpSpPr>
          <a:xfrm>
            <a:off x="550088" y="887250"/>
            <a:ext cx="326275" cy="303650"/>
            <a:chOff x="2395075" y="3016975"/>
            <a:chExt cx="326275" cy="303650"/>
          </a:xfrm>
        </p:grpSpPr>
        <p:sp>
          <p:nvSpPr>
            <p:cNvPr id="423" name="Google Shape;423;p19"/>
            <p:cNvSpPr/>
            <p:nvPr/>
          </p:nvSpPr>
          <p:spPr>
            <a:xfrm>
              <a:off x="2404700" y="3028075"/>
              <a:ext cx="311100" cy="284600"/>
            </a:xfrm>
            <a:custGeom>
              <a:avLst/>
              <a:gdLst/>
              <a:ahLst/>
              <a:cxnLst/>
              <a:rect l="l" t="t" r="r" b="b"/>
              <a:pathLst>
                <a:path w="12444" h="11384" extrusionOk="0">
                  <a:moveTo>
                    <a:pt x="9043" y="0"/>
                  </a:moveTo>
                  <a:cubicBezTo>
                    <a:pt x="8795" y="0"/>
                    <a:pt x="8549" y="88"/>
                    <a:pt x="8380" y="282"/>
                  </a:cubicBezTo>
                  <a:cubicBezTo>
                    <a:pt x="7878" y="834"/>
                    <a:pt x="7628" y="1485"/>
                    <a:pt x="7427" y="2137"/>
                  </a:cubicBezTo>
                  <a:cubicBezTo>
                    <a:pt x="7127" y="2663"/>
                    <a:pt x="6826" y="3165"/>
                    <a:pt x="6500" y="3691"/>
                  </a:cubicBezTo>
                  <a:cubicBezTo>
                    <a:pt x="5949" y="2789"/>
                    <a:pt x="5222" y="1987"/>
                    <a:pt x="5046" y="909"/>
                  </a:cubicBezTo>
                  <a:cubicBezTo>
                    <a:pt x="4972" y="439"/>
                    <a:pt x="4563" y="213"/>
                    <a:pt x="4143" y="213"/>
                  </a:cubicBezTo>
                  <a:cubicBezTo>
                    <a:pt x="3711" y="213"/>
                    <a:pt x="3268" y="452"/>
                    <a:pt x="3167" y="909"/>
                  </a:cubicBezTo>
                  <a:cubicBezTo>
                    <a:pt x="2841" y="2388"/>
                    <a:pt x="3392" y="3566"/>
                    <a:pt x="3994" y="4794"/>
                  </a:cubicBezTo>
                  <a:cubicBezTo>
                    <a:pt x="2991" y="5144"/>
                    <a:pt x="2064" y="5596"/>
                    <a:pt x="1036" y="5771"/>
                  </a:cubicBezTo>
                  <a:cubicBezTo>
                    <a:pt x="0" y="5964"/>
                    <a:pt x="169" y="7684"/>
                    <a:pt x="1162" y="7684"/>
                  </a:cubicBezTo>
                  <a:cubicBezTo>
                    <a:pt x="1202" y="7684"/>
                    <a:pt x="1244" y="7682"/>
                    <a:pt x="1287" y="7676"/>
                  </a:cubicBezTo>
                  <a:cubicBezTo>
                    <a:pt x="1362" y="7676"/>
                    <a:pt x="1462" y="7651"/>
                    <a:pt x="1538" y="7651"/>
                  </a:cubicBezTo>
                  <a:lnTo>
                    <a:pt x="1563" y="7651"/>
                  </a:lnTo>
                  <a:cubicBezTo>
                    <a:pt x="2640" y="7500"/>
                    <a:pt x="3718" y="7275"/>
                    <a:pt x="4746" y="6974"/>
                  </a:cubicBezTo>
                  <a:cubicBezTo>
                    <a:pt x="4771" y="6974"/>
                    <a:pt x="4796" y="6949"/>
                    <a:pt x="4796" y="6949"/>
                  </a:cubicBezTo>
                  <a:cubicBezTo>
                    <a:pt x="4871" y="8302"/>
                    <a:pt x="5172" y="9656"/>
                    <a:pt x="5698" y="10909"/>
                  </a:cubicBezTo>
                  <a:cubicBezTo>
                    <a:pt x="5836" y="11238"/>
                    <a:pt x="6146" y="11383"/>
                    <a:pt x="6470" y="11383"/>
                  </a:cubicBezTo>
                  <a:cubicBezTo>
                    <a:pt x="6910" y="11383"/>
                    <a:pt x="7376" y="11116"/>
                    <a:pt x="7477" y="10683"/>
                  </a:cubicBezTo>
                  <a:cubicBezTo>
                    <a:pt x="7803" y="9230"/>
                    <a:pt x="7427" y="7876"/>
                    <a:pt x="7427" y="6448"/>
                  </a:cubicBezTo>
                  <a:lnTo>
                    <a:pt x="7427" y="6448"/>
                  </a:lnTo>
                  <a:cubicBezTo>
                    <a:pt x="8630" y="6824"/>
                    <a:pt x="9833" y="7175"/>
                    <a:pt x="11112" y="7300"/>
                  </a:cubicBezTo>
                  <a:cubicBezTo>
                    <a:pt x="11135" y="7302"/>
                    <a:pt x="11158" y="7303"/>
                    <a:pt x="11181" y="7303"/>
                  </a:cubicBezTo>
                  <a:cubicBezTo>
                    <a:pt x="12083" y="7303"/>
                    <a:pt x="12444" y="5886"/>
                    <a:pt x="11613" y="5495"/>
                  </a:cubicBezTo>
                  <a:cubicBezTo>
                    <a:pt x="10635" y="5044"/>
                    <a:pt x="9708" y="4493"/>
                    <a:pt x="8680" y="4242"/>
                  </a:cubicBezTo>
                  <a:cubicBezTo>
                    <a:pt x="8731" y="4167"/>
                    <a:pt x="8806" y="4067"/>
                    <a:pt x="8831" y="3967"/>
                  </a:cubicBezTo>
                  <a:cubicBezTo>
                    <a:pt x="8956" y="3691"/>
                    <a:pt x="9031" y="3390"/>
                    <a:pt x="9106" y="3089"/>
                  </a:cubicBezTo>
                  <a:cubicBezTo>
                    <a:pt x="9407" y="2563"/>
                    <a:pt x="9683" y="2012"/>
                    <a:pt x="9908" y="1460"/>
                  </a:cubicBezTo>
                  <a:cubicBezTo>
                    <a:pt x="10084" y="1059"/>
                    <a:pt x="10109" y="608"/>
                    <a:pt x="9758" y="282"/>
                  </a:cubicBezTo>
                  <a:cubicBezTo>
                    <a:pt x="9577" y="101"/>
                    <a:pt x="9309" y="0"/>
                    <a:pt x="9043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2395075" y="3016975"/>
              <a:ext cx="326275" cy="303650"/>
            </a:xfrm>
            <a:custGeom>
              <a:avLst/>
              <a:gdLst/>
              <a:ahLst/>
              <a:cxnLst/>
              <a:rect l="l" t="t" r="r" b="b"/>
              <a:pathLst>
                <a:path w="13051" h="12146" extrusionOk="0">
                  <a:moveTo>
                    <a:pt x="9565" y="829"/>
                  </a:moveTo>
                  <a:cubicBezTo>
                    <a:pt x="9570" y="829"/>
                    <a:pt x="9579" y="835"/>
                    <a:pt x="9588" y="853"/>
                  </a:cubicBezTo>
                  <a:lnTo>
                    <a:pt x="9588" y="853"/>
                  </a:lnTo>
                  <a:cubicBezTo>
                    <a:pt x="9559" y="847"/>
                    <a:pt x="9557" y="829"/>
                    <a:pt x="9565" y="829"/>
                  </a:cubicBezTo>
                  <a:close/>
                  <a:moveTo>
                    <a:pt x="4004" y="843"/>
                  </a:moveTo>
                  <a:cubicBezTo>
                    <a:pt x="4004" y="843"/>
                    <a:pt x="4001" y="848"/>
                    <a:pt x="3995" y="853"/>
                  </a:cubicBezTo>
                  <a:lnTo>
                    <a:pt x="3995" y="853"/>
                  </a:lnTo>
                  <a:cubicBezTo>
                    <a:pt x="4000" y="846"/>
                    <a:pt x="4003" y="843"/>
                    <a:pt x="4004" y="843"/>
                  </a:cubicBezTo>
                  <a:close/>
                  <a:moveTo>
                    <a:pt x="9596" y="872"/>
                  </a:moveTo>
                  <a:lnTo>
                    <a:pt x="9596" y="872"/>
                  </a:lnTo>
                  <a:cubicBezTo>
                    <a:pt x="9604" y="894"/>
                    <a:pt x="9612" y="928"/>
                    <a:pt x="9617" y="977"/>
                  </a:cubicBezTo>
                  <a:cubicBezTo>
                    <a:pt x="9692" y="1428"/>
                    <a:pt x="9642" y="1829"/>
                    <a:pt x="9517" y="2280"/>
                  </a:cubicBezTo>
                  <a:cubicBezTo>
                    <a:pt x="9291" y="3132"/>
                    <a:pt x="8790" y="3934"/>
                    <a:pt x="8664" y="4812"/>
                  </a:cubicBezTo>
                  <a:cubicBezTo>
                    <a:pt x="8614" y="5037"/>
                    <a:pt x="8715" y="5263"/>
                    <a:pt x="8940" y="5313"/>
                  </a:cubicBezTo>
                  <a:cubicBezTo>
                    <a:pt x="9542" y="5463"/>
                    <a:pt x="10143" y="5588"/>
                    <a:pt x="10745" y="5764"/>
                  </a:cubicBezTo>
                  <a:cubicBezTo>
                    <a:pt x="11020" y="5864"/>
                    <a:pt x="12098" y="6140"/>
                    <a:pt x="12123" y="6541"/>
                  </a:cubicBezTo>
                  <a:cubicBezTo>
                    <a:pt x="12148" y="6792"/>
                    <a:pt x="11747" y="6942"/>
                    <a:pt x="11572" y="6967"/>
                  </a:cubicBezTo>
                  <a:cubicBezTo>
                    <a:pt x="11423" y="6993"/>
                    <a:pt x="11269" y="7004"/>
                    <a:pt x="11112" y="7004"/>
                  </a:cubicBezTo>
                  <a:cubicBezTo>
                    <a:pt x="10820" y="7004"/>
                    <a:pt x="10521" y="6966"/>
                    <a:pt x="10243" y="6917"/>
                  </a:cubicBezTo>
                  <a:cubicBezTo>
                    <a:pt x="9391" y="6792"/>
                    <a:pt x="8564" y="6541"/>
                    <a:pt x="7687" y="6441"/>
                  </a:cubicBezTo>
                  <a:cubicBezTo>
                    <a:pt x="7676" y="6439"/>
                    <a:pt x="7666" y="6439"/>
                    <a:pt x="7656" y="6439"/>
                  </a:cubicBezTo>
                  <a:cubicBezTo>
                    <a:pt x="7445" y="6439"/>
                    <a:pt x="7286" y="6676"/>
                    <a:pt x="7286" y="6867"/>
                  </a:cubicBezTo>
                  <a:cubicBezTo>
                    <a:pt x="7286" y="7669"/>
                    <a:pt x="7461" y="8471"/>
                    <a:pt x="7512" y="9273"/>
                  </a:cubicBezTo>
                  <a:cubicBezTo>
                    <a:pt x="7537" y="9624"/>
                    <a:pt x="7687" y="11303"/>
                    <a:pt x="7060" y="11328"/>
                  </a:cubicBezTo>
                  <a:cubicBezTo>
                    <a:pt x="6559" y="11328"/>
                    <a:pt x="6283" y="9799"/>
                    <a:pt x="6208" y="9448"/>
                  </a:cubicBezTo>
                  <a:cubicBezTo>
                    <a:pt x="6008" y="8621"/>
                    <a:pt x="5933" y="7794"/>
                    <a:pt x="5757" y="6942"/>
                  </a:cubicBezTo>
                  <a:cubicBezTo>
                    <a:pt x="5720" y="6758"/>
                    <a:pt x="5523" y="6642"/>
                    <a:pt x="5341" y="6642"/>
                  </a:cubicBezTo>
                  <a:cubicBezTo>
                    <a:pt x="5274" y="6642"/>
                    <a:pt x="5209" y="6658"/>
                    <a:pt x="5156" y="6691"/>
                  </a:cubicBezTo>
                  <a:cubicBezTo>
                    <a:pt x="4604" y="7067"/>
                    <a:pt x="3877" y="7243"/>
                    <a:pt x="3226" y="7418"/>
                  </a:cubicBezTo>
                  <a:cubicBezTo>
                    <a:pt x="2825" y="7543"/>
                    <a:pt x="2424" y="7619"/>
                    <a:pt x="1998" y="7669"/>
                  </a:cubicBezTo>
                  <a:cubicBezTo>
                    <a:pt x="1850" y="7695"/>
                    <a:pt x="1660" y="7722"/>
                    <a:pt x="1476" y="7722"/>
                  </a:cubicBezTo>
                  <a:cubicBezTo>
                    <a:pt x="1317" y="7722"/>
                    <a:pt x="1162" y="7702"/>
                    <a:pt x="1045" y="7644"/>
                  </a:cubicBezTo>
                  <a:cubicBezTo>
                    <a:pt x="895" y="7594"/>
                    <a:pt x="920" y="7518"/>
                    <a:pt x="1020" y="7318"/>
                  </a:cubicBezTo>
                  <a:cubicBezTo>
                    <a:pt x="1246" y="6917"/>
                    <a:pt x="1722" y="6716"/>
                    <a:pt x="2098" y="6541"/>
                  </a:cubicBezTo>
                  <a:cubicBezTo>
                    <a:pt x="2964" y="6145"/>
                    <a:pt x="3903" y="5993"/>
                    <a:pt x="4747" y="5580"/>
                  </a:cubicBezTo>
                  <a:lnTo>
                    <a:pt x="4747" y="5580"/>
                  </a:lnTo>
                  <a:cubicBezTo>
                    <a:pt x="4770" y="5571"/>
                    <a:pt x="4792" y="5560"/>
                    <a:pt x="4813" y="5547"/>
                  </a:cubicBezTo>
                  <a:lnTo>
                    <a:pt x="4813" y="5547"/>
                  </a:lnTo>
                  <a:cubicBezTo>
                    <a:pt x="5006" y="5443"/>
                    <a:pt x="5039" y="5256"/>
                    <a:pt x="4976" y="5096"/>
                  </a:cubicBezTo>
                  <a:lnTo>
                    <a:pt x="4976" y="5096"/>
                  </a:lnTo>
                  <a:cubicBezTo>
                    <a:pt x="4673" y="4000"/>
                    <a:pt x="4002" y="3027"/>
                    <a:pt x="3827" y="1929"/>
                  </a:cubicBezTo>
                  <a:cubicBezTo>
                    <a:pt x="3778" y="1631"/>
                    <a:pt x="3777" y="1134"/>
                    <a:pt x="3974" y="882"/>
                  </a:cubicBezTo>
                  <a:lnTo>
                    <a:pt x="3974" y="882"/>
                  </a:lnTo>
                  <a:cubicBezTo>
                    <a:pt x="4052" y="900"/>
                    <a:pt x="4115" y="960"/>
                    <a:pt x="4178" y="1002"/>
                  </a:cubicBezTo>
                  <a:cubicBezTo>
                    <a:pt x="4704" y="1428"/>
                    <a:pt x="5080" y="2080"/>
                    <a:pt x="5431" y="2631"/>
                  </a:cubicBezTo>
                  <a:cubicBezTo>
                    <a:pt x="5782" y="3157"/>
                    <a:pt x="6108" y="3734"/>
                    <a:pt x="6459" y="4260"/>
                  </a:cubicBezTo>
                  <a:cubicBezTo>
                    <a:pt x="6549" y="4388"/>
                    <a:pt x="6691" y="4458"/>
                    <a:pt x="6832" y="4458"/>
                  </a:cubicBezTo>
                  <a:cubicBezTo>
                    <a:pt x="6967" y="4458"/>
                    <a:pt x="7100" y="4395"/>
                    <a:pt x="7186" y="4260"/>
                  </a:cubicBezTo>
                  <a:cubicBezTo>
                    <a:pt x="7512" y="3734"/>
                    <a:pt x="7787" y="3208"/>
                    <a:pt x="8113" y="2681"/>
                  </a:cubicBezTo>
                  <a:cubicBezTo>
                    <a:pt x="8489" y="2105"/>
                    <a:pt x="8890" y="1353"/>
                    <a:pt x="9466" y="952"/>
                  </a:cubicBezTo>
                  <a:cubicBezTo>
                    <a:pt x="9497" y="921"/>
                    <a:pt x="9555" y="891"/>
                    <a:pt x="9596" y="872"/>
                  </a:cubicBezTo>
                  <a:close/>
                  <a:moveTo>
                    <a:pt x="9649" y="1"/>
                  </a:moveTo>
                  <a:cubicBezTo>
                    <a:pt x="9584" y="1"/>
                    <a:pt x="9515" y="8"/>
                    <a:pt x="9441" y="25"/>
                  </a:cubicBezTo>
                  <a:cubicBezTo>
                    <a:pt x="8689" y="200"/>
                    <a:pt x="8113" y="1177"/>
                    <a:pt x="7712" y="1779"/>
                  </a:cubicBezTo>
                  <a:cubicBezTo>
                    <a:pt x="7385" y="2270"/>
                    <a:pt x="7110" y="2774"/>
                    <a:pt x="6812" y="3272"/>
                  </a:cubicBezTo>
                  <a:lnTo>
                    <a:pt x="6812" y="3272"/>
                  </a:lnTo>
                  <a:cubicBezTo>
                    <a:pt x="6496" y="2774"/>
                    <a:pt x="6203" y="2270"/>
                    <a:pt x="5857" y="1779"/>
                  </a:cubicBezTo>
                  <a:cubicBezTo>
                    <a:pt x="5456" y="1177"/>
                    <a:pt x="4930" y="300"/>
                    <a:pt x="4203" y="75"/>
                  </a:cubicBezTo>
                  <a:cubicBezTo>
                    <a:pt x="4108" y="47"/>
                    <a:pt x="4019" y="34"/>
                    <a:pt x="3937" y="34"/>
                  </a:cubicBezTo>
                  <a:cubicBezTo>
                    <a:pt x="3282" y="34"/>
                    <a:pt x="3020" y="852"/>
                    <a:pt x="2975" y="1453"/>
                  </a:cubicBezTo>
                  <a:cubicBezTo>
                    <a:pt x="2883" y="2715"/>
                    <a:pt x="3674" y="3831"/>
                    <a:pt x="4078" y="4991"/>
                  </a:cubicBezTo>
                  <a:lnTo>
                    <a:pt x="4078" y="4991"/>
                  </a:lnTo>
                  <a:cubicBezTo>
                    <a:pt x="3355" y="5278"/>
                    <a:pt x="2572" y="5431"/>
                    <a:pt x="1847" y="5739"/>
                  </a:cubicBezTo>
                  <a:cubicBezTo>
                    <a:pt x="1121" y="6040"/>
                    <a:pt x="243" y="6541"/>
                    <a:pt x="118" y="7418"/>
                  </a:cubicBezTo>
                  <a:cubicBezTo>
                    <a:pt x="1" y="8292"/>
                    <a:pt x="684" y="8535"/>
                    <a:pt x="1483" y="8535"/>
                  </a:cubicBezTo>
                  <a:cubicBezTo>
                    <a:pt x="2220" y="8535"/>
                    <a:pt x="3055" y="8328"/>
                    <a:pt x="3451" y="8220"/>
                  </a:cubicBezTo>
                  <a:cubicBezTo>
                    <a:pt x="3964" y="8092"/>
                    <a:pt x="4544" y="7950"/>
                    <a:pt x="5054" y="7717"/>
                  </a:cubicBezTo>
                  <a:lnTo>
                    <a:pt x="5054" y="7717"/>
                  </a:lnTo>
                  <a:cubicBezTo>
                    <a:pt x="5148" y="8294"/>
                    <a:pt x="5223" y="8878"/>
                    <a:pt x="5356" y="9448"/>
                  </a:cubicBezTo>
                  <a:cubicBezTo>
                    <a:pt x="5507" y="10225"/>
                    <a:pt x="5707" y="11152"/>
                    <a:pt x="6233" y="11754"/>
                  </a:cubicBezTo>
                  <a:cubicBezTo>
                    <a:pt x="6469" y="12014"/>
                    <a:pt x="6765" y="12146"/>
                    <a:pt x="7062" y="12146"/>
                  </a:cubicBezTo>
                  <a:cubicBezTo>
                    <a:pt x="7367" y="12146"/>
                    <a:pt x="7672" y="12008"/>
                    <a:pt x="7913" y="11729"/>
                  </a:cubicBezTo>
                  <a:cubicBezTo>
                    <a:pt x="8414" y="11152"/>
                    <a:pt x="8389" y="10175"/>
                    <a:pt x="8364" y="9448"/>
                  </a:cubicBezTo>
                  <a:cubicBezTo>
                    <a:pt x="8343" y="8759"/>
                    <a:pt x="8208" y="8054"/>
                    <a:pt x="8144" y="7358"/>
                  </a:cubicBezTo>
                  <a:lnTo>
                    <a:pt x="8144" y="7358"/>
                  </a:lnTo>
                  <a:cubicBezTo>
                    <a:pt x="9059" y="7512"/>
                    <a:pt x="9949" y="7776"/>
                    <a:pt x="10895" y="7819"/>
                  </a:cubicBezTo>
                  <a:cubicBezTo>
                    <a:pt x="10963" y="7823"/>
                    <a:pt x="11033" y="7826"/>
                    <a:pt x="11104" y="7826"/>
                  </a:cubicBezTo>
                  <a:cubicBezTo>
                    <a:pt x="11880" y="7826"/>
                    <a:pt x="12835" y="7559"/>
                    <a:pt x="12950" y="6641"/>
                  </a:cubicBezTo>
                  <a:cubicBezTo>
                    <a:pt x="13050" y="5814"/>
                    <a:pt x="12098" y="5388"/>
                    <a:pt x="11471" y="5137"/>
                  </a:cubicBezTo>
                  <a:cubicBezTo>
                    <a:pt x="10847" y="4908"/>
                    <a:pt x="10204" y="4766"/>
                    <a:pt x="9559" y="4609"/>
                  </a:cubicBezTo>
                  <a:lnTo>
                    <a:pt x="9559" y="4609"/>
                  </a:lnTo>
                  <a:cubicBezTo>
                    <a:pt x="9802" y="3696"/>
                    <a:pt x="10292" y="2838"/>
                    <a:pt x="10444" y="1904"/>
                  </a:cubicBezTo>
                  <a:cubicBezTo>
                    <a:pt x="10537" y="1276"/>
                    <a:pt x="10479" y="1"/>
                    <a:pt x="964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7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"/>
          <p:cNvSpPr txBox="1">
            <a:spLocks noGrp="1"/>
          </p:cNvSpPr>
          <p:nvPr>
            <p:ph type="title"/>
          </p:nvPr>
        </p:nvSpPr>
        <p:spPr>
          <a:xfrm>
            <a:off x="713225" y="31029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8088210" y="258788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6"/>
          <p:cNvSpPr/>
          <p:nvPr/>
        </p:nvSpPr>
        <p:spPr>
          <a:xfrm>
            <a:off x="8664104" y="606380"/>
            <a:ext cx="164350" cy="154996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/>
          <p:nvPr/>
        </p:nvSpPr>
        <p:spPr>
          <a:xfrm>
            <a:off x="198329" y="1515980"/>
            <a:ext cx="164350" cy="154996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69601" y="1962801"/>
            <a:ext cx="109895" cy="103654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6"/>
          <p:cNvGrpSpPr/>
          <p:nvPr/>
        </p:nvGrpSpPr>
        <p:grpSpPr>
          <a:xfrm>
            <a:off x="401750" y="4192050"/>
            <a:ext cx="114050" cy="110950"/>
            <a:chOff x="4247650" y="2253150"/>
            <a:chExt cx="114050" cy="110950"/>
          </a:xfrm>
        </p:grpSpPr>
        <p:sp>
          <p:nvSpPr>
            <p:cNvPr id="80" name="Google Shape;80;p6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6"/>
          <p:cNvGrpSpPr/>
          <p:nvPr/>
        </p:nvGrpSpPr>
        <p:grpSpPr>
          <a:xfrm>
            <a:off x="8755825" y="1479150"/>
            <a:ext cx="114050" cy="110950"/>
            <a:chOff x="4247650" y="2253150"/>
            <a:chExt cx="114050" cy="110950"/>
          </a:xfrm>
        </p:grpSpPr>
        <p:sp>
          <p:nvSpPr>
            <p:cNvPr id="84" name="Google Shape;84;p6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"/>
          <p:cNvSpPr txBox="1">
            <a:spLocks noGrp="1"/>
          </p:cNvSpPr>
          <p:nvPr>
            <p:ph type="title"/>
          </p:nvPr>
        </p:nvSpPr>
        <p:spPr>
          <a:xfrm>
            <a:off x="713225" y="31029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ubTitle" idx="1"/>
          </p:nvPr>
        </p:nvSpPr>
        <p:spPr>
          <a:xfrm>
            <a:off x="1351550" y="2065963"/>
            <a:ext cx="2328000" cy="15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7051797" y="1076613"/>
            <a:ext cx="109881" cy="103627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4464003" y="4058838"/>
            <a:ext cx="215956" cy="203651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658288" y="4158884"/>
            <a:ext cx="109881" cy="103614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7"/>
          <p:cNvGrpSpPr/>
          <p:nvPr/>
        </p:nvGrpSpPr>
        <p:grpSpPr>
          <a:xfrm>
            <a:off x="8328650" y="772975"/>
            <a:ext cx="326275" cy="303650"/>
            <a:chOff x="2395075" y="3016975"/>
            <a:chExt cx="326275" cy="303650"/>
          </a:xfrm>
        </p:grpSpPr>
        <p:sp>
          <p:nvSpPr>
            <p:cNvPr id="94" name="Google Shape;94;p7"/>
            <p:cNvSpPr/>
            <p:nvPr/>
          </p:nvSpPr>
          <p:spPr>
            <a:xfrm>
              <a:off x="2404700" y="3028075"/>
              <a:ext cx="311100" cy="284600"/>
            </a:xfrm>
            <a:custGeom>
              <a:avLst/>
              <a:gdLst/>
              <a:ahLst/>
              <a:cxnLst/>
              <a:rect l="l" t="t" r="r" b="b"/>
              <a:pathLst>
                <a:path w="12444" h="11384" extrusionOk="0">
                  <a:moveTo>
                    <a:pt x="9043" y="0"/>
                  </a:moveTo>
                  <a:cubicBezTo>
                    <a:pt x="8795" y="0"/>
                    <a:pt x="8549" y="88"/>
                    <a:pt x="8380" y="282"/>
                  </a:cubicBezTo>
                  <a:cubicBezTo>
                    <a:pt x="7878" y="834"/>
                    <a:pt x="7628" y="1485"/>
                    <a:pt x="7427" y="2137"/>
                  </a:cubicBezTo>
                  <a:cubicBezTo>
                    <a:pt x="7127" y="2663"/>
                    <a:pt x="6826" y="3165"/>
                    <a:pt x="6500" y="3691"/>
                  </a:cubicBezTo>
                  <a:cubicBezTo>
                    <a:pt x="5949" y="2789"/>
                    <a:pt x="5222" y="1987"/>
                    <a:pt x="5046" y="909"/>
                  </a:cubicBezTo>
                  <a:cubicBezTo>
                    <a:pt x="4972" y="439"/>
                    <a:pt x="4563" y="213"/>
                    <a:pt x="4143" y="213"/>
                  </a:cubicBezTo>
                  <a:cubicBezTo>
                    <a:pt x="3711" y="213"/>
                    <a:pt x="3268" y="452"/>
                    <a:pt x="3167" y="909"/>
                  </a:cubicBezTo>
                  <a:cubicBezTo>
                    <a:pt x="2841" y="2388"/>
                    <a:pt x="3392" y="3566"/>
                    <a:pt x="3994" y="4794"/>
                  </a:cubicBezTo>
                  <a:cubicBezTo>
                    <a:pt x="2991" y="5144"/>
                    <a:pt x="2064" y="5596"/>
                    <a:pt x="1036" y="5771"/>
                  </a:cubicBezTo>
                  <a:cubicBezTo>
                    <a:pt x="0" y="5964"/>
                    <a:pt x="169" y="7684"/>
                    <a:pt x="1162" y="7684"/>
                  </a:cubicBezTo>
                  <a:cubicBezTo>
                    <a:pt x="1202" y="7684"/>
                    <a:pt x="1244" y="7682"/>
                    <a:pt x="1287" y="7676"/>
                  </a:cubicBezTo>
                  <a:cubicBezTo>
                    <a:pt x="1362" y="7676"/>
                    <a:pt x="1462" y="7651"/>
                    <a:pt x="1538" y="7651"/>
                  </a:cubicBezTo>
                  <a:lnTo>
                    <a:pt x="1563" y="7651"/>
                  </a:lnTo>
                  <a:cubicBezTo>
                    <a:pt x="2640" y="7500"/>
                    <a:pt x="3718" y="7275"/>
                    <a:pt x="4746" y="6974"/>
                  </a:cubicBezTo>
                  <a:cubicBezTo>
                    <a:pt x="4771" y="6974"/>
                    <a:pt x="4796" y="6949"/>
                    <a:pt x="4796" y="6949"/>
                  </a:cubicBezTo>
                  <a:cubicBezTo>
                    <a:pt x="4871" y="8302"/>
                    <a:pt x="5172" y="9656"/>
                    <a:pt x="5698" y="10909"/>
                  </a:cubicBezTo>
                  <a:cubicBezTo>
                    <a:pt x="5836" y="11238"/>
                    <a:pt x="6146" y="11383"/>
                    <a:pt x="6470" y="11383"/>
                  </a:cubicBezTo>
                  <a:cubicBezTo>
                    <a:pt x="6910" y="11383"/>
                    <a:pt x="7376" y="11116"/>
                    <a:pt x="7477" y="10683"/>
                  </a:cubicBezTo>
                  <a:cubicBezTo>
                    <a:pt x="7803" y="9230"/>
                    <a:pt x="7427" y="7876"/>
                    <a:pt x="7427" y="6448"/>
                  </a:cubicBezTo>
                  <a:lnTo>
                    <a:pt x="7427" y="6448"/>
                  </a:lnTo>
                  <a:cubicBezTo>
                    <a:pt x="8630" y="6824"/>
                    <a:pt x="9833" y="7175"/>
                    <a:pt x="11112" y="7300"/>
                  </a:cubicBezTo>
                  <a:cubicBezTo>
                    <a:pt x="11135" y="7302"/>
                    <a:pt x="11158" y="7303"/>
                    <a:pt x="11181" y="7303"/>
                  </a:cubicBezTo>
                  <a:cubicBezTo>
                    <a:pt x="12083" y="7303"/>
                    <a:pt x="12444" y="5886"/>
                    <a:pt x="11613" y="5495"/>
                  </a:cubicBezTo>
                  <a:cubicBezTo>
                    <a:pt x="10635" y="5044"/>
                    <a:pt x="9708" y="4493"/>
                    <a:pt x="8680" y="4242"/>
                  </a:cubicBezTo>
                  <a:cubicBezTo>
                    <a:pt x="8731" y="4167"/>
                    <a:pt x="8806" y="4067"/>
                    <a:pt x="8831" y="3967"/>
                  </a:cubicBezTo>
                  <a:cubicBezTo>
                    <a:pt x="8956" y="3691"/>
                    <a:pt x="9031" y="3390"/>
                    <a:pt x="9106" y="3089"/>
                  </a:cubicBezTo>
                  <a:cubicBezTo>
                    <a:pt x="9407" y="2563"/>
                    <a:pt x="9683" y="2012"/>
                    <a:pt x="9908" y="1460"/>
                  </a:cubicBezTo>
                  <a:cubicBezTo>
                    <a:pt x="10084" y="1059"/>
                    <a:pt x="10109" y="608"/>
                    <a:pt x="9758" y="282"/>
                  </a:cubicBezTo>
                  <a:cubicBezTo>
                    <a:pt x="9577" y="101"/>
                    <a:pt x="9309" y="0"/>
                    <a:pt x="9043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2395075" y="3016975"/>
              <a:ext cx="326275" cy="303650"/>
            </a:xfrm>
            <a:custGeom>
              <a:avLst/>
              <a:gdLst/>
              <a:ahLst/>
              <a:cxnLst/>
              <a:rect l="l" t="t" r="r" b="b"/>
              <a:pathLst>
                <a:path w="13051" h="12146" extrusionOk="0">
                  <a:moveTo>
                    <a:pt x="9565" y="829"/>
                  </a:moveTo>
                  <a:cubicBezTo>
                    <a:pt x="9570" y="829"/>
                    <a:pt x="9579" y="835"/>
                    <a:pt x="9588" y="853"/>
                  </a:cubicBezTo>
                  <a:lnTo>
                    <a:pt x="9588" y="853"/>
                  </a:lnTo>
                  <a:cubicBezTo>
                    <a:pt x="9559" y="847"/>
                    <a:pt x="9557" y="829"/>
                    <a:pt x="9565" y="829"/>
                  </a:cubicBezTo>
                  <a:close/>
                  <a:moveTo>
                    <a:pt x="4004" y="843"/>
                  </a:moveTo>
                  <a:cubicBezTo>
                    <a:pt x="4004" y="843"/>
                    <a:pt x="4001" y="848"/>
                    <a:pt x="3995" y="853"/>
                  </a:cubicBezTo>
                  <a:lnTo>
                    <a:pt x="3995" y="853"/>
                  </a:lnTo>
                  <a:cubicBezTo>
                    <a:pt x="4000" y="846"/>
                    <a:pt x="4003" y="843"/>
                    <a:pt x="4004" y="843"/>
                  </a:cubicBezTo>
                  <a:close/>
                  <a:moveTo>
                    <a:pt x="9596" y="872"/>
                  </a:moveTo>
                  <a:lnTo>
                    <a:pt x="9596" y="872"/>
                  </a:lnTo>
                  <a:cubicBezTo>
                    <a:pt x="9604" y="894"/>
                    <a:pt x="9612" y="928"/>
                    <a:pt x="9617" y="977"/>
                  </a:cubicBezTo>
                  <a:cubicBezTo>
                    <a:pt x="9692" y="1428"/>
                    <a:pt x="9642" y="1829"/>
                    <a:pt x="9517" y="2280"/>
                  </a:cubicBezTo>
                  <a:cubicBezTo>
                    <a:pt x="9291" y="3132"/>
                    <a:pt x="8790" y="3934"/>
                    <a:pt x="8664" y="4812"/>
                  </a:cubicBezTo>
                  <a:cubicBezTo>
                    <a:pt x="8614" y="5037"/>
                    <a:pt x="8715" y="5263"/>
                    <a:pt x="8940" y="5313"/>
                  </a:cubicBezTo>
                  <a:cubicBezTo>
                    <a:pt x="9542" y="5463"/>
                    <a:pt x="10143" y="5588"/>
                    <a:pt x="10745" y="5764"/>
                  </a:cubicBezTo>
                  <a:cubicBezTo>
                    <a:pt x="11020" y="5864"/>
                    <a:pt x="12098" y="6140"/>
                    <a:pt x="12123" y="6541"/>
                  </a:cubicBezTo>
                  <a:cubicBezTo>
                    <a:pt x="12148" y="6792"/>
                    <a:pt x="11747" y="6942"/>
                    <a:pt x="11572" y="6967"/>
                  </a:cubicBezTo>
                  <a:cubicBezTo>
                    <a:pt x="11423" y="6993"/>
                    <a:pt x="11269" y="7004"/>
                    <a:pt x="11112" y="7004"/>
                  </a:cubicBezTo>
                  <a:cubicBezTo>
                    <a:pt x="10820" y="7004"/>
                    <a:pt x="10521" y="6966"/>
                    <a:pt x="10243" y="6917"/>
                  </a:cubicBezTo>
                  <a:cubicBezTo>
                    <a:pt x="9391" y="6792"/>
                    <a:pt x="8564" y="6541"/>
                    <a:pt x="7687" y="6441"/>
                  </a:cubicBezTo>
                  <a:cubicBezTo>
                    <a:pt x="7676" y="6439"/>
                    <a:pt x="7666" y="6439"/>
                    <a:pt x="7656" y="6439"/>
                  </a:cubicBezTo>
                  <a:cubicBezTo>
                    <a:pt x="7445" y="6439"/>
                    <a:pt x="7286" y="6676"/>
                    <a:pt x="7286" y="6867"/>
                  </a:cubicBezTo>
                  <a:cubicBezTo>
                    <a:pt x="7286" y="7669"/>
                    <a:pt x="7461" y="8471"/>
                    <a:pt x="7512" y="9273"/>
                  </a:cubicBezTo>
                  <a:cubicBezTo>
                    <a:pt x="7537" y="9624"/>
                    <a:pt x="7687" y="11303"/>
                    <a:pt x="7060" y="11328"/>
                  </a:cubicBezTo>
                  <a:cubicBezTo>
                    <a:pt x="6559" y="11328"/>
                    <a:pt x="6283" y="9799"/>
                    <a:pt x="6208" y="9448"/>
                  </a:cubicBezTo>
                  <a:cubicBezTo>
                    <a:pt x="6008" y="8621"/>
                    <a:pt x="5933" y="7794"/>
                    <a:pt x="5757" y="6942"/>
                  </a:cubicBezTo>
                  <a:cubicBezTo>
                    <a:pt x="5720" y="6758"/>
                    <a:pt x="5523" y="6642"/>
                    <a:pt x="5341" y="6642"/>
                  </a:cubicBezTo>
                  <a:cubicBezTo>
                    <a:pt x="5274" y="6642"/>
                    <a:pt x="5209" y="6658"/>
                    <a:pt x="5156" y="6691"/>
                  </a:cubicBezTo>
                  <a:cubicBezTo>
                    <a:pt x="4604" y="7067"/>
                    <a:pt x="3877" y="7243"/>
                    <a:pt x="3226" y="7418"/>
                  </a:cubicBezTo>
                  <a:cubicBezTo>
                    <a:pt x="2825" y="7543"/>
                    <a:pt x="2424" y="7619"/>
                    <a:pt x="1998" y="7669"/>
                  </a:cubicBezTo>
                  <a:cubicBezTo>
                    <a:pt x="1850" y="7695"/>
                    <a:pt x="1660" y="7722"/>
                    <a:pt x="1476" y="7722"/>
                  </a:cubicBezTo>
                  <a:cubicBezTo>
                    <a:pt x="1317" y="7722"/>
                    <a:pt x="1162" y="7702"/>
                    <a:pt x="1045" y="7644"/>
                  </a:cubicBezTo>
                  <a:cubicBezTo>
                    <a:pt x="895" y="7594"/>
                    <a:pt x="920" y="7518"/>
                    <a:pt x="1020" y="7318"/>
                  </a:cubicBezTo>
                  <a:cubicBezTo>
                    <a:pt x="1246" y="6917"/>
                    <a:pt x="1722" y="6716"/>
                    <a:pt x="2098" y="6541"/>
                  </a:cubicBezTo>
                  <a:cubicBezTo>
                    <a:pt x="2964" y="6145"/>
                    <a:pt x="3903" y="5993"/>
                    <a:pt x="4747" y="5580"/>
                  </a:cubicBezTo>
                  <a:lnTo>
                    <a:pt x="4747" y="5580"/>
                  </a:lnTo>
                  <a:cubicBezTo>
                    <a:pt x="4770" y="5571"/>
                    <a:pt x="4792" y="5560"/>
                    <a:pt x="4813" y="5547"/>
                  </a:cubicBezTo>
                  <a:lnTo>
                    <a:pt x="4813" y="5547"/>
                  </a:lnTo>
                  <a:cubicBezTo>
                    <a:pt x="5006" y="5443"/>
                    <a:pt x="5039" y="5256"/>
                    <a:pt x="4976" y="5096"/>
                  </a:cubicBezTo>
                  <a:lnTo>
                    <a:pt x="4976" y="5096"/>
                  </a:lnTo>
                  <a:cubicBezTo>
                    <a:pt x="4673" y="4000"/>
                    <a:pt x="4002" y="3027"/>
                    <a:pt x="3827" y="1929"/>
                  </a:cubicBezTo>
                  <a:cubicBezTo>
                    <a:pt x="3778" y="1631"/>
                    <a:pt x="3777" y="1134"/>
                    <a:pt x="3974" y="882"/>
                  </a:cubicBezTo>
                  <a:lnTo>
                    <a:pt x="3974" y="882"/>
                  </a:lnTo>
                  <a:cubicBezTo>
                    <a:pt x="4052" y="900"/>
                    <a:pt x="4115" y="960"/>
                    <a:pt x="4178" y="1002"/>
                  </a:cubicBezTo>
                  <a:cubicBezTo>
                    <a:pt x="4704" y="1428"/>
                    <a:pt x="5080" y="2080"/>
                    <a:pt x="5431" y="2631"/>
                  </a:cubicBezTo>
                  <a:cubicBezTo>
                    <a:pt x="5782" y="3157"/>
                    <a:pt x="6108" y="3734"/>
                    <a:pt x="6459" y="4260"/>
                  </a:cubicBezTo>
                  <a:cubicBezTo>
                    <a:pt x="6549" y="4388"/>
                    <a:pt x="6691" y="4458"/>
                    <a:pt x="6832" y="4458"/>
                  </a:cubicBezTo>
                  <a:cubicBezTo>
                    <a:pt x="6967" y="4458"/>
                    <a:pt x="7100" y="4395"/>
                    <a:pt x="7186" y="4260"/>
                  </a:cubicBezTo>
                  <a:cubicBezTo>
                    <a:pt x="7512" y="3734"/>
                    <a:pt x="7787" y="3208"/>
                    <a:pt x="8113" y="2681"/>
                  </a:cubicBezTo>
                  <a:cubicBezTo>
                    <a:pt x="8489" y="2105"/>
                    <a:pt x="8890" y="1353"/>
                    <a:pt x="9466" y="952"/>
                  </a:cubicBezTo>
                  <a:cubicBezTo>
                    <a:pt x="9497" y="921"/>
                    <a:pt x="9555" y="891"/>
                    <a:pt x="9596" y="872"/>
                  </a:cubicBezTo>
                  <a:close/>
                  <a:moveTo>
                    <a:pt x="9649" y="1"/>
                  </a:moveTo>
                  <a:cubicBezTo>
                    <a:pt x="9584" y="1"/>
                    <a:pt x="9515" y="8"/>
                    <a:pt x="9441" y="25"/>
                  </a:cubicBezTo>
                  <a:cubicBezTo>
                    <a:pt x="8689" y="200"/>
                    <a:pt x="8113" y="1177"/>
                    <a:pt x="7712" y="1779"/>
                  </a:cubicBezTo>
                  <a:cubicBezTo>
                    <a:pt x="7385" y="2270"/>
                    <a:pt x="7110" y="2774"/>
                    <a:pt x="6812" y="3272"/>
                  </a:cubicBezTo>
                  <a:lnTo>
                    <a:pt x="6812" y="3272"/>
                  </a:lnTo>
                  <a:cubicBezTo>
                    <a:pt x="6496" y="2774"/>
                    <a:pt x="6203" y="2270"/>
                    <a:pt x="5857" y="1779"/>
                  </a:cubicBezTo>
                  <a:cubicBezTo>
                    <a:pt x="5456" y="1177"/>
                    <a:pt x="4930" y="300"/>
                    <a:pt x="4203" y="75"/>
                  </a:cubicBezTo>
                  <a:cubicBezTo>
                    <a:pt x="4108" y="47"/>
                    <a:pt x="4019" y="34"/>
                    <a:pt x="3937" y="34"/>
                  </a:cubicBezTo>
                  <a:cubicBezTo>
                    <a:pt x="3282" y="34"/>
                    <a:pt x="3020" y="852"/>
                    <a:pt x="2975" y="1453"/>
                  </a:cubicBezTo>
                  <a:cubicBezTo>
                    <a:pt x="2883" y="2715"/>
                    <a:pt x="3674" y="3831"/>
                    <a:pt x="4078" y="4991"/>
                  </a:cubicBezTo>
                  <a:lnTo>
                    <a:pt x="4078" y="4991"/>
                  </a:lnTo>
                  <a:cubicBezTo>
                    <a:pt x="3355" y="5278"/>
                    <a:pt x="2572" y="5431"/>
                    <a:pt x="1847" y="5739"/>
                  </a:cubicBezTo>
                  <a:cubicBezTo>
                    <a:pt x="1121" y="6040"/>
                    <a:pt x="243" y="6541"/>
                    <a:pt x="118" y="7418"/>
                  </a:cubicBezTo>
                  <a:cubicBezTo>
                    <a:pt x="1" y="8292"/>
                    <a:pt x="684" y="8535"/>
                    <a:pt x="1483" y="8535"/>
                  </a:cubicBezTo>
                  <a:cubicBezTo>
                    <a:pt x="2220" y="8535"/>
                    <a:pt x="3055" y="8328"/>
                    <a:pt x="3451" y="8220"/>
                  </a:cubicBezTo>
                  <a:cubicBezTo>
                    <a:pt x="3964" y="8092"/>
                    <a:pt x="4544" y="7950"/>
                    <a:pt x="5054" y="7717"/>
                  </a:cubicBezTo>
                  <a:lnTo>
                    <a:pt x="5054" y="7717"/>
                  </a:lnTo>
                  <a:cubicBezTo>
                    <a:pt x="5148" y="8294"/>
                    <a:pt x="5223" y="8878"/>
                    <a:pt x="5356" y="9448"/>
                  </a:cubicBezTo>
                  <a:cubicBezTo>
                    <a:pt x="5507" y="10225"/>
                    <a:pt x="5707" y="11152"/>
                    <a:pt x="6233" y="11754"/>
                  </a:cubicBezTo>
                  <a:cubicBezTo>
                    <a:pt x="6469" y="12014"/>
                    <a:pt x="6765" y="12146"/>
                    <a:pt x="7062" y="12146"/>
                  </a:cubicBezTo>
                  <a:cubicBezTo>
                    <a:pt x="7367" y="12146"/>
                    <a:pt x="7672" y="12008"/>
                    <a:pt x="7913" y="11729"/>
                  </a:cubicBezTo>
                  <a:cubicBezTo>
                    <a:pt x="8414" y="11152"/>
                    <a:pt x="8389" y="10175"/>
                    <a:pt x="8364" y="9448"/>
                  </a:cubicBezTo>
                  <a:cubicBezTo>
                    <a:pt x="8343" y="8759"/>
                    <a:pt x="8208" y="8054"/>
                    <a:pt x="8144" y="7358"/>
                  </a:cubicBezTo>
                  <a:lnTo>
                    <a:pt x="8144" y="7358"/>
                  </a:lnTo>
                  <a:cubicBezTo>
                    <a:pt x="9059" y="7512"/>
                    <a:pt x="9949" y="7776"/>
                    <a:pt x="10895" y="7819"/>
                  </a:cubicBezTo>
                  <a:cubicBezTo>
                    <a:pt x="10963" y="7823"/>
                    <a:pt x="11033" y="7826"/>
                    <a:pt x="11104" y="7826"/>
                  </a:cubicBezTo>
                  <a:cubicBezTo>
                    <a:pt x="11880" y="7826"/>
                    <a:pt x="12835" y="7559"/>
                    <a:pt x="12950" y="6641"/>
                  </a:cubicBezTo>
                  <a:cubicBezTo>
                    <a:pt x="13050" y="5814"/>
                    <a:pt x="12098" y="5388"/>
                    <a:pt x="11471" y="5137"/>
                  </a:cubicBezTo>
                  <a:cubicBezTo>
                    <a:pt x="10847" y="4908"/>
                    <a:pt x="10204" y="4766"/>
                    <a:pt x="9559" y="4609"/>
                  </a:cubicBezTo>
                  <a:lnTo>
                    <a:pt x="9559" y="4609"/>
                  </a:lnTo>
                  <a:cubicBezTo>
                    <a:pt x="9802" y="3696"/>
                    <a:pt x="10292" y="2838"/>
                    <a:pt x="10444" y="1904"/>
                  </a:cubicBezTo>
                  <a:cubicBezTo>
                    <a:pt x="10537" y="1276"/>
                    <a:pt x="10479" y="1"/>
                    <a:pt x="964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7"/>
          <p:cNvSpPr/>
          <p:nvPr/>
        </p:nvSpPr>
        <p:spPr>
          <a:xfrm>
            <a:off x="4679938" y="4447584"/>
            <a:ext cx="109881" cy="103614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6690603" y="927109"/>
            <a:ext cx="215956" cy="203665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7"/>
          <p:cNvGrpSpPr/>
          <p:nvPr/>
        </p:nvGrpSpPr>
        <p:grpSpPr>
          <a:xfrm>
            <a:off x="-46" y="-8752"/>
            <a:ext cx="1460556" cy="1415220"/>
            <a:chOff x="1190625" y="238125"/>
            <a:chExt cx="1131600" cy="1096475"/>
          </a:xfrm>
        </p:grpSpPr>
        <p:sp>
          <p:nvSpPr>
            <p:cNvPr id="99" name="Google Shape;99;p7"/>
            <p:cNvSpPr/>
            <p:nvPr/>
          </p:nvSpPr>
          <p:spPr>
            <a:xfrm>
              <a:off x="1190625" y="238125"/>
              <a:ext cx="842750" cy="694550"/>
            </a:xfrm>
            <a:custGeom>
              <a:avLst/>
              <a:gdLst/>
              <a:ahLst/>
              <a:cxnLst/>
              <a:rect l="l" t="t" r="r" b="b"/>
              <a:pathLst>
                <a:path w="33710" h="27782" extrusionOk="0">
                  <a:moveTo>
                    <a:pt x="0" y="0"/>
                  </a:moveTo>
                  <a:lnTo>
                    <a:pt x="0" y="25940"/>
                  </a:lnTo>
                  <a:cubicBezTo>
                    <a:pt x="2612" y="27120"/>
                    <a:pt x="5529" y="27781"/>
                    <a:pt x="8598" y="27781"/>
                  </a:cubicBezTo>
                  <a:cubicBezTo>
                    <a:pt x="12566" y="27781"/>
                    <a:pt x="16786" y="26676"/>
                    <a:pt x="20927" y="24161"/>
                  </a:cubicBezTo>
                  <a:cubicBezTo>
                    <a:pt x="31755" y="17770"/>
                    <a:pt x="33709" y="7970"/>
                    <a:pt x="30426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231350" y="238125"/>
              <a:ext cx="393500" cy="313325"/>
            </a:xfrm>
            <a:custGeom>
              <a:avLst/>
              <a:gdLst/>
              <a:ahLst/>
              <a:cxnLst/>
              <a:rect l="l" t="t" r="r" b="b"/>
              <a:pathLst>
                <a:path w="15740" h="12533" extrusionOk="0">
                  <a:moveTo>
                    <a:pt x="13835" y="0"/>
                  </a:moveTo>
                  <a:cubicBezTo>
                    <a:pt x="14812" y="1754"/>
                    <a:pt x="15138" y="3835"/>
                    <a:pt x="14662" y="5840"/>
                  </a:cubicBezTo>
                  <a:cubicBezTo>
                    <a:pt x="13712" y="9593"/>
                    <a:pt x="9850" y="11697"/>
                    <a:pt x="6163" y="11697"/>
                  </a:cubicBezTo>
                  <a:cubicBezTo>
                    <a:pt x="5862" y="11697"/>
                    <a:pt x="5561" y="11683"/>
                    <a:pt x="5263" y="11654"/>
                  </a:cubicBezTo>
                  <a:cubicBezTo>
                    <a:pt x="3860" y="11529"/>
                    <a:pt x="2130" y="10952"/>
                    <a:pt x="1504" y="9549"/>
                  </a:cubicBezTo>
                  <a:cubicBezTo>
                    <a:pt x="752" y="7820"/>
                    <a:pt x="2105" y="5589"/>
                    <a:pt x="3308" y="4411"/>
                  </a:cubicBezTo>
                  <a:cubicBezTo>
                    <a:pt x="3805" y="3937"/>
                    <a:pt x="4444" y="3544"/>
                    <a:pt x="5152" y="3544"/>
                  </a:cubicBezTo>
                  <a:cubicBezTo>
                    <a:pt x="5230" y="3544"/>
                    <a:pt x="5309" y="3549"/>
                    <a:pt x="5389" y="3559"/>
                  </a:cubicBezTo>
                  <a:cubicBezTo>
                    <a:pt x="6040" y="3659"/>
                    <a:pt x="6592" y="4085"/>
                    <a:pt x="6968" y="4586"/>
                  </a:cubicBezTo>
                  <a:cubicBezTo>
                    <a:pt x="7644" y="5439"/>
                    <a:pt x="8246" y="7168"/>
                    <a:pt x="7268" y="8045"/>
                  </a:cubicBezTo>
                  <a:cubicBezTo>
                    <a:pt x="6926" y="8357"/>
                    <a:pt x="6467" y="8455"/>
                    <a:pt x="6001" y="8455"/>
                  </a:cubicBezTo>
                  <a:cubicBezTo>
                    <a:pt x="5716" y="8455"/>
                    <a:pt x="5429" y="8418"/>
                    <a:pt x="5163" y="8371"/>
                  </a:cubicBezTo>
                  <a:cubicBezTo>
                    <a:pt x="5132" y="8365"/>
                    <a:pt x="5102" y="8362"/>
                    <a:pt x="5074" y="8362"/>
                  </a:cubicBezTo>
                  <a:cubicBezTo>
                    <a:pt x="4613" y="8362"/>
                    <a:pt x="4442" y="9079"/>
                    <a:pt x="4937" y="9173"/>
                  </a:cubicBezTo>
                  <a:cubicBezTo>
                    <a:pt x="5275" y="9239"/>
                    <a:pt x="5629" y="9283"/>
                    <a:pt x="5982" y="9283"/>
                  </a:cubicBezTo>
                  <a:cubicBezTo>
                    <a:pt x="6573" y="9283"/>
                    <a:pt x="7158" y="9158"/>
                    <a:pt x="7644" y="8797"/>
                  </a:cubicBezTo>
                  <a:cubicBezTo>
                    <a:pt x="8271" y="8371"/>
                    <a:pt x="8572" y="7644"/>
                    <a:pt x="8597" y="6892"/>
                  </a:cubicBezTo>
                  <a:cubicBezTo>
                    <a:pt x="8647" y="5363"/>
                    <a:pt x="7694" y="3634"/>
                    <a:pt x="6291" y="2982"/>
                  </a:cubicBezTo>
                  <a:cubicBezTo>
                    <a:pt x="5893" y="2800"/>
                    <a:pt x="5505" y="2719"/>
                    <a:pt x="5131" y="2719"/>
                  </a:cubicBezTo>
                  <a:cubicBezTo>
                    <a:pt x="3506" y="2719"/>
                    <a:pt x="2148" y="4253"/>
                    <a:pt x="1353" y="5639"/>
                  </a:cubicBezTo>
                  <a:cubicBezTo>
                    <a:pt x="426" y="7243"/>
                    <a:pt x="0" y="9298"/>
                    <a:pt x="1353" y="10802"/>
                  </a:cubicBezTo>
                  <a:cubicBezTo>
                    <a:pt x="2520" y="12138"/>
                    <a:pt x="4487" y="12533"/>
                    <a:pt x="6204" y="12533"/>
                  </a:cubicBezTo>
                  <a:cubicBezTo>
                    <a:pt x="6259" y="12533"/>
                    <a:pt x="6312" y="12532"/>
                    <a:pt x="6366" y="12531"/>
                  </a:cubicBezTo>
                  <a:cubicBezTo>
                    <a:pt x="8521" y="12481"/>
                    <a:pt x="10727" y="11805"/>
                    <a:pt x="12456" y="10501"/>
                  </a:cubicBezTo>
                  <a:cubicBezTo>
                    <a:pt x="14511" y="8947"/>
                    <a:pt x="15664" y="6642"/>
                    <a:pt x="15714" y="4085"/>
                  </a:cubicBezTo>
                  <a:cubicBezTo>
                    <a:pt x="15740" y="2632"/>
                    <a:pt x="15389" y="1253"/>
                    <a:pt x="14762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190625" y="238125"/>
              <a:ext cx="601525" cy="527425"/>
            </a:xfrm>
            <a:custGeom>
              <a:avLst/>
              <a:gdLst/>
              <a:ahLst/>
              <a:cxnLst/>
              <a:rect l="l" t="t" r="r" b="b"/>
              <a:pathLst>
                <a:path w="24061" h="21097" extrusionOk="0">
                  <a:moveTo>
                    <a:pt x="22356" y="0"/>
                  </a:moveTo>
                  <a:cubicBezTo>
                    <a:pt x="23333" y="3358"/>
                    <a:pt x="22807" y="7043"/>
                    <a:pt x="21504" y="10226"/>
                  </a:cubicBezTo>
                  <a:cubicBezTo>
                    <a:pt x="20075" y="13810"/>
                    <a:pt x="17494" y="17043"/>
                    <a:pt x="14035" y="18847"/>
                  </a:cubicBezTo>
                  <a:cubicBezTo>
                    <a:pt x="12283" y="19782"/>
                    <a:pt x="10342" y="20237"/>
                    <a:pt x="8394" y="20237"/>
                  </a:cubicBezTo>
                  <a:cubicBezTo>
                    <a:pt x="6219" y="20237"/>
                    <a:pt x="4036" y="19669"/>
                    <a:pt x="2105" y="18572"/>
                  </a:cubicBezTo>
                  <a:cubicBezTo>
                    <a:pt x="1328" y="18145"/>
                    <a:pt x="627" y="17594"/>
                    <a:pt x="0" y="17018"/>
                  </a:cubicBezTo>
                  <a:lnTo>
                    <a:pt x="0" y="18070"/>
                  </a:lnTo>
                  <a:cubicBezTo>
                    <a:pt x="2338" y="20008"/>
                    <a:pt x="5350" y="21097"/>
                    <a:pt x="8409" y="21097"/>
                  </a:cubicBezTo>
                  <a:cubicBezTo>
                    <a:pt x="8989" y="21097"/>
                    <a:pt x="9571" y="21057"/>
                    <a:pt x="10150" y="20978"/>
                  </a:cubicBezTo>
                  <a:cubicBezTo>
                    <a:pt x="14411" y="20401"/>
                    <a:pt x="18020" y="17619"/>
                    <a:pt x="20376" y="14110"/>
                  </a:cubicBezTo>
                  <a:cubicBezTo>
                    <a:pt x="22707" y="10652"/>
                    <a:pt x="24060" y="6291"/>
                    <a:pt x="23609" y="2105"/>
                  </a:cubicBezTo>
                  <a:cubicBezTo>
                    <a:pt x="23534" y="1378"/>
                    <a:pt x="23384" y="677"/>
                    <a:pt x="2318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367925" y="1074125"/>
              <a:ext cx="21325" cy="187050"/>
            </a:xfrm>
            <a:custGeom>
              <a:avLst/>
              <a:gdLst/>
              <a:ahLst/>
              <a:cxnLst/>
              <a:rect l="l" t="t" r="r" b="b"/>
              <a:pathLst>
                <a:path w="853" h="7482" extrusionOk="0">
                  <a:moveTo>
                    <a:pt x="427" y="0"/>
                  </a:moveTo>
                  <a:cubicBezTo>
                    <a:pt x="214" y="0"/>
                    <a:pt x="1" y="132"/>
                    <a:pt x="1" y="395"/>
                  </a:cubicBezTo>
                  <a:lnTo>
                    <a:pt x="1" y="7087"/>
                  </a:lnTo>
                  <a:cubicBezTo>
                    <a:pt x="1" y="7350"/>
                    <a:pt x="214" y="7481"/>
                    <a:pt x="427" y="7481"/>
                  </a:cubicBezTo>
                  <a:cubicBezTo>
                    <a:pt x="640" y="7481"/>
                    <a:pt x="853" y="7350"/>
                    <a:pt x="853" y="7087"/>
                  </a:cubicBezTo>
                  <a:lnTo>
                    <a:pt x="853" y="395"/>
                  </a:lnTo>
                  <a:cubicBezTo>
                    <a:pt x="853" y="132"/>
                    <a:pt x="640" y="0"/>
                    <a:pt x="42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854500" y="885525"/>
              <a:ext cx="134075" cy="125350"/>
            </a:xfrm>
            <a:custGeom>
              <a:avLst/>
              <a:gdLst/>
              <a:ahLst/>
              <a:cxnLst/>
              <a:rect l="l" t="t" r="r" b="b"/>
              <a:pathLst>
                <a:path w="5363" h="5014" extrusionOk="0">
                  <a:moveTo>
                    <a:pt x="617" y="0"/>
                  </a:moveTo>
                  <a:cubicBezTo>
                    <a:pt x="294" y="0"/>
                    <a:pt x="1" y="429"/>
                    <a:pt x="312" y="721"/>
                  </a:cubicBezTo>
                  <a:lnTo>
                    <a:pt x="4473" y="4881"/>
                  </a:lnTo>
                  <a:cubicBezTo>
                    <a:pt x="4560" y="4975"/>
                    <a:pt x="4660" y="5014"/>
                    <a:pt x="4757" y="5014"/>
                  </a:cubicBezTo>
                  <a:cubicBezTo>
                    <a:pt x="5076" y="5014"/>
                    <a:pt x="5362" y="4593"/>
                    <a:pt x="5074" y="4305"/>
                  </a:cubicBezTo>
                  <a:lnTo>
                    <a:pt x="889" y="119"/>
                  </a:lnTo>
                  <a:cubicBezTo>
                    <a:pt x="805" y="35"/>
                    <a:pt x="710" y="0"/>
                    <a:pt x="61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117300" y="436725"/>
              <a:ext cx="162325" cy="20700"/>
            </a:xfrm>
            <a:custGeom>
              <a:avLst/>
              <a:gdLst/>
              <a:ahLst/>
              <a:cxnLst/>
              <a:rect l="l" t="t" r="r" b="b"/>
              <a:pathLst>
                <a:path w="6493" h="828" extrusionOk="0">
                  <a:moveTo>
                    <a:pt x="527" y="1"/>
                  </a:moveTo>
                  <a:cubicBezTo>
                    <a:pt x="1" y="1"/>
                    <a:pt x="1" y="828"/>
                    <a:pt x="527" y="828"/>
                  </a:cubicBezTo>
                  <a:lnTo>
                    <a:pt x="5966" y="828"/>
                  </a:lnTo>
                  <a:cubicBezTo>
                    <a:pt x="6492" y="828"/>
                    <a:pt x="6492" y="1"/>
                    <a:pt x="5966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637225" y="1042625"/>
              <a:ext cx="108175" cy="291975"/>
            </a:xfrm>
            <a:custGeom>
              <a:avLst/>
              <a:gdLst/>
              <a:ahLst/>
              <a:cxnLst/>
              <a:rect l="l" t="t" r="r" b="b"/>
              <a:pathLst>
                <a:path w="4327" h="11679" extrusionOk="0">
                  <a:moveTo>
                    <a:pt x="509" y="0"/>
                  </a:moveTo>
                  <a:cubicBezTo>
                    <a:pt x="256" y="0"/>
                    <a:pt x="1" y="202"/>
                    <a:pt x="106" y="502"/>
                  </a:cubicBezTo>
                  <a:cubicBezTo>
                    <a:pt x="1309" y="4111"/>
                    <a:pt x="2612" y="7670"/>
                    <a:pt x="3464" y="11379"/>
                  </a:cubicBezTo>
                  <a:cubicBezTo>
                    <a:pt x="3504" y="11588"/>
                    <a:pt x="3655" y="11679"/>
                    <a:pt x="3816" y="11679"/>
                  </a:cubicBezTo>
                  <a:cubicBezTo>
                    <a:pt x="4060" y="11679"/>
                    <a:pt x="4327" y="11471"/>
                    <a:pt x="4266" y="11154"/>
                  </a:cubicBezTo>
                  <a:cubicBezTo>
                    <a:pt x="3439" y="7444"/>
                    <a:pt x="2111" y="3885"/>
                    <a:pt x="908" y="301"/>
                  </a:cubicBezTo>
                  <a:cubicBezTo>
                    <a:pt x="848" y="90"/>
                    <a:pt x="679" y="0"/>
                    <a:pt x="50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2052075" y="697975"/>
              <a:ext cx="270150" cy="146225"/>
            </a:xfrm>
            <a:custGeom>
              <a:avLst/>
              <a:gdLst/>
              <a:ahLst/>
              <a:cxnLst/>
              <a:rect l="l" t="t" r="r" b="b"/>
              <a:pathLst>
                <a:path w="10806" h="5849" extrusionOk="0">
                  <a:moveTo>
                    <a:pt x="631" y="0"/>
                  </a:moveTo>
                  <a:cubicBezTo>
                    <a:pt x="251" y="0"/>
                    <a:pt x="0" y="561"/>
                    <a:pt x="429" y="754"/>
                  </a:cubicBezTo>
                  <a:cubicBezTo>
                    <a:pt x="3663" y="2383"/>
                    <a:pt x="7071" y="3686"/>
                    <a:pt x="10028" y="5767"/>
                  </a:cubicBezTo>
                  <a:cubicBezTo>
                    <a:pt x="10104" y="5824"/>
                    <a:pt x="10179" y="5849"/>
                    <a:pt x="10250" y="5849"/>
                  </a:cubicBezTo>
                  <a:cubicBezTo>
                    <a:pt x="10578" y="5849"/>
                    <a:pt x="10805" y="5312"/>
                    <a:pt x="10455" y="5065"/>
                  </a:cubicBezTo>
                  <a:cubicBezTo>
                    <a:pt x="7472" y="2959"/>
                    <a:pt x="4064" y="1656"/>
                    <a:pt x="830" y="52"/>
                  </a:cubicBezTo>
                  <a:cubicBezTo>
                    <a:pt x="762" y="16"/>
                    <a:pt x="694" y="0"/>
                    <a:pt x="631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>
            <a:spLocks noGrp="1"/>
          </p:cNvSpPr>
          <p:nvPr>
            <p:ph type="title"/>
          </p:nvPr>
        </p:nvSpPr>
        <p:spPr>
          <a:xfrm>
            <a:off x="3969275" y="3424450"/>
            <a:ext cx="41049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4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omfortaa"/>
              <a:buNone/>
              <a:defRPr sz="16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9" name="Google Shape;109;p8"/>
          <p:cNvSpPr txBox="1">
            <a:spLocks noGrp="1"/>
          </p:cNvSpPr>
          <p:nvPr>
            <p:ph type="subTitle" idx="1"/>
          </p:nvPr>
        </p:nvSpPr>
        <p:spPr>
          <a:xfrm>
            <a:off x="3969283" y="2132007"/>
            <a:ext cx="4104900" cy="13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"/>
          <p:cNvSpPr txBox="1">
            <a:spLocks noGrp="1"/>
          </p:cNvSpPr>
          <p:nvPr>
            <p:ph type="title"/>
          </p:nvPr>
        </p:nvSpPr>
        <p:spPr>
          <a:xfrm>
            <a:off x="2549400" y="11692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3121800" y="2739150"/>
            <a:ext cx="2900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9"/>
          <p:cNvSpPr/>
          <p:nvPr/>
        </p:nvSpPr>
        <p:spPr>
          <a:xfrm>
            <a:off x="1824850" y="1610850"/>
            <a:ext cx="376675" cy="71450"/>
          </a:xfrm>
          <a:custGeom>
            <a:avLst/>
            <a:gdLst/>
            <a:ahLst/>
            <a:cxnLst/>
            <a:rect l="l" t="t" r="r" b="b"/>
            <a:pathLst>
              <a:path w="15067" h="2858" extrusionOk="0">
                <a:moveTo>
                  <a:pt x="1831" y="1"/>
                </a:moveTo>
                <a:cubicBezTo>
                  <a:pt x="1" y="1"/>
                  <a:pt x="1" y="2858"/>
                  <a:pt x="1831" y="2858"/>
                </a:cubicBezTo>
                <a:lnTo>
                  <a:pt x="13214" y="2858"/>
                </a:lnTo>
                <a:cubicBezTo>
                  <a:pt x="15066" y="2858"/>
                  <a:pt x="15066" y="1"/>
                  <a:pt x="13214" y="1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2035450" y="1424100"/>
            <a:ext cx="173225" cy="144225"/>
          </a:xfrm>
          <a:custGeom>
            <a:avLst/>
            <a:gdLst/>
            <a:ahLst/>
            <a:cxnLst/>
            <a:rect l="l" t="t" r="r" b="b"/>
            <a:pathLst>
              <a:path w="6929" h="5769" extrusionOk="0">
                <a:moveTo>
                  <a:pt x="2078" y="0"/>
                </a:moveTo>
                <a:cubicBezTo>
                  <a:pt x="982" y="0"/>
                  <a:pt x="0" y="1431"/>
                  <a:pt x="1018" y="2449"/>
                </a:cubicBezTo>
                <a:cubicBezTo>
                  <a:pt x="1977" y="3409"/>
                  <a:pt x="2959" y="4369"/>
                  <a:pt x="3919" y="5351"/>
                </a:cubicBezTo>
                <a:cubicBezTo>
                  <a:pt x="4214" y="5645"/>
                  <a:pt x="4545" y="5768"/>
                  <a:pt x="4866" y="5768"/>
                </a:cubicBezTo>
                <a:cubicBezTo>
                  <a:pt x="5956" y="5768"/>
                  <a:pt x="6928" y="4342"/>
                  <a:pt x="5928" y="3342"/>
                </a:cubicBezTo>
                <a:cubicBezTo>
                  <a:pt x="4968" y="2360"/>
                  <a:pt x="3986" y="1400"/>
                  <a:pt x="3026" y="418"/>
                </a:cubicBezTo>
                <a:cubicBezTo>
                  <a:pt x="2732" y="124"/>
                  <a:pt x="2400" y="0"/>
                  <a:pt x="2078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9"/>
          <p:cNvSpPr/>
          <p:nvPr/>
        </p:nvSpPr>
        <p:spPr>
          <a:xfrm>
            <a:off x="2013550" y="1744675"/>
            <a:ext cx="181050" cy="149500"/>
          </a:xfrm>
          <a:custGeom>
            <a:avLst/>
            <a:gdLst/>
            <a:ahLst/>
            <a:cxnLst/>
            <a:rect l="l" t="t" r="r" b="b"/>
            <a:pathLst>
              <a:path w="7242" h="5980" extrusionOk="0">
                <a:moveTo>
                  <a:pt x="5118" y="1"/>
                </a:moveTo>
                <a:cubicBezTo>
                  <a:pt x="4799" y="1"/>
                  <a:pt x="4469" y="114"/>
                  <a:pt x="4170" y="384"/>
                </a:cubicBezTo>
                <a:cubicBezTo>
                  <a:pt x="3054" y="1388"/>
                  <a:pt x="2050" y="2482"/>
                  <a:pt x="1001" y="3553"/>
                </a:cubicBezTo>
                <a:cubicBezTo>
                  <a:pt x="1" y="4553"/>
                  <a:pt x="972" y="5980"/>
                  <a:pt x="2063" y="5980"/>
                </a:cubicBezTo>
                <a:cubicBezTo>
                  <a:pt x="2384" y="5980"/>
                  <a:pt x="2715" y="5856"/>
                  <a:pt x="3010" y="5562"/>
                </a:cubicBezTo>
                <a:cubicBezTo>
                  <a:pt x="4059" y="4491"/>
                  <a:pt x="5063" y="3397"/>
                  <a:pt x="6179" y="2393"/>
                </a:cubicBezTo>
                <a:cubicBezTo>
                  <a:pt x="7241" y="1435"/>
                  <a:pt x="6251" y="1"/>
                  <a:pt x="5118" y="1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/>
          <p:cNvSpPr/>
          <p:nvPr/>
        </p:nvSpPr>
        <p:spPr>
          <a:xfrm>
            <a:off x="6943050" y="1623413"/>
            <a:ext cx="376100" cy="71450"/>
          </a:xfrm>
          <a:custGeom>
            <a:avLst/>
            <a:gdLst/>
            <a:ahLst/>
            <a:cxnLst/>
            <a:rect l="l" t="t" r="r" b="b"/>
            <a:pathLst>
              <a:path w="15044" h="2858" extrusionOk="0">
                <a:moveTo>
                  <a:pt x="1830" y="0"/>
                </a:moveTo>
                <a:cubicBezTo>
                  <a:pt x="0" y="0"/>
                  <a:pt x="0" y="2857"/>
                  <a:pt x="1830" y="2857"/>
                </a:cubicBezTo>
                <a:lnTo>
                  <a:pt x="13213" y="2857"/>
                </a:lnTo>
                <a:cubicBezTo>
                  <a:pt x="15043" y="2857"/>
                  <a:pt x="15043" y="0"/>
                  <a:pt x="13213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/>
          <p:cNvSpPr/>
          <p:nvPr/>
        </p:nvSpPr>
        <p:spPr>
          <a:xfrm>
            <a:off x="6935325" y="1737388"/>
            <a:ext cx="173350" cy="144225"/>
          </a:xfrm>
          <a:custGeom>
            <a:avLst/>
            <a:gdLst/>
            <a:ahLst/>
            <a:cxnLst/>
            <a:rect l="l" t="t" r="r" b="b"/>
            <a:pathLst>
              <a:path w="6934" h="5769" extrusionOk="0">
                <a:moveTo>
                  <a:pt x="2074" y="0"/>
                </a:moveTo>
                <a:cubicBezTo>
                  <a:pt x="973" y="0"/>
                  <a:pt x="1" y="1427"/>
                  <a:pt x="1001" y="2427"/>
                </a:cubicBezTo>
                <a:cubicBezTo>
                  <a:pt x="1983" y="3409"/>
                  <a:pt x="2943" y="4369"/>
                  <a:pt x="3925" y="5351"/>
                </a:cubicBezTo>
                <a:cubicBezTo>
                  <a:pt x="4219" y="5645"/>
                  <a:pt x="4551" y="5769"/>
                  <a:pt x="4872" y="5769"/>
                </a:cubicBezTo>
                <a:cubicBezTo>
                  <a:pt x="5962" y="5769"/>
                  <a:pt x="6934" y="4342"/>
                  <a:pt x="5934" y="3342"/>
                </a:cubicBezTo>
                <a:cubicBezTo>
                  <a:pt x="4952" y="2360"/>
                  <a:pt x="3992" y="1400"/>
                  <a:pt x="3032" y="418"/>
                </a:cubicBezTo>
                <a:cubicBezTo>
                  <a:pt x="2733" y="124"/>
                  <a:pt x="2398" y="0"/>
                  <a:pt x="2074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"/>
          <p:cNvSpPr/>
          <p:nvPr/>
        </p:nvSpPr>
        <p:spPr>
          <a:xfrm>
            <a:off x="6949525" y="1411538"/>
            <a:ext cx="181475" cy="149500"/>
          </a:xfrm>
          <a:custGeom>
            <a:avLst/>
            <a:gdLst/>
            <a:ahLst/>
            <a:cxnLst/>
            <a:rect l="l" t="t" r="r" b="b"/>
            <a:pathLst>
              <a:path w="7259" h="5980" extrusionOk="0">
                <a:moveTo>
                  <a:pt x="5176" y="0"/>
                </a:moveTo>
                <a:cubicBezTo>
                  <a:pt x="4853" y="0"/>
                  <a:pt x="4521" y="124"/>
                  <a:pt x="4227" y="418"/>
                </a:cubicBezTo>
                <a:cubicBezTo>
                  <a:pt x="3178" y="1489"/>
                  <a:pt x="2174" y="2583"/>
                  <a:pt x="1080" y="3587"/>
                </a:cubicBezTo>
                <a:cubicBezTo>
                  <a:pt x="0" y="4545"/>
                  <a:pt x="1000" y="5979"/>
                  <a:pt x="2139" y="5979"/>
                </a:cubicBezTo>
                <a:cubicBezTo>
                  <a:pt x="2459" y="5979"/>
                  <a:pt x="2790" y="5866"/>
                  <a:pt x="3089" y="5596"/>
                </a:cubicBezTo>
                <a:cubicBezTo>
                  <a:pt x="4205" y="4614"/>
                  <a:pt x="5187" y="3498"/>
                  <a:pt x="6258" y="2449"/>
                </a:cubicBezTo>
                <a:cubicBezTo>
                  <a:pt x="7259" y="1431"/>
                  <a:pt x="6273" y="0"/>
                  <a:pt x="5176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9"/>
          <p:cNvSpPr/>
          <p:nvPr/>
        </p:nvSpPr>
        <p:spPr>
          <a:xfrm>
            <a:off x="3518150" y="3591128"/>
            <a:ext cx="2107450" cy="230200"/>
          </a:xfrm>
          <a:custGeom>
            <a:avLst/>
            <a:gdLst/>
            <a:ahLst/>
            <a:cxnLst/>
            <a:rect l="l" t="t" r="r" b="b"/>
            <a:pathLst>
              <a:path w="84298" h="9208" extrusionOk="0">
                <a:moveTo>
                  <a:pt x="5602" y="6447"/>
                </a:moveTo>
                <a:lnTo>
                  <a:pt x="5602" y="6447"/>
                </a:lnTo>
                <a:cubicBezTo>
                  <a:pt x="5607" y="6448"/>
                  <a:pt x="5611" y="6448"/>
                  <a:pt x="5616" y="6449"/>
                </a:cubicBezTo>
                <a:lnTo>
                  <a:pt x="5616" y="6449"/>
                </a:lnTo>
                <a:cubicBezTo>
                  <a:pt x="5657" y="6453"/>
                  <a:pt x="5690" y="6456"/>
                  <a:pt x="5694" y="6456"/>
                </a:cubicBezTo>
                <a:cubicBezTo>
                  <a:pt x="5698" y="6456"/>
                  <a:pt x="5674" y="6453"/>
                  <a:pt x="5602" y="6447"/>
                </a:cubicBezTo>
                <a:close/>
                <a:moveTo>
                  <a:pt x="82999" y="0"/>
                </a:moveTo>
                <a:cubicBezTo>
                  <a:pt x="82714" y="0"/>
                  <a:pt x="82426" y="124"/>
                  <a:pt x="82223" y="421"/>
                </a:cubicBezTo>
                <a:cubicBezTo>
                  <a:pt x="81598" y="1358"/>
                  <a:pt x="80840" y="2184"/>
                  <a:pt x="80148" y="3077"/>
                </a:cubicBezTo>
                <a:cubicBezTo>
                  <a:pt x="79523" y="3880"/>
                  <a:pt x="78876" y="4661"/>
                  <a:pt x="78139" y="5376"/>
                </a:cubicBezTo>
                <a:cubicBezTo>
                  <a:pt x="76964" y="6509"/>
                  <a:pt x="75599" y="7357"/>
                  <a:pt x="73990" y="7357"/>
                </a:cubicBezTo>
                <a:cubicBezTo>
                  <a:pt x="73857" y="7357"/>
                  <a:pt x="73722" y="7352"/>
                  <a:pt x="73586" y="7340"/>
                </a:cubicBezTo>
                <a:cubicBezTo>
                  <a:pt x="71867" y="7183"/>
                  <a:pt x="70461" y="6090"/>
                  <a:pt x="69189" y="4996"/>
                </a:cubicBezTo>
                <a:cubicBezTo>
                  <a:pt x="67828" y="3836"/>
                  <a:pt x="66533" y="2519"/>
                  <a:pt x="64904" y="1693"/>
                </a:cubicBezTo>
                <a:cubicBezTo>
                  <a:pt x="63995" y="1238"/>
                  <a:pt x="63002" y="980"/>
                  <a:pt x="62006" y="980"/>
                </a:cubicBezTo>
                <a:cubicBezTo>
                  <a:pt x="61290" y="980"/>
                  <a:pt x="60573" y="1114"/>
                  <a:pt x="59882" y="1403"/>
                </a:cubicBezTo>
                <a:cubicBezTo>
                  <a:pt x="58342" y="2028"/>
                  <a:pt x="57137" y="3188"/>
                  <a:pt x="55999" y="4371"/>
                </a:cubicBezTo>
                <a:cubicBezTo>
                  <a:pt x="55441" y="4929"/>
                  <a:pt x="54905" y="5487"/>
                  <a:pt x="54302" y="6001"/>
                </a:cubicBezTo>
                <a:cubicBezTo>
                  <a:pt x="54035" y="6246"/>
                  <a:pt x="53901" y="6358"/>
                  <a:pt x="53588" y="6558"/>
                </a:cubicBezTo>
                <a:cubicBezTo>
                  <a:pt x="53298" y="6737"/>
                  <a:pt x="52874" y="6983"/>
                  <a:pt x="52673" y="7050"/>
                </a:cubicBezTo>
                <a:cubicBezTo>
                  <a:pt x="52225" y="7218"/>
                  <a:pt x="51779" y="7293"/>
                  <a:pt x="51337" y="7293"/>
                </a:cubicBezTo>
                <a:cubicBezTo>
                  <a:pt x="50371" y="7293"/>
                  <a:pt x="49425" y="6931"/>
                  <a:pt x="48522" y="6380"/>
                </a:cubicBezTo>
                <a:cubicBezTo>
                  <a:pt x="47049" y="5487"/>
                  <a:pt x="45799" y="4260"/>
                  <a:pt x="44415" y="3233"/>
                </a:cubicBezTo>
                <a:cubicBezTo>
                  <a:pt x="42987" y="2139"/>
                  <a:pt x="41424" y="1447"/>
                  <a:pt x="39639" y="1247"/>
                </a:cubicBezTo>
                <a:cubicBezTo>
                  <a:pt x="39402" y="1217"/>
                  <a:pt x="39167" y="1202"/>
                  <a:pt x="38934" y="1202"/>
                </a:cubicBezTo>
                <a:cubicBezTo>
                  <a:pt x="37601" y="1202"/>
                  <a:pt x="36324" y="1676"/>
                  <a:pt x="35242" y="2474"/>
                </a:cubicBezTo>
                <a:cubicBezTo>
                  <a:pt x="34037" y="3389"/>
                  <a:pt x="33032" y="4550"/>
                  <a:pt x="31827" y="5487"/>
                </a:cubicBezTo>
                <a:cubicBezTo>
                  <a:pt x="30848" y="6230"/>
                  <a:pt x="29590" y="6841"/>
                  <a:pt x="28267" y="6841"/>
                </a:cubicBezTo>
                <a:cubicBezTo>
                  <a:pt x="27961" y="6841"/>
                  <a:pt x="27651" y="6808"/>
                  <a:pt x="27341" y="6737"/>
                </a:cubicBezTo>
                <a:cubicBezTo>
                  <a:pt x="25533" y="6335"/>
                  <a:pt x="24060" y="5041"/>
                  <a:pt x="22609" y="3969"/>
                </a:cubicBezTo>
                <a:cubicBezTo>
                  <a:pt x="21806" y="3389"/>
                  <a:pt x="21025" y="2831"/>
                  <a:pt x="20110" y="2452"/>
                </a:cubicBezTo>
                <a:cubicBezTo>
                  <a:pt x="19462" y="2206"/>
                  <a:pt x="18815" y="2005"/>
                  <a:pt x="18123" y="1916"/>
                </a:cubicBezTo>
                <a:cubicBezTo>
                  <a:pt x="17760" y="1865"/>
                  <a:pt x="17394" y="1840"/>
                  <a:pt x="17029" y="1840"/>
                </a:cubicBezTo>
                <a:cubicBezTo>
                  <a:pt x="16117" y="1840"/>
                  <a:pt x="15206" y="1999"/>
                  <a:pt x="14329" y="2318"/>
                </a:cubicBezTo>
                <a:cubicBezTo>
                  <a:pt x="12164" y="3121"/>
                  <a:pt x="10423" y="4639"/>
                  <a:pt x="8414" y="5733"/>
                </a:cubicBezTo>
                <a:cubicBezTo>
                  <a:pt x="8191" y="5867"/>
                  <a:pt x="7968" y="5978"/>
                  <a:pt x="7745" y="6090"/>
                </a:cubicBezTo>
                <a:cubicBezTo>
                  <a:pt x="7674" y="6122"/>
                  <a:pt x="7652" y="6132"/>
                  <a:pt x="7649" y="6132"/>
                </a:cubicBezTo>
                <a:cubicBezTo>
                  <a:pt x="7646" y="6132"/>
                  <a:pt x="7696" y="6105"/>
                  <a:pt x="7682" y="6105"/>
                </a:cubicBezTo>
                <a:cubicBezTo>
                  <a:pt x="7674" y="6105"/>
                  <a:pt x="7649" y="6113"/>
                  <a:pt x="7589" y="6134"/>
                </a:cubicBezTo>
                <a:cubicBezTo>
                  <a:pt x="7455" y="6201"/>
                  <a:pt x="7343" y="6246"/>
                  <a:pt x="7209" y="6268"/>
                </a:cubicBezTo>
                <a:cubicBezTo>
                  <a:pt x="6986" y="6358"/>
                  <a:pt x="6741" y="6402"/>
                  <a:pt x="6517" y="6447"/>
                </a:cubicBezTo>
                <a:cubicBezTo>
                  <a:pt x="6449" y="6458"/>
                  <a:pt x="6425" y="6464"/>
                  <a:pt x="6421" y="6466"/>
                </a:cubicBezTo>
                <a:lnTo>
                  <a:pt x="6421" y="6466"/>
                </a:lnTo>
                <a:cubicBezTo>
                  <a:pt x="6410" y="6467"/>
                  <a:pt x="6398" y="6468"/>
                  <a:pt x="6383" y="6469"/>
                </a:cubicBezTo>
                <a:lnTo>
                  <a:pt x="6004" y="6469"/>
                </a:lnTo>
                <a:cubicBezTo>
                  <a:pt x="5875" y="6469"/>
                  <a:pt x="5745" y="6469"/>
                  <a:pt x="5616" y="6449"/>
                </a:cubicBezTo>
                <a:lnTo>
                  <a:pt x="5616" y="6449"/>
                </a:lnTo>
                <a:cubicBezTo>
                  <a:pt x="5558" y="6443"/>
                  <a:pt x="5483" y="6434"/>
                  <a:pt x="5446" y="6425"/>
                </a:cubicBezTo>
                <a:cubicBezTo>
                  <a:pt x="5201" y="6380"/>
                  <a:pt x="4955" y="6291"/>
                  <a:pt x="4710" y="6201"/>
                </a:cubicBezTo>
                <a:lnTo>
                  <a:pt x="4710" y="6201"/>
                </a:lnTo>
                <a:cubicBezTo>
                  <a:pt x="4741" y="6212"/>
                  <a:pt x="4757" y="6216"/>
                  <a:pt x="4763" y="6216"/>
                </a:cubicBezTo>
                <a:cubicBezTo>
                  <a:pt x="4794" y="6216"/>
                  <a:pt x="4498" y="6083"/>
                  <a:pt x="4442" y="6045"/>
                </a:cubicBezTo>
                <a:cubicBezTo>
                  <a:pt x="4330" y="6001"/>
                  <a:pt x="4196" y="5911"/>
                  <a:pt x="4085" y="5844"/>
                </a:cubicBezTo>
                <a:cubicBezTo>
                  <a:pt x="3750" y="5643"/>
                  <a:pt x="3683" y="5576"/>
                  <a:pt x="3415" y="5353"/>
                </a:cubicBezTo>
                <a:cubicBezTo>
                  <a:pt x="2768" y="4795"/>
                  <a:pt x="2232" y="4170"/>
                  <a:pt x="1719" y="3523"/>
                </a:cubicBezTo>
                <a:cubicBezTo>
                  <a:pt x="1570" y="3331"/>
                  <a:pt x="1334" y="3246"/>
                  <a:pt x="1094" y="3246"/>
                </a:cubicBezTo>
                <a:cubicBezTo>
                  <a:pt x="832" y="3246"/>
                  <a:pt x="565" y="3348"/>
                  <a:pt x="402" y="3523"/>
                </a:cubicBezTo>
                <a:cubicBezTo>
                  <a:pt x="0" y="3903"/>
                  <a:pt x="90" y="4438"/>
                  <a:pt x="402" y="4840"/>
                </a:cubicBezTo>
                <a:cubicBezTo>
                  <a:pt x="1837" y="6676"/>
                  <a:pt x="3780" y="8333"/>
                  <a:pt x="6119" y="8333"/>
                </a:cubicBezTo>
                <a:cubicBezTo>
                  <a:pt x="6509" y="8333"/>
                  <a:pt x="6910" y="8287"/>
                  <a:pt x="7321" y="8188"/>
                </a:cubicBezTo>
                <a:cubicBezTo>
                  <a:pt x="9486" y="7652"/>
                  <a:pt x="11227" y="6067"/>
                  <a:pt x="13101" y="4974"/>
                </a:cubicBezTo>
                <a:cubicBezTo>
                  <a:pt x="13347" y="4818"/>
                  <a:pt x="13592" y="4684"/>
                  <a:pt x="13860" y="4550"/>
                </a:cubicBezTo>
                <a:cubicBezTo>
                  <a:pt x="13972" y="4505"/>
                  <a:pt x="14084" y="4438"/>
                  <a:pt x="14195" y="4371"/>
                </a:cubicBezTo>
                <a:cubicBezTo>
                  <a:pt x="14262" y="4349"/>
                  <a:pt x="14329" y="4327"/>
                  <a:pt x="14418" y="4282"/>
                </a:cubicBezTo>
                <a:cubicBezTo>
                  <a:pt x="14495" y="4243"/>
                  <a:pt x="14517" y="4231"/>
                  <a:pt x="14518" y="4230"/>
                </a:cubicBezTo>
                <a:lnTo>
                  <a:pt x="14518" y="4230"/>
                </a:lnTo>
                <a:cubicBezTo>
                  <a:pt x="14526" y="4226"/>
                  <a:pt x="14537" y="4221"/>
                  <a:pt x="14552" y="4215"/>
                </a:cubicBezTo>
                <a:cubicBezTo>
                  <a:pt x="15066" y="4014"/>
                  <a:pt x="15624" y="3858"/>
                  <a:pt x="16181" y="3746"/>
                </a:cubicBezTo>
                <a:cubicBezTo>
                  <a:pt x="16192" y="3746"/>
                  <a:pt x="16255" y="3737"/>
                  <a:pt x="16297" y="3731"/>
                </a:cubicBezTo>
                <a:lnTo>
                  <a:pt x="16297" y="3731"/>
                </a:lnTo>
                <a:cubicBezTo>
                  <a:pt x="16280" y="3734"/>
                  <a:pt x="16263" y="3739"/>
                  <a:pt x="16248" y="3746"/>
                </a:cubicBezTo>
                <a:cubicBezTo>
                  <a:pt x="16323" y="3731"/>
                  <a:pt x="16343" y="3726"/>
                  <a:pt x="16335" y="3726"/>
                </a:cubicBezTo>
                <a:cubicBezTo>
                  <a:pt x="16331" y="3726"/>
                  <a:pt x="16316" y="3728"/>
                  <a:pt x="16297" y="3731"/>
                </a:cubicBezTo>
                <a:lnTo>
                  <a:pt x="16297" y="3731"/>
                </a:lnTo>
                <a:cubicBezTo>
                  <a:pt x="16334" y="3724"/>
                  <a:pt x="16375" y="3724"/>
                  <a:pt x="16405" y="3724"/>
                </a:cubicBezTo>
                <a:cubicBezTo>
                  <a:pt x="16561" y="3702"/>
                  <a:pt x="16717" y="3702"/>
                  <a:pt x="16896" y="3679"/>
                </a:cubicBezTo>
                <a:cubicBezTo>
                  <a:pt x="17175" y="3679"/>
                  <a:pt x="17476" y="3700"/>
                  <a:pt x="17777" y="3722"/>
                </a:cubicBezTo>
                <a:lnTo>
                  <a:pt x="17777" y="3722"/>
                </a:lnTo>
                <a:cubicBezTo>
                  <a:pt x="17828" y="3731"/>
                  <a:pt x="18100" y="3774"/>
                  <a:pt x="18168" y="3791"/>
                </a:cubicBezTo>
                <a:cubicBezTo>
                  <a:pt x="18302" y="3836"/>
                  <a:pt x="18458" y="3858"/>
                  <a:pt x="18592" y="3903"/>
                </a:cubicBezTo>
                <a:cubicBezTo>
                  <a:pt x="18927" y="3992"/>
                  <a:pt x="19373" y="4148"/>
                  <a:pt x="19574" y="4237"/>
                </a:cubicBezTo>
                <a:cubicBezTo>
                  <a:pt x="21360" y="5041"/>
                  <a:pt x="22766" y="6514"/>
                  <a:pt x="24417" y="7518"/>
                </a:cubicBezTo>
                <a:cubicBezTo>
                  <a:pt x="25654" y="8245"/>
                  <a:pt x="26998" y="8682"/>
                  <a:pt x="28382" y="8682"/>
                </a:cubicBezTo>
                <a:cubicBezTo>
                  <a:pt x="28996" y="8682"/>
                  <a:pt x="29618" y="8596"/>
                  <a:pt x="30242" y="8411"/>
                </a:cubicBezTo>
                <a:cubicBezTo>
                  <a:pt x="31894" y="7920"/>
                  <a:pt x="33233" y="6782"/>
                  <a:pt x="34461" y="5643"/>
                </a:cubicBezTo>
                <a:cubicBezTo>
                  <a:pt x="34996" y="5152"/>
                  <a:pt x="35510" y="4639"/>
                  <a:pt x="36068" y="4170"/>
                </a:cubicBezTo>
                <a:cubicBezTo>
                  <a:pt x="36469" y="3858"/>
                  <a:pt x="37206" y="3412"/>
                  <a:pt x="37697" y="3255"/>
                </a:cubicBezTo>
                <a:cubicBezTo>
                  <a:pt x="38115" y="3116"/>
                  <a:pt x="38525" y="3046"/>
                  <a:pt x="38954" y="3046"/>
                </a:cubicBezTo>
                <a:cubicBezTo>
                  <a:pt x="39211" y="3046"/>
                  <a:pt x="39474" y="3071"/>
                  <a:pt x="39750" y="3121"/>
                </a:cubicBezTo>
                <a:cubicBezTo>
                  <a:pt x="40554" y="3255"/>
                  <a:pt x="41335" y="3478"/>
                  <a:pt x="41982" y="3836"/>
                </a:cubicBezTo>
                <a:cubicBezTo>
                  <a:pt x="43500" y="4661"/>
                  <a:pt x="44705" y="5867"/>
                  <a:pt x="46067" y="6916"/>
                </a:cubicBezTo>
                <a:cubicBezTo>
                  <a:pt x="47517" y="8032"/>
                  <a:pt x="49102" y="9014"/>
                  <a:pt x="50977" y="9147"/>
                </a:cubicBezTo>
                <a:cubicBezTo>
                  <a:pt x="51107" y="9158"/>
                  <a:pt x="51237" y="9162"/>
                  <a:pt x="51364" y="9162"/>
                </a:cubicBezTo>
                <a:cubicBezTo>
                  <a:pt x="52944" y="9162"/>
                  <a:pt x="54332" y="8417"/>
                  <a:pt x="55530" y="7384"/>
                </a:cubicBezTo>
                <a:cubicBezTo>
                  <a:pt x="56735" y="6380"/>
                  <a:pt x="57739" y="5130"/>
                  <a:pt x="58945" y="4126"/>
                </a:cubicBezTo>
                <a:cubicBezTo>
                  <a:pt x="59858" y="3358"/>
                  <a:pt x="60952" y="2815"/>
                  <a:pt x="62090" y="2815"/>
                </a:cubicBezTo>
                <a:cubicBezTo>
                  <a:pt x="62342" y="2815"/>
                  <a:pt x="62596" y="2842"/>
                  <a:pt x="62851" y="2898"/>
                </a:cubicBezTo>
                <a:cubicBezTo>
                  <a:pt x="64457" y="3255"/>
                  <a:pt x="65774" y="4461"/>
                  <a:pt x="67002" y="5554"/>
                </a:cubicBezTo>
                <a:cubicBezTo>
                  <a:pt x="68386" y="6782"/>
                  <a:pt x="69814" y="8054"/>
                  <a:pt x="71577" y="8746"/>
                </a:cubicBezTo>
                <a:cubicBezTo>
                  <a:pt x="72358" y="9056"/>
                  <a:pt x="73182" y="9208"/>
                  <a:pt x="74005" y="9208"/>
                </a:cubicBezTo>
                <a:cubicBezTo>
                  <a:pt x="75134" y="9208"/>
                  <a:pt x="76261" y="8922"/>
                  <a:pt x="77269" y="8366"/>
                </a:cubicBezTo>
                <a:cubicBezTo>
                  <a:pt x="79054" y="7384"/>
                  <a:pt x="80416" y="5755"/>
                  <a:pt x="81643" y="4170"/>
                </a:cubicBezTo>
                <a:cubicBezTo>
                  <a:pt x="82000" y="3702"/>
                  <a:pt x="82424" y="3278"/>
                  <a:pt x="82804" y="2809"/>
                </a:cubicBezTo>
                <a:cubicBezTo>
                  <a:pt x="83161" y="2340"/>
                  <a:pt x="83496" y="1849"/>
                  <a:pt x="83830" y="1358"/>
                </a:cubicBezTo>
                <a:cubicBezTo>
                  <a:pt x="84297" y="658"/>
                  <a:pt x="83657" y="0"/>
                  <a:pt x="82999" y="0"/>
                </a:cubicBezTo>
                <a:close/>
              </a:path>
            </a:pathLst>
          </a:custGeom>
          <a:solidFill>
            <a:srgbClr val="FFD0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/>
          <p:nvPr/>
        </p:nvSpPr>
        <p:spPr>
          <a:xfrm flipH="1">
            <a:off x="7479625" y="667200"/>
            <a:ext cx="196425" cy="174475"/>
          </a:xfrm>
          <a:custGeom>
            <a:avLst/>
            <a:gdLst/>
            <a:ahLst/>
            <a:cxnLst/>
            <a:rect l="l" t="t" r="r" b="b"/>
            <a:pathLst>
              <a:path w="7857" h="6979" extrusionOk="0">
                <a:moveTo>
                  <a:pt x="2535" y="1"/>
                </a:moveTo>
                <a:cubicBezTo>
                  <a:pt x="2203" y="1"/>
                  <a:pt x="1881" y="202"/>
                  <a:pt x="1898" y="603"/>
                </a:cubicBezTo>
                <a:cubicBezTo>
                  <a:pt x="1942" y="1206"/>
                  <a:pt x="2009" y="1808"/>
                  <a:pt x="2076" y="2411"/>
                </a:cubicBezTo>
                <a:cubicBezTo>
                  <a:pt x="1518" y="2701"/>
                  <a:pt x="983" y="2991"/>
                  <a:pt x="469" y="3326"/>
                </a:cubicBezTo>
                <a:cubicBezTo>
                  <a:pt x="1" y="3616"/>
                  <a:pt x="90" y="4308"/>
                  <a:pt x="603" y="4464"/>
                </a:cubicBezTo>
                <a:cubicBezTo>
                  <a:pt x="1206" y="4643"/>
                  <a:pt x="1831" y="4822"/>
                  <a:pt x="2456" y="4955"/>
                </a:cubicBezTo>
                <a:cubicBezTo>
                  <a:pt x="2545" y="5491"/>
                  <a:pt x="2657" y="6027"/>
                  <a:pt x="2813" y="6540"/>
                </a:cubicBezTo>
                <a:cubicBezTo>
                  <a:pt x="2899" y="6847"/>
                  <a:pt x="3134" y="6979"/>
                  <a:pt x="3376" y="6979"/>
                </a:cubicBezTo>
                <a:cubicBezTo>
                  <a:pt x="3574" y="6979"/>
                  <a:pt x="3776" y="6891"/>
                  <a:pt x="3906" y="6741"/>
                </a:cubicBezTo>
                <a:cubicBezTo>
                  <a:pt x="3973" y="6696"/>
                  <a:pt x="4040" y="6629"/>
                  <a:pt x="4085" y="6562"/>
                </a:cubicBezTo>
                <a:cubicBezTo>
                  <a:pt x="4308" y="6183"/>
                  <a:pt x="4554" y="5804"/>
                  <a:pt x="4777" y="5424"/>
                </a:cubicBezTo>
                <a:cubicBezTo>
                  <a:pt x="5536" y="5536"/>
                  <a:pt x="6295" y="5603"/>
                  <a:pt x="7053" y="5625"/>
                </a:cubicBezTo>
                <a:cubicBezTo>
                  <a:pt x="7500" y="5625"/>
                  <a:pt x="7857" y="5067"/>
                  <a:pt x="7589" y="4665"/>
                </a:cubicBezTo>
                <a:cubicBezTo>
                  <a:pt x="7210" y="4107"/>
                  <a:pt x="6786" y="3527"/>
                  <a:pt x="6339" y="2969"/>
                </a:cubicBezTo>
                <a:cubicBezTo>
                  <a:pt x="6741" y="2411"/>
                  <a:pt x="7076" y="1831"/>
                  <a:pt x="7277" y="1139"/>
                </a:cubicBezTo>
                <a:cubicBezTo>
                  <a:pt x="7417" y="682"/>
                  <a:pt x="7060" y="377"/>
                  <a:pt x="6673" y="377"/>
                </a:cubicBezTo>
                <a:cubicBezTo>
                  <a:pt x="6568" y="377"/>
                  <a:pt x="6461" y="400"/>
                  <a:pt x="6362" y="447"/>
                </a:cubicBezTo>
                <a:cubicBezTo>
                  <a:pt x="5781" y="693"/>
                  <a:pt x="5201" y="938"/>
                  <a:pt x="4643" y="1184"/>
                </a:cubicBezTo>
                <a:cubicBezTo>
                  <a:pt x="4085" y="737"/>
                  <a:pt x="3505" y="335"/>
                  <a:pt x="2857" y="68"/>
                </a:cubicBezTo>
                <a:cubicBezTo>
                  <a:pt x="2757" y="23"/>
                  <a:pt x="2645" y="1"/>
                  <a:pt x="2535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9"/>
          <p:cNvSpPr/>
          <p:nvPr/>
        </p:nvSpPr>
        <p:spPr>
          <a:xfrm flipH="1">
            <a:off x="7940500" y="568975"/>
            <a:ext cx="137850" cy="121850"/>
          </a:xfrm>
          <a:custGeom>
            <a:avLst/>
            <a:gdLst/>
            <a:ahLst/>
            <a:cxnLst/>
            <a:rect l="l" t="t" r="r" b="b"/>
            <a:pathLst>
              <a:path w="5514" h="4874" extrusionOk="0">
                <a:moveTo>
                  <a:pt x="2584" y="0"/>
                </a:moveTo>
                <a:cubicBezTo>
                  <a:pt x="2457" y="0"/>
                  <a:pt x="2339" y="59"/>
                  <a:pt x="2277" y="202"/>
                </a:cubicBezTo>
                <a:cubicBezTo>
                  <a:pt x="2099" y="582"/>
                  <a:pt x="1942" y="939"/>
                  <a:pt x="1764" y="1318"/>
                </a:cubicBezTo>
                <a:cubicBezTo>
                  <a:pt x="1563" y="1307"/>
                  <a:pt x="1362" y="1302"/>
                  <a:pt x="1158" y="1302"/>
                </a:cubicBezTo>
                <a:cubicBezTo>
                  <a:pt x="955" y="1302"/>
                  <a:pt x="748" y="1307"/>
                  <a:pt x="536" y="1318"/>
                </a:cubicBezTo>
                <a:cubicBezTo>
                  <a:pt x="179" y="1341"/>
                  <a:pt x="1" y="1787"/>
                  <a:pt x="246" y="2033"/>
                </a:cubicBezTo>
                <a:cubicBezTo>
                  <a:pt x="536" y="2345"/>
                  <a:pt x="849" y="2635"/>
                  <a:pt x="1161" y="2925"/>
                </a:cubicBezTo>
                <a:cubicBezTo>
                  <a:pt x="1050" y="3282"/>
                  <a:pt x="938" y="3617"/>
                  <a:pt x="849" y="3974"/>
                </a:cubicBezTo>
                <a:cubicBezTo>
                  <a:pt x="776" y="4283"/>
                  <a:pt x="1029" y="4474"/>
                  <a:pt x="1270" y="4474"/>
                </a:cubicBezTo>
                <a:cubicBezTo>
                  <a:pt x="1325" y="4474"/>
                  <a:pt x="1379" y="4464"/>
                  <a:pt x="1429" y="4443"/>
                </a:cubicBezTo>
                <a:cubicBezTo>
                  <a:pt x="1474" y="4443"/>
                  <a:pt x="1541" y="4421"/>
                  <a:pt x="1585" y="4398"/>
                </a:cubicBezTo>
                <a:cubicBezTo>
                  <a:pt x="1853" y="4264"/>
                  <a:pt x="2099" y="4108"/>
                  <a:pt x="2366" y="3952"/>
                </a:cubicBezTo>
                <a:cubicBezTo>
                  <a:pt x="2768" y="4264"/>
                  <a:pt x="3192" y="4555"/>
                  <a:pt x="3616" y="4822"/>
                </a:cubicBezTo>
                <a:cubicBezTo>
                  <a:pt x="3677" y="4858"/>
                  <a:pt x="3744" y="4874"/>
                  <a:pt x="3811" y="4874"/>
                </a:cubicBezTo>
                <a:cubicBezTo>
                  <a:pt x="4042" y="4874"/>
                  <a:pt x="4276" y="4685"/>
                  <a:pt x="4241" y="4443"/>
                </a:cubicBezTo>
                <a:cubicBezTo>
                  <a:pt x="4219" y="3997"/>
                  <a:pt x="4152" y="3528"/>
                  <a:pt x="4085" y="3059"/>
                </a:cubicBezTo>
                <a:cubicBezTo>
                  <a:pt x="4487" y="2858"/>
                  <a:pt x="4888" y="2613"/>
                  <a:pt x="5223" y="2278"/>
                </a:cubicBezTo>
                <a:cubicBezTo>
                  <a:pt x="5513" y="2010"/>
                  <a:pt x="5268" y="1608"/>
                  <a:pt x="4911" y="1564"/>
                </a:cubicBezTo>
                <a:cubicBezTo>
                  <a:pt x="4509" y="1519"/>
                  <a:pt x="4085" y="1475"/>
                  <a:pt x="3661" y="1452"/>
                </a:cubicBezTo>
                <a:cubicBezTo>
                  <a:pt x="3505" y="1006"/>
                  <a:pt x="3282" y="582"/>
                  <a:pt x="2991" y="202"/>
                </a:cubicBezTo>
                <a:cubicBezTo>
                  <a:pt x="2895" y="82"/>
                  <a:pt x="2733" y="0"/>
                  <a:pt x="258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"/>
          <p:cNvSpPr/>
          <p:nvPr/>
        </p:nvSpPr>
        <p:spPr>
          <a:xfrm flipH="1">
            <a:off x="7423250" y="237325"/>
            <a:ext cx="137850" cy="121575"/>
          </a:xfrm>
          <a:custGeom>
            <a:avLst/>
            <a:gdLst/>
            <a:ahLst/>
            <a:cxnLst/>
            <a:rect l="l" t="t" r="r" b="b"/>
            <a:pathLst>
              <a:path w="5514" h="4863" extrusionOk="0">
                <a:moveTo>
                  <a:pt x="2611" y="1"/>
                </a:moveTo>
                <a:cubicBezTo>
                  <a:pt x="2478" y="1"/>
                  <a:pt x="2350" y="64"/>
                  <a:pt x="2277" y="211"/>
                </a:cubicBezTo>
                <a:cubicBezTo>
                  <a:pt x="2098" y="568"/>
                  <a:pt x="1942" y="947"/>
                  <a:pt x="1786" y="1327"/>
                </a:cubicBezTo>
                <a:cubicBezTo>
                  <a:pt x="1574" y="1316"/>
                  <a:pt x="1367" y="1310"/>
                  <a:pt x="1161" y="1310"/>
                </a:cubicBezTo>
                <a:cubicBezTo>
                  <a:pt x="954" y="1310"/>
                  <a:pt x="748" y="1316"/>
                  <a:pt x="536" y="1327"/>
                </a:cubicBezTo>
                <a:cubicBezTo>
                  <a:pt x="179" y="1349"/>
                  <a:pt x="0" y="1773"/>
                  <a:pt x="246" y="2041"/>
                </a:cubicBezTo>
                <a:cubicBezTo>
                  <a:pt x="558" y="2354"/>
                  <a:pt x="848" y="2644"/>
                  <a:pt x="1161" y="2934"/>
                </a:cubicBezTo>
                <a:cubicBezTo>
                  <a:pt x="1049" y="3269"/>
                  <a:pt x="938" y="3626"/>
                  <a:pt x="871" y="3961"/>
                </a:cubicBezTo>
                <a:cubicBezTo>
                  <a:pt x="779" y="4274"/>
                  <a:pt x="1036" y="4480"/>
                  <a:pt x="1279" y="4480"/>
                </a:cubicBezTo>
                <a:cubicBezTo>
                  <a:pt x="1331" y="4480"/>
                  <a:pt x="1382" y="4471"/>
                  <a:pt x="1429" y="4452"/>
                </a:cubicBezTo>
                <a:cubicBezTo>
                  <a:pt x="1496" y="4452"/>
                  <a:pt x="1540" y="4429"/>
                  <a:pt x="1585" y="4407"/>
                </a:cubicBezTo>
                <a:cubicBezTo>
                  <a:pt x="1853" y="4251"/>
                  <a:pt x="2121" y="4117"/>
                  <a:pt x="2366" y="3961"/>
                </a:cubicBezTo>
                <a:cubicBezTo>
                  <a:pt x="2768" y="4273"/>
                  <a:pt x="3192" y="4563"/>
                  <a:pt x="3638" y="4809"/>
                </a:cubicBezTo>
                <a:cubicBezTo>
                  <a:pt x="3702" y="4846"/>
                  <a:pt x="3772" y="4863"/>
                  <a:pt x="3842" y="4863"/>
                </a:cubicBezTo>
                <a:cubicBezTo>
                  <a:pt x="4064" y="4863"/>
                  <a:pt x="4280" y="4690"/>
                  <a:pt x="4263" y="4452"/>
                </a:cubicBezTo>
                <a:cubicBezTo>
                  <a:pt x="4219" y="4005"/>
                  <a:pt x="4174" y="3514"/>
                  <a:pt x="4085" y="3045"/>
                </a:cubicBezTo>
                <a:cubicBezTo>
                  <a:pt x="4509" y="2845"/>
                  <a:pt x="4888" y="2621"/>
                  <a:pt x="5223" y="2287"/>
                </a:cubicBezTo>
                <a:cubicBezTo>
                  <a:pt x="5513" y="1996"/>
                  <a:pt x="5268" y="1595"/>
                  <a:pt x="4933" y="1572"/>
                </a:cubicBezTo>
                <a:cubicBezTo>
                  <a:pt x="4509" y="1528"/>
                  <a:pt x="4085" y="1483"/>
                  <a:pt x="3683" y="1438"/>
                </a:cubicBezTo>
                <a:cubicBezTo>
                  <a:pt x="3504" y="992"/>
                  <a:pt x="3281" y="568"/>
                  <a:pt x="3013" y="211"/>
                </a:cubicBezTo>
                <a:cubicBezTo>
                  <a:pt x="2919" y="81"/>
                  <a:pt x="2762" y="1"/>
                  <a:pt x="2611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9"/>
          <p:cNvSpPr/>
          <p:nvPr/>
        </p:nvSpPr>
        <p:spPr>
          <a:xfrm flipH="1">
            <a:off x="8323625" y="1486550"/>
            <a:ext cx="107150" cy="82600"/>
          </a:xfrm>
          <a:custGeom>
            <a:avLst/>
            <a:gdLst/>
            <a:ahLst/>
            <a:cxnLst/>
            <a:rect l="l" t="t" r="r" b="b"/>
            <a:pathLst>
              <a:path w="4286" h="3304" extrusionOk="0">
                <a:moveTo>
                  <a:pt x="2143" y="1"/>
                </a:moveTo>
                <a:cubicBezTo>
                  <a:pt x="1" y="1"/>
                  <a:pt x="1" y="3304"/>
                  <a:pt x="2143" y="3304"/>
                </a:cubicBezTo>
                <a:cubicBezTo>
                  <a:pt x="4286" y="3304"/>
                  <a:pt x="4286" y="1"/>
                  <a:pt x="2143" y="1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 flipH="1">
            <a:off x="6986625" y="4509150"/>
            <a:ext cx="106600" cy="83175"/>
          </a:xfrm>
          <a:custGeom>
            <a:avLst/>
            <a:gdLst/>
            <a:ahLst/>
            <a:cxnLst/>
            <a:rect l="l" t="t" r="r" b="b"/>
            <a:pathLst>
              <a:path w="4264" h="3327" extrusionOk="0">
                <a:moveTo>
                  <a:pt x="2121" y="1"/>
                </a:moveTo>
                <a:cubicBezTo>
                  <a:pt x="1" y="1"/>
                  <a:pt x="1" y="3326"/>
                  <a:pt x="2121" y="3326"/>
                </a:cubicBezTo>
                <a:cubicBezTo>
                  <a:pt x="4264" y="3326"/>
                  <a:pt x="4264" y="1"/>
                  <a:pt x="2121" y="1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 flipH="1">
            <a:off x="770250" y="4407350"/>
            <a:ext cx="196325" cy="174725"/>
          </a:xfrm>
          <a:custGeom>
            <a:avLst/>
            <a:gdLst/>
            <a:ahLst/>
            <a:cxnLst/>
            <a:rect l="l" t="t" r="r" b="b"/>
            <a:pathLst>
              <a:path w="7853" h="6989" extrusionOk="0">
                <a:moveTo>
                  <a:pt x="2560" y="0"/>
                </a:moveTo>
                <a:cubicBezTo>
                  <a:pt x="2221" y="0"/>
                  <a:pt x="1886" y="201"/>
                  <a:pt x="1920" y="613"/>
                </a:cubicBezTo>
                <a:cubicBezTo>
                  <a:pt x="1965" y="1215"/>
                  <a:pt x="2010" y="1818"/>
                  <a:pt x="2077" y="2421"/>
                </a:cubicBezTo>
                <a:cubicBezTo>
                  <a:pt x="1541" y="2688"/>
                  <a:pt x="983" y="3001"/>
                  <a:pt x="470" y="3313"/>
                </a:cubicBezTo>
                <a:cubicBezTo>
                  <a:pt x="1" y="3603"/>
                  <a:pt x="90" y="4318"/>
                  <a:pt x="626" y="4474"/>
                </a:cubicBezTo>
                <a:cubicBezTo>
                  <a:pt x="1229" y="4652"/>
                  <a:pt x="1831" y="4809"/>
                  <a:pt x="2456" y="4965"/>
                </a:cubicBezTo>
                <a:cubicBezTo>
                  <a:pt x="2545" y="5501"/>
                  <a:pt x="2679" y="6014"/>
                  <a:pt x="2813" y="6550"/>
                </a:cubicBezTo>
                <a:cubicBezTo>
                  <a:pt x="2899" y="6857"/>
                  <a:pt x="3141" y="6988"/>
                  <a:pt x="3386" y="6988"/>
                </a:cubicBezTo>
                <a:cubicBezTo>
                  <a:pt x="3585" y="6988"/>
                  <a:pt x="3786" y="6901"/>
                  <a:pt x="3907" y="6750"/>
                </a:cubicBezTo>
                <a:cubicBezTo>
                  <a:pt x="3974" y="6706"/>
                  <a:pt x="4041" y="6639"/>
                  <a:pt x="4085" y="6572"/>
                </a:cubicBezTo>
                <a:cubicBezTo>
                  <a:pt x="4331" y="6192"/>
                  <a:pt x="4554" y="5813"/>
                  <a:pt x="4777" y="5434"/>
                </a:cubicBezTo>
                <a:cubicBezTo>
                  <a:pt x="5536" y="5545"/>
                  <a:pt x="6295" y="5612"/>
                  <a:pt x="7054" y="5612"/>
                </a:cubicBezTo>
                <a:cubicBezTo>
                  <a:pt x="7062" y="5613"/>
                  <a:pt x="7071" y="5613"/>
                  <a:pt x="7080" y="5613"/>
                </a:cubicBezTo>
                <a:cubicBezTo>
                  <a:pt x="7514" y="5613"/>
                  <a:pt x="7852" y="5069"/>
                  <a:pt x="7589" y="4675"/>
                </a:cubicBezTo>
                <a:cubicBezTo>
                  <a:pt x="7210" y="4117"/>
                  <a:pt x="6808" y="3536"/>
                  <a:pt x="6362" y="2979"/>
                </a:cubicBezTo>
                <a:cubicBezTo>
                  <a:pt x="6741" y="2421"/>
                  <a:pt x="7076" y="1818"/>
                  <a:pt x="7277" y="1148"/>
                </a:cubicBezTo>
                <a:cubicBezTo>
                  <a:pt x="7420" y="683"/>
                  <a:pt x="7047" y="376"/>
                  <a:pt x="6651" y="376"/>
                </a:cubicBezTo>
                <a:cubicBezTo>
                  <a:pt x="6554" y="376"/>
                  <a:pt x="6455" y="394"/>
                  <a:pt x="6362" y="434"/>
                </a:cubicBezTo>
                <a:cubicBezTo>
                  <a:pt x="5782" y="680"/>
                  <a:pt x="5201" y="947"/>
                  <a:pt x="4643" y="1193"/>
                </a:cubicBezTo>
                <a:cubicBezTo>
                  <a:pt x="4085" y="724"/>
                  <a:pt x="3505" y="345"/>
                  <a:pt x="2858" y="55"/>
                </a:cubicBezTo>
                <a:cubicBezTo>
                  <a:pt x="2765" y="19"/>
                  <a:pt x="2662" y="0"/>
                  <a:pt x="2560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"/>
          <p:cNvSpPr/>
          <p:nvPr/>
        </p:nvSpPr>
        <p:spPr>
          <a:xfrm flipH="1">
            <a:off x="1231025" y="4309350"/>
            <a:ext cx="137850" cy="121625"/>
          </a:xfrm>
          <a:custGeom>
            <a:avLst/>
            <a:gdLst/>
            <a:ahLst/>
            <a:cxnLst/>
            <a:rect l="l" t="t" r="r" b="b"/>
            <a:pathLst>
              <a:path w="5514" h="4865" extrusionOk="0">
                <a:moveTo>
                  <a:pt x="2600" y="1"/>
                </a:moveTo>
                <a:cubicBezTo>
                  <a:pt x="2473" y="1"/>
                  <a:pt x="2349" y="59"/>
                  <a:pt x="2278" y="203"/>
                </a:cubicBezTo>
                <a:cubicBezTo>
                  <a:pt x="2099" y="582"/>
                  <a:pt x="1943" y="939"/>
                  <a:pt x="1786" y="1319"/>
                </a:cubicBezTo>
                <a:cubicBezTo>
                  <a:pt x="1574" y="1308"/>
                  <a:pt x="1368" y="1302"/>
                  <a:pt x="1162" y="1302"/>
                </a:cubicBezTo>
                <a:cubicBezTo>
                  <a:pt x="955" y="1302"/>
                  <a:pt x="749" y="1308"/>
                  <a:pt x="537" y="1319"/>
                </a:cubicBezTo>
                <a:cubicBezTo>
                  <a:pt x="180" y="1341"/>
                  <a:pt x="1" y="1765"/>
                  <a:pt x="246" y="2033"/>
                </a:cubicBezTo>
                <a:cubicBezTo>
                  <a:pt x="537" y="2345"/>
                  <a:pt x="849" y="2636"/>
                  <a:pt x="1162" y="2926"/>
                </a:cubicBezTo>
                <a:cubicBezTo>
                  <a:pt x="1050" y="3261"/>
                  <a:pt x="938" y="3618"/>
                  <a:pt x="849" y="3952"/>
                </a:cubicBezTo>
                <a:cubicBezTo>
                  <a:pt x="775" y="4265"/>
                  <a:pt x="1036" y="4472"/>
                  <a:pt x="1280" y="4472"/>
                </a:cubicBezTo>
                <a:cubicBezTo>
                  <a:pt x="1332" y="4472"/>
                  <a:pt x="1383" y="4463"/>
                  <a:pt x="1429" y="4443"/>
                </a:cubicBezTo>
                <a:cubicBezTo>
                  <a:pt x="1496" y="4443"/>
                  <a:pt x="1541" y="4421"/>
                  <a:pt x="1586" y="4399"/>
                </a:cubicBezTo>
                <a:cubicBezTo>
                  <a:pt x="1853" y="4243"/>
                  <a:pt x="2121" y="4109"/>
                  <a:pt x="2367" y="3952"/>
                </a:cubicBezTo>
                <a:cubicBezTo>
                  <a:pt x="2769" y="4265"/>
                  <a:pt x="3193" y="4555"/>
                  <a:pt x="3639" y="4823"/>
                </a:cubicBezTo>
                <a:cubicBezTo>
                  <a:pt x="3692" y="4852"/>
                  <a:pt x="3752" y="4865"/>
                  <a:pt x="3814" y="4865"/>
                </a:cubicBezTo>
                <a:cubicBezTo>
                  <a:pt x="4038" y="4865"/>
                  <a:pt x="4281" y="4689"/>
                  <a:pt x="4264" y="4443"/>
                </a:cubicBezTo>
                <a:cubicBezTo>
                  <a:pt x="4219" y="3997"/>
                  <a:pt x="4175" y="3506"/>
                  <a:pt x="4085" y="3037"/>
                </a:cubicBezTo>
                <a:cubicBezTo>
                  <a:pt x="4487" y="2836"/>
                  <a:pt x="4889" y="2613"/>
                  <a:pt x="5224" y="2278"/>
                </a:cubicBezTo>
                <a:cubicBezTo>
                  <a:pt x="5514" y="1988"/>
                  <a:pt x="5268" y="1609"/>
                  <a:pt x="4933" y="1564"/>
                </a:cubicBezTo>
                <a:cubicBezTo>
                  <a:pt x="4509" y="1520"/>
                  <a:pt x="4085" y="1475"/>
                  <a:pt x="3661" y="1430"/>
                </a:cubicBezTo>
                <a:cubicBezTo>
                  <a:pt x="3505" y="984"/>
                  <a:pt x="3282" y="582"/>
                  <a:pt x="2992" y="203"/>
                </a:cubicBezTo>
                <a:cubicBezTo>
                  <a:pt x="2907" y="82"/>
                  <a:pt x="2751" y="1"/>
                  <a:pt x="2600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"/>
          <p:cNvSpPr/>
          <p:nvPr/>
        </p:nvSpPr>
        <p:spPr>
          <a:xfrm flipH="1">
            <a:off x="713225" y="3977450"/>
            <a:ext cx="138400" cy="121825"/>
          </a:xfrm>
          <a:custGeom>
            <a:avLst/>
            <a:gdLst/>
            <a:ahLst/>
            <a:cxnLst/>
            <a:rect l="l" t="t" r="r" b="b"/>
            <a:pathLst>
              <a:path w="5536" h="4873" extrusionOk="0">
                <a:moveTo>
                  <a:pt x="2612" y="0"/>
                </a:moveTo>
                <a:cubicBezTo>
                  <a:pt x="2479" y="0"/>
                  <a:pt x="2351" y="64"/>
                  <a:pt x="2277" y="221"/>
                </a:cubicBezTo>
                <a:cubicBezTo>
                  <a:pt x="2121" y="578"/>
                  <a:pt x="1942" y="958"/>
                  <a:pt x="1786" y="1315"/>
                </a:cubicBezTo>
                <a:cubicBezTo>
                  <a:pt x="1384" y="1315"/>
                  <a:pt x="960" y="1315"/>
                  <a:pt x="559" y="1337"/>
                </a:cubicBezTo>
                <a:cubicBezTo>
                  <a:pt x="179" y="1337"/>
                  <a:pt x="1" y="1784"/>
                  <a:pt x="268" y="2052"/>
                </a:cubicBezTo>
                <a:cubicBezTo>
                  <a:pt x="559" y="2342"/>
                  <a:pt x="849" y="2654"/>
                  <a:pt x="1161" y="2944"/>
                </a:cubicBezTo>
                <a:cubicBezTo>
                  <a:pt x="1050" y="3279"/>
                  <a:pt x="960" y="3614"/>
                  <a:pt x="871" y="3971"/>
                </a:cubicBezTo>
                <a:cubicBezTo>
                  <a:pt x="798" y="4280"/>
                  <a:pt x="1036" y="4470"/>
                  <a:pt x="1284" y="4470"/>
                </a:cubicBezTo>
                <a:cubicBezTo>
                  <a:pt x="1340" y="4470"/>
                  <a:pt x="1397" y="4460"/>
                  <a:pt x="1451" y="4440"/>
                </a:cubicBezTo>
                <a:cubicBezTo>
                  <a:pt x="1496" y="4440"/>
                  <a:pt x="1541" y="4440"/>
                  <a:pt x="1608" y="4395"/>
                </a:cubicBezTo>
                <a:cubicBezTo>
                  <a:pt x="1853" y="4261"/>
                  <a:pt x="2121" y="4105"/>
                  <a:pt x="2366" y="3971"/>
                </a:cubicBezTo>
                <a:cubicBezTo>
                  <a:pt x="2791" y="4283"/>
                  <a:pt x="3192" y="4574"/>
                  <a:pt x="3639" y="4819"/>
                </a:cubicBezTo>
                <a:cubicBezTo>
                  <a:pt x="3702" y="4856"/>
                  <a:pt x="3771" y="4873"/>
                  <a:pt x="3840" y="4873"/>
                </a:cubicBezTo>
                <a:cubicBezTo>
                  <a:pt x="4063" y="4873"/>
                  <a:pt x="4281" y="4695"/>
                  <a:pt x="4264" y="4440"/>
                </a:cubicBezTo>
                <a:cubicBezTo>
                  <a:pt x="4219" y="3993"/>
                  <a:pt x="4174" y="3525"/>
                  <a:pt x="4085" y="3056"/>
                </a:cubicBezTo>
                <a:cubicBezTo>
                  <a:pt x="4509" y="2855"/>
                  <a:pt x="4889" y="2609"/>
                  <a:pt x="5246" y="2297"/>
                </a:cubicBezTo>
                <a:cubicBezTo>
                  <a:pt x="5536" y="2007"/>
                  <a:pt x="5268" y="1605"/>
                  <a:pt x="4933" y="1583"/>
                </a:cubicBezTo>
                <a:cubicBezTo>
                  <a:pt x="4509" y="1538"/>
                  <a:pt x="4107" y="1494"/>
                  <a:pt x="3683" y="1449"/>
                </a:cubicBezTo>
                <a:cubicBezTo>
                  <a:pt x="3505" y="1003"/>
                  <a:pt x="3304" y="578"/>
                  <a:pt x="3014" y="199"/>
                </a:cubicBezTo>
                <a:cubicBezTo>
                  <a:pt x="2919" y="81"/>
                  <a:pt x="2762" y="0"/>
                  <a:pt x="2612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2336400" y="891750"/>
            <a:ext cx="4470900" cy="21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400"/>
            </a:lvl9pPr>
          </a:lstStyle>
          <a:p>
            <a:endParaRPr/>
          </a:p>
        </p:txBody>
      </p:sp>
      <p:sp>
        <p:nvSpPr>
          <p:cNvPr id="130" name="Google Shape;130;p10"/>
          <p:cNvSpPr txBox="1">
            <a:spLocks noGrp="1"/>
          </p:cNvSpPr>
          <p:nvPr>
            <p:ph type="subTitle" idx="1"/>
          </p:nvPr>
        </p:nvSpPr>
        <p:spPr>
          <a:xfrm>
            <a:off x="2527225" y="3017550"/>
            <a:ext cx="4089300" cy="11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0"/>
          <p:cNvSpPr/>
          <p:nvPr/>
        </p:nvSpPr>
        <p:spPr>
          <a:xfrm>
            <a:off x="3518150" y="2739578"/>
            <a:ext cx="2107450" cy="230200"/>
          </a:xfrm>
          <a:custGeom>
            <a:avLst/>
            <a:gdLst/>
            <a:ahLst/>
            <a:cxnLst/>
            <a:rect l="l" t="t" r="r" b="b"/>
            <a:pathLst>
              <a:path w="84298" h="9208" extrusionOk="0">
                <a:moveTo>
                  <a:pt x="5602" y="6447"/>
                </a:moveTo>
                <a:lnTo>
                  <a:pt x="5602" y="6447"/>
                </a:lnTo>
                <a:cubicBezTo>
                  <a:pt x="5607" y="6448"/>
                  <a:pt x="5611" y="6448"/>
                  <a:pt x="5616" y="6449"/>
                </a:cubicBezTo>
                <a:lnTo>
                  <a:pt x="5616" y="6449"/>
                </a:lnTo>
                <a:cubicBezTo>
                  <a:pt x="5657" y="6453"/>
                  <a:pt x="5690" y="6456"/>
                  <a:pt x="5694" y="6456"/>
                </a:cubicBezTo>
                <a:cubicBezTo>
                  <a:pt x="5698" y="6456"/>
                  <a:pt x="5674" y="6453"/>
                  <a:pt x="5602" y="6447"/>
                </a:cubicBezTo>
                <a:close/>
                <a:moveTo>
                  <a:pt x="82999" y="0"/>
                </a:moveTo>
                <a:cubicBezTo>
                  <a:pt x="82714" y="0"/>
                  <a:pt x="82426" y="124"/>
                  <a:pt x="82223" y="421"/>
                </a:cubicBezTo>
                <a:cubicBezTo>
                  <a:pt x="81598" y="1358"/>
                  <a:pt x="80840" y="2184"/>
                  <a:pt x="80148" y="3077"/>
                </a:cubicBezTo>
                <a:cubicBezTo>
                  <a:pt x="79523" y="3880"/>
                  <a:pt x="78876" y="4661"/>
                  <a:pt x="78139" y="5376"/>
                </a:cubicBezTo>
                <a:cubicBezTo>
                  <a:pt x="76964" y="6509"/>
                  <a:pt x="75599" y="7357"/>
                  <a:pt x="73990" y="7357"/>
                </a:cubicBezTo>
                <a:cubicBezTo>
                  <a:pt x="73857" y="7357"/>
                  <a:pt x="73722" y="7352"/>
                  <a:pt x="73586" y="7340"/>
                </a:cubicBezTo>
                <a:cubicBezTo>
                  <a:pt x="71867" y="7183"/>
                  <a:pt x="70461" y="6090"/>
                  <a:pt x="69189" y="4996"/>
                </a:cubicBezTo>
                <a:cubicBezTo>
                  <a:pt x="67828" y="3836"/>
                  <a:pt x="66533" y="2519"/>
                  <a:pt x="64904" y="1693"/>
                </a:cubicBezTo>
                <a:cubicBezTo>
                  <a:pt x="63995" y="1238"/>
                  <a:pt x="63002" y="980"/>
                  <a:pt x="62006" y="980"/>
                </a:cubicBezTo>
                <a:cubicBezTo>
                  <a:pt x="61290" y="980"/>
                  <a:pt x="60573" y="1114"/>
                  <a:pt x="59882" y="1403"/>
                </a:cubicBezTo>
                <a:cubicBezTo>
                  <a:pt x="58342" y="2028"/>
                  <a:pt x="57137" y="3188"/>
                  <a:pt x="55999" y="4371"/>
                </a:cubicBezTo>
                <a:cubicBezTo>
                  <a:pt x="55441" y="4929"/>
                  <a:pt x="54905" y="5487"/>
                  <a:pt x="54302" y="6001"/>
                </a:cubicBezTo>
                <a:cubicBezTo>
                  <a:pt x="54035" y="6246"/>
                  <a:pt x="53901" y="6358"/>
                  <a:pt x="53588" y="6558"/>
                </a:cubicBezTo>
                <a:cubicBezTo>
                  <a:pt x="53298" y="6737"/>
                  <a:pt x="52874" y="6983"/>
                  <a:pt x="52673" y="7050"/>
                </a:cubicBezTo>
                <a:cubicBezTo>
                  <a:pt x="52225" y="7218"/>
                  <a:pt x="51779" y="7293"/>
                  <a:pt x="51337" y="7293"/>
                </a:cubicBezTo>
                <a:cubicBezTo>
                  <a:pt x="50371" y="7293"/>
                  <a:pt x="49425" y="6931"/>
                  <a:pt x="48522" y="6380"/>
                </a:cubicBezTo>
                <a:cubicBezTo>
                  <a:pt x="47049" y="5487"/>
                  <a:pt x="45799" y="4260"/>
                  <a:pt x="44415" y="3233"/>
                </a:cubicBezTo>
                <a:cubicBezTo>
                  <a:pt x="42987" y="2139"/>
                  <a:pt x="41424" y="1447"/>
                  <a:pt x="39639" y="1247"/>
                </a:cubicBezTo>
                <a:cubicBezTo>
                  <a:pt x="39402" y="1217"/>
                  <a:pt x="39167" y="1202"/>
                  <a:pt x="38934" y="1202"/>
                </a:cubicBezTo>
                <a:cubicBezTo>
                  <a:pt x="37601" y="1202"/>
                  <a:pt x="36324" y="1676"/>
                  <a:pt x="35242" y="2474"/>
                </a:cubicBezTo>
                <a:cubicBezTo>
                  <a:pt x="34037" y="3389"/>
                  <a:pt x="33032" y="4550"/>
                  <a:pt x="31827" y="5487"/>
                </a:cubicBezTo>
                <a:cubicBezTo>
                  <a:pt x="30848" y="6230"/>
                  <a:pt x="29590" y="6841"/>
                  <a:pt x="28267" y="6841"/>
                </a:cubicBezTo>
                <a:cubicBezTo>
                  <a:pt x="27961" y="6841"/>
                  <a:pt x="27651" y="6808"/>
                  <a:pt x="27341" y="6737"/>
                </a:cubicBezTo>
                <a:cubicBezTo>
                  <a:pt x="25533" y="6335"/>
                  <a:pt x="24060" y="5041"/>
                  <a:pt x="22609" y="3969"/>
                </a:cubicBezTo>
                <a:cubicBezTo>
                  <a:pt x="21806" y="3389"/>
                  <a:pt x="21025" y="2831"/>
                  <a:pt x="20110" y="2452"/>
                </a:cubicBezTo>
                <a:cubicBezTo>
                  <a:pt x="19462" y="2206"/>
                  <a:pt x="18815" y="2005"/>
                  <a:pt x="18123" y="1916"/>
                </a:cubicBezTo>
                <a:cubicBezTo>
                  <a:pt x="17760" y="1865"/>
                  <a:pt x="17394" y="1840"/>
                  <a:pt x="17029" y="1840"/>
                </a:cubicBezTo>
                <a:cubicBezTo>
                  <a:pt x="16117" y="1840"/>
                  <a:pt x="15206" y="1999"/>
                  <a:pt x="14329" y="2318"/>
                </a:cubicBezTo>
                <a:cubicBezTo>
                  <a:pt x="12164" y="3121"/>
                  <a:pt x="10423" y="4639"/>
                  <a:pt x="8414" y="5733"/>
                </a:cubicBezTo>
                <a:cubicBezTo>
                  <a:pt x="8191" y="5867"/>
                  <a:pt x="7968" y="5978"/>
                  <a:pt x="7745" y="6090"/>
                </a:cubicBezTo>
                <a:cubicBezTo>
                  <a:pt x="7674" y="6122"/>
                  <a:pt x="7652" y="6132"/>
                  <a:pt x="7649" y="6132"/>
                </a:cubicBezTo>
                <a:cubicBezTo>
                  <a:pt x="7646" y="6132"/>
                  <a:pt x="7696" y="6105"/>
                  <a:pt x="7682" y="6105"/>
                </a:cubicBezTo>
                <a:cubicBezTo>
                  <a:pt x="7674" y="6105"/>
                  <a:pt x="7649" y="6113"/>
                  <a:pt x="7589" y="6134"/>
                </a:cubicBezTo>
                <a:cubicBezTo>
                  <a:pt x="7455" y="6201"/>
                  <a:pt x="7343" y="6246"/>
                  <a:pt x="7209" y="6268"/>
                </a:cubicBezTo>
                <a:cubicBezTo>
                  <a:pt x="6986" y="6358"/>
                  <a:pt x="6741" y="6402"/>
                  <a:pt x="6517" y="6447"/>
                </a:cubicBezTo>
                <a:cubicBezTo>
                  <a:pt x="6449" y="6458"/>
                  <a:pt x="6425" y="6464"/>
                  <a:pt x="6421" y="6466"/>
                </a:cubicBezTo>
                <a:lnTo>
                  <a:pt x="6421" y="6466"/>
                </a:lnTo>
                <a:cubicBezTo>
                  <a:pt x="6410" y="6467"/>
                  <a:pt x="6398" y="6468"/>
                  <a:pt x="6383" y="6469"/>
                </a:cubicBezTo>
                <a:lnTo>
                  <a:pt x="6004" y="6469"/>
                </a:lnTo>
                <a:cubicBezTo>
                  <a:pt x="5875" y="6469"/>
                  <a:pt x="5745" y="6469"/>
                  <a:pt x="5616" y="6449"/>
                </a:cubicBezTo>
                <a:lnTo>
                  <a:pt x="5616" y="6449"/>
                </a:lnTo>
                <a:cubicBezTo>
                  <a:pt x="5558" y="6443"/>
                  <a:pt x="5483" y="6434"/>
                  <a:pt x="5446" y="6425"/>
                </a:cubicBezTo>
                <a:cubicBezTo>
                  <a:pt x="5201" y="6380"/>
                  <a:pt x="4955" y="6291"/>
                  <a:pt x="4710" y="6201"/>
                </a:cubicBezTo>
                <a:lnTo>
                  <a:pt x="4710" y="6201"/>
                </a:lnTo>
                <a:cubicBezTo>
                  <a:pt x="4741" y="6212"/>
                  <a:pt x="4757" y="6216"/>
                  <a:pt x="4763" y="6216"/>
                </a:cubicBezTo>
                <a:cubicBezTo>
                  <a:pt x="4794" y="6216"/>
                  <a:pt x="4498" y="6083"/>
                  <a:pt x="4442" y="6045"/>
                </a:cubicBezTo>
                <a:cubicBezTo>
                  <a:pt x="4330" y="6001"/>
                  <a:pt x="4196" y="5911"/>
                  <a:pt x="4085" y="5844"/>
                </a:cubicBezTo>
                <a:cubicBezTo>
                  <a:pt x="3750" y="5643"/>
                  <a:pt x="3683" y="5576"/>
                  <a:pt x="3415" y="5353"/>
                </a:cubicBezTo>
                <a:cubicBezTo>
                  <a:pt x="2768" y="4795"/>
                  <a:pt x="2232" y="4170"/>
                  <a:pt x="1719" y="3523"/>
                </a:cubicBezTo>
                <a:cubicBezTo>
                  <a:pt x="1570" y="3331"/>
                  <a:pt x="1334" y="3246"/>
                  <a:pt x="1094" y="3246"/>
                </a:cubicBezTo>
                <a:cubicBezTo>
                  <a:pt x="832" y="3246"/>
                  <a:pt x="565" y="3348"/>
                  <a:pt x="402" y="3523"/>
                </a:cubicBezTo>
                <a:cubicBezTo>
                  <a:pt x="0" y="3903"/>
                  <a:pt x="90" y="4438"/>
                  <a:pt x="402" y="4840"/>
                </a:cubicBezTo>
                <a:cubicBezTo>
                  <a:pt x="1837" y="6676"/>
                  <a:pt x="3780" y="8333"/>
                  <a:pt x="6119" y="8333"/>
                </a:cubicBezTo>
                <a:cubicBezTo>
                  <a:pt x="6509" y="8333"/>
                  <a:pt x="6910" y="8287"/>
                  <a:pt x="7321" y="8188"/>
                </a:cubicBezTo>
                <a:cubicBezTo>
                  <a:pt x="9486" y="7652"/>
                  <a:pt x="11227" y="6067"/>
                  <a:pt x="13101" y="4974"/>
                </a:cubicBezTo>
                <a:cubicBezTo>
                  <a:pt x="13347" y="4818"/>
                  <a:pt x="13592" y="4684"/>
                  <a:pt x="13860" y="4550"/>
                </a:cubicBezTo>
                <a:cubicBezTo>
                  <a:pt x="13972" y="4505"/>
                  <a:pt x="14084" y="4438"/>
                  <a:pt x="14195" y="4371"/>
                </a:cubicBezTo>
                <a:cubicBezTo>
                  <a:pt x="14262" y="4349"/>
                  <a:pt x="14329" y="4327"/>
                  <a:pt x="14418" y="4282"/>
                </a:cubicBezTo>
                <a:cubicBezTo>
                  <a:pt x="14495" y="4243"/>
                  <a:pt x="14517" y="4231"/>
                  <a:pt x="14518" y="4230"/>
                </a:cubicBezTo>
                <a:lnTo>
                  <a:pt x="14518" y="4230"/>
                </a:lnTo>
                <a:cubicBezTo>
                  <a:pt x="14526" y="4226"/>
                  <a:pt x="14537" y="4221"/>
                  <a:pt x="14552" y="4215"/>
                </a:cubicBezTo>
                <a:cubicBezTo>
                  <a:pt x="15066" y="4014"/>
                  <a:pt x="15624" y="3858"/>
                  <a:pt x="16181" y="3746"/>
                </a:cubicBezTo>
                <a:cubicBezTo>
                  <a:pt x="16192" y="3746"/>
                  <a:pt x="16255" y="3737"/>
                  <a:pt x="16297" y="3731"/>
                </a:cubicBezTo>
                <a:lnTo>
                  <a:pt x="16297" y="3731"/>
                </a:lnTo>
                <a:cubicBezTo>
                  <a:pt x="16280" y="3734"/>
                  <a:pt x="16263" y="3739"/>
                  <a:pt x="16248" y="3746"/>
                </a:cubicBezTo>
                <a:cubicBezTo>
                  <a:pt x="16323" y="3731"/>
                  <a:pt x="16343" y="3726"/>
                  <a:pt x="16335" y="3726"/>
                </a:cubicBezTo>
                <a:cubicBezTo>
                  <a:pt x="16331" y="3726"/>
                  <a:pt x="16316" y="3728"/>
                  <a:pt x="16297" y="3731"/>
                </a:cubicBezTo>
                <a:lnTo>
                  <a:pt x="16297" y="3731"/>
                </a:lnTo>
                <a:cubicBezTo>
                  <a:pt x="16334" y="3724"/>
                  <a:pt x="16375" y="3724"/>
                  <a:pt x="16405" y="3724"/>
                </a:cubicBezTo>
                <a:cubicBezTo>
                  <a:pt x="16561" y="3702"/>
                  <a:pt x="16717" y="3702"/>
                  <a:pt x="16896" y="3679"/>
                </a:cubicBezTo>
                <a:cubicBezTo>
                  <a:pt x="17175" y="3679"/>
                  <a:pt x="17476" y="3700"/>
                  <a:pt x="17777" y="3722"/>
                </a:cubicBezTo>
                <a:lnTo>
                  <a:pt x="17777" y="3722"/>
                </a:lnTo>
                <a:cubicBezTo>
                  <a:pt x="17828" y="3731"/>
                  <a:pt x="18100" y="3774"/>
                  <a:pt x="18168" y="3791"/>
                </a:cubicBezTo>
                <a:cubicBezTo>
                  <a:pt x="18302" y="3836"/>
                  <a:pt x="18458" y="3858"/>
                  <a:pt x="18592" y="3903"/>
                </a:cubicBezTo>
                <a:cubicBezTo>
                  <a:pt x="18927" y="3992"/>
                  <a:pt x="19373" y="4148"/>
                  <a:pt x="19574" y="4237"/>
                </a:cubicBezTo>
                <a:cubicBezTo>
                  <a:pt x="21360" y="5041"/>
                  <a:pt x="22766" y="6514"/>
                  <a:pt x="24417" y="7518"/>
                </a:cubicBezTo>
                <a:cubicBezTo>
                  <a:pt x="25654" y="8245"/>
                  <a:pt x="26998" y="8682"/>
                  <a:pt x="28382" y="8682"/>
                </a:cubicBezTo>
                <a:cubicBezTo>
                  <a:pt x="28996" y="8682"/>
                  <a:pt x="29618" y="8596"/>
                  <a:pt x="30242" y="8411"/>
                </a:cubicBezTo>
                <a:cubicBezTo>
                  <a:pt x="31894" y="7920"/>
                  <a:pt x="33233" y="6782"/>
                  <a:pt x="34461" y="5643"/>
                </a:cubicBezTo>
                <a:cubicBezTo>
                  <a:pt x="34996" y="5152"/>
                  <a:pt x="35510" y="4639"/>
                  <a:pt x="36068" y="4170"/>
                </a:cubicBezTo>
                <a:cubicBezTo>
                  <a:pt x="36469" y="3858"/>
                  <a:pt x="37206" y="3412"/>
                  <a:pt x="37697" y="3255"/>
                </a:cubicBezTo>
                <a:cubicBezTo>
                  <a:pt x="38115" y="3116"/>
                  <a:pt x="38525" y="3046"/>
                  <a:pt x="38954" y="3046"/>
                </a:cubicBezTo>
                <a:cubicBezTo>
                  <a:pt x="39211" y="3046"/>
                  <a:pt x="39474" y="3071"/>
                  <a:pt x="39750" y="3121"/>
                </a:cubicBezTo>
                <a:cubicBezTo>
                  <a:pt x="40554" y="3255"/>
                  <a:pt x="41335" y="3478"/>
                  <a:pt x="41982" y="3836"/>
                </a:cubicBezTo>
                <a:cubicBezTo>
                  <a:pt x="43500" y="4661"/>
                  <a:pt x="44705" y="5867"/>
                  <a:pt x="46067" y="6916"/>
                </a:cubicBezTo>
                <a:cubicBezTo>
                  <a:pt x="47517" y="8032"/>
                  <a:pt x="49102" y="9014"/>
                  <a:pt x="50977" y="9147"/>
                </a:cubicBezTo>
                <a:cubicBezTo>
                  <a:pt x="51107" y="9158"/>
                  <a:pt x="51237" y="9162"/>
                  <a:pt x="51364" y="9162"/>
                </a:cubicBezTo>
                <a:cubicBezTo>
                  <a:pt x="52944" y="9162"/>
                  <a:pt x="54332" y="8417"/>
                  <a:pt x="55530" y="7384"/>
                </a:cubicBezTo>
                <a:cubicBezTo>
                  <a:pt x="56735" y="6380"/>
                  <a:pt x="57739" y="5130"/>
                  <a:pt x="58945" y="4126"/>
                </a:cubicBezTo>
                <a:cubicBezTo>
                  <a:pt x="59858" y="3358"/>
                  <a:pt x="60952" y="2815"/>
                  <a:pt x="62090" y="2815"/>
                </a:cubicBezTo>
                <a:cubicBezTo>
                  <a:pt x="62342" y="2815"/>
                  <a:pt x="62596" y="2842"/>
                  <a:pt x="62851" y="2898"/>
                </a:cubicBezTo>
                <a:cubicBezTo>
                  <a:pt x="64457" y="3255"/>
                  <a:pt x="65774" y="4461"/>
                  <a:pt x="67002" y="5554"/>
                </a:cubicBezTo>
                <a:cubicBezTo>
                  <a:pt x="68386" y="6782"/>
                  <a:pt x="69814" y="8054"/>
                  <a:pt x="71577" y="8746"/>
                </a:cubicBezTo>
                <a:cubicBezTo>
                  <a:pt x="72358" y="9056"/>
                  <a:pt x="73182" y="9208"/>
                  <a:pt x="74005" y="9208"/>
                </a:cubicBezTo>
                <a:cubicBezTo>
                  <a:pt x="75134" y="9208"/>
                  <a:pt x="76261" y="8922"/>
                  <a:pt x="77269" y="8366"/>
                </a:cubicBezTo>
                <a:cubicBezTo>
                  <a:pt x="79054" y="7384"/>
                  <a:pt x="80416" y="5755"/>
                  <a:pt x="81643" y="4170"/>
                </a:cubicBezTo>
                <a:cubicBezTo>
                  <a:pt x="82000" y="3702"/>
                  <a:pt x="82424" y="3278"/>
                  <a:pt x="82804" y="2809"/>
                </a:cubicBezTo>
                <a:cubicBezTo>
                  <a:pt x="83161" y="2340"/>
                  <a:pt x="83496" y="1849"/>
                  <a:pt x="83830" y="1358"/>
                </a:cubicBezTo>
                <a:cubicBezTo>
                  <a:pt x="84297" y="658"/>
                  <a:pt x="83657" y="0"/>
                  <a:pt x="82999" y="0"/>
                </a:cubicBezTo>
                <a:close/>
              </a:path>
            </a:pathLst>
          </a:custGeom>
          <a:solidFill>
            <a:srgbClr val="FFD0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0"/>
          <p:cNvSpPr/>
          <p:nvPr/>
        </p:nvSpPr>
        <p:spPr>
          <a:xfrm>
            <a:off x="1824850" y="2119000"/>
            <a:ext cx="376675" cy="71450"/>
          </a:xfrm>
          <a:custGeom>
            <a:avLst/>
            <a:gdLst/>
            <a:ahLst/>
            <a:cxnLst/>
            <a:rect l="l" t="t" r="r" b="b"/>
            <a:pathLst>
              <a:path w="15067" h="2858" extrusionOk="0">
                <a:moveTo>
                  <a:pt x="1831" y="1"/>
                </a:moveTo>
                <a:cubicBezTo>
                  <a:pt x="1" y="1"/>
                  <a:pt x="1" y="2858"/>
                  <a:pt x="1831" y="2858"/>
                </a:cubicBezTo>
                <a:lnTo>
                  <a:pt x="13214" y="2858"/>
                </a:lnTo>
                <a:cubicBezTo>
                  <a:pt x="15066" y="2858"/>
                  <a:pt x="15066" y="1"/>
                  <a:pt x="13214" y="1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0"/>
          <p:cNvSpPr/>
          <p:nvPr/>
        </p:nvSpPr>
        <p:spPr>
          <a:xfrm>
            <a:off x="2035450" y="1932250"/>
            <a:ext cx="173225" cy="144225"/>
          </a:xfrm>
          <a:custGeom>
            <a:avLst/>
            <a:gdLst/>
            <a:ahLst/>
            <a:cxnLst/>
            <a:rect l="l" t="t" r="r" b="b"/>
            <a:pathLst>
              <a:path w="6929" h="5769" extrusionOk="0">
                <a:moveTo>
                  <a:pt x="2078" y="0"/>
                </a:moveTo>
                <a:cubicBezTo>
                  <a:pt x="982" y="0"/>
                  <a:pt x="0" y="1431"/>
                  <a:pt x="1018" y="2449"/>
                </a:cubicBezTo>
                <a:cubicBezTo>
                  <a:pt x="1977" y="3409"/>
                  <a:pt x="2959" y="4369"/>
                  <a:pt x="3919" y="5351"/>
                </a:cubicBezTo>
                <a:cubicBezTo>
                  <a:pt x="4214" y="5645"/>
                  <a:pt x="4545" y="5768"/>
                  <a:pt x="4866" y="5768"/>
                </a:cubicBezTo>
                <a:cubicBezTo>
                  <a:pt x="5956" y="5768"/>
                  <a:pt x="6928" y="4342"/>
                  <a:pt x="5928" y="3342"/>
                </a:cubicBezTo>
                <a:cubicBezTo>
                  <a:pt x="4968" y="2360"/>
                  <a:pt x="3986" y="1400"/>
                  <a:pt x="3026" y="418"/>
                </a:cubicBezTo>
                <a:cubicBezTo>
                  <a:pt x="2732" y="124"/>
                  <a:pt x="2400" y="0"/>
                  <a:pt x="2078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0"/>
          <p:cNvSpPr/>
          <p:nvPr/>
        </p:nvSpPr>
        <p:spPr>
          <a:xfrm>
            <a:off x="2013550" y="2252825"/>
            <a:ext cx="181050" cy="149500"/>
          </a:xfrm>
          <a:custGeom>
            <a:avLst/>
            <a:gdLst/>
            <a:ahLst/>
            <a:cxnLst/>
            <a:rect l="l" t="t" r="r" b="b"/>
            <a:pathLst>
              <a:path w="7242" h="5980" extrusionOk="0">
                <a:moveTo>
                  <a:pt x="5118" y="1"/>
                </a:moveTo>
                <a:cubicBezTo>
                  <a:pt x="4799" y="1"/>
                  <a:pt x="4469" y="114"/>
                  <a:pt x="4170" y="384"/>
                </a:cubicBezTo>
                <a:cubicBezTo>
                  <a:pt x="3054" y="1388"/>
                  <a:pt x="2050" y="2482"/>
                  <a:pt x="1001" y="3553"/>
                </a:cubicBezTo>
                <a:cubicBezTo>
                  <a:pt x="1" y="4553"/>
                  <a:pt x="972" y="5980"/>
                  <a:pt x="2063" y="5980"/>
                </a:cubicBezTo>
                <a:cubicBezTo>
                  <a:pt x="2384" y="5980"/>
                  <a:pt x="2715" y="5856"/>
                  <a:pt x="3010" y="5562"/>
                </a:cubicBezTo>
                <a:cubicBezTo>
                  <a:pt x="4059" y="4491"/>
                  <a:pt x="5063" y="3397"/>
                  <a:pt x="6179" y="2393"/>
                </a:cubicBezTo>
                <a:cubicBezTo>
                  <a:pt x="7241" y="1435"/>
                  <a:pt x="6251" y="1"/>
                  <a:pt x="5118" y="1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0"/>
          <p:cNvSpPr/>
          <p:nvPr/>
        </p:nvSpPr>
        <p:spPr>
          <a:xfrm>
            <a:off x="6943050" y="2131563"/>
            <a:ext cx="376100" cy="71450"/>
          </a:xfrm>
          <a:custGeom>
            <a:avLst/>
            <a:gdLst/>
            <a:ahLst/>
            <a:cxnLst/>
            <a:rect l="l" t="t" r="r" b="b"/>
            <a:pathLst>
              <a:path w="15044" h="2858" extrusionOk="0">
                <a:moveTo>
                  <a:pt x="1830" y="0"/>
                </a:moveTo>
                <a:cubicBezTo>
                  <a:pt x="0" y="0"/>
                  <a:pt x="0" y="2857"/>
                  <a:pt x="1830" y="2857"/>
                </a:cubicBezTo>
                <a:lnTo>
                  <a:pt x="13213" y="2857"/>
                </a:lnTo>
                <a:cubicBezTo>
                  <a:pt x="15043" y="2857"/>
                  <a:pt x="15043" y="0"/>
                  <a:pt x="13213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0"/>
          <p:cNvSpPr/>
          <p:nvPr/>
        </p:nvSpPr>
        <p:spPr>
          <a:xfrm>
            <a:off x="6935325" y="2245538"/>
            <a:ext cx="173350" cy="144225"/>
          </a:xfrm>
          <a:custGeom>
            <a:avLst/>
            <a:gdLst/>
            <a:ahLst/>
            <a:cxnLst/>
            <a:rect l="l" t="t" r="r" b="b"/>
            <a:pathLst>
              <a:path w="6934" h="5769" extrusionOk="0">
                <a:moveTo>
                  <a:pt x="2074" y="0"/>
                </a:moveTo>
                <a:cubicBezTo>
                  <a:pt x="973" y="0"/>
                  <a:pt x="1" y="1427"/>
                  <a:pt x="1001" y="2427"/>
                </a:cubicBezTo>
                <a:cubicBezTo>
                  <a:pt x="1983" y="3409"/>
                  <a:pt x="2943" y="4369"/>
                  <a:pt x="3925" y="5351"/>
                </a:cubicBezTo>
                <a:cubicBezTo>
                  <a:pt x="4219" y="5645"/>
                  <a:pt x="4551" y="5769"/>
                  <a:pt x="4872" y="5769"/>
                </a:cubicBezTo>
                <a:cubicBezTo>
                  <a:pt x="5962" y="5769"/>
                  <a:pt x="6934" y="4342"/>
                  <a:pt x="5934" y="3342"/>
                </a:cubicBezTo>
                <a:cubicBezTo>
                  <a:pt x="4952" y="2360"/>
                  <a:pt x="3992" y="1400"/>
                  <a:pt x="3032" y="418"/>
                </a:cubicBezTo>
                <a:cubicBezTo>
                  <a:pt x="2733" y="124"/>
                  <a:pt x="2398" y="0"/>
                  <a:pt x="2074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0"/>
          <p:cNvSpPr/>
          <p:nvPr/>
        </p:nvSpPr>
        <p:spPr>
          <a:xfrm>
            <a:off x="6949525" y="1919688"/>
            <a:ext cx="181475" cy="149500"/>
          </a:xfrm>
          <a:custGeom>
            <a:avLst/>
            <a:gdLst/>
            <a:ahLst/>
            <a:cxnLst/>
            <a:rect l="l" t="t" r="r" b="b"/>
            <a:pathLst>
              <a:path w="7259" h="5980" extrusionOk="0">
                <a:moveTo>
                  <a:pt x="5176" y="0"/>
                </a:moveTo>
                <a:cubicBezTo>
                  <a:pt x="4853" y="0"/>
                  <a:pt x="4521" y="124"/>
                  <a:pt x="4227" y="418"/>
                </a:cubicBezTo>
                <a:cubicBezTo>
                  <a:pt x="3178" y="1489"/>
                  <a:pt x="2174" y="2583"/>
                  <a:pt x="1080" y="3587"/>
                </a:cubicBezTo>
                <a:cubicBezTo>
                  <a:pt x="0" y="4545"/>
                  <a:pt x="1000" y="5979"/>
                  <a:pt x="2139" y="5979"/>
                </a:cubicBezTo>
                <a:cubicBezTo>
                  <a:pt x="2459" y="5979"/>
                  <a:pt x="2790" y="5866"/>
                  <a:pt x="3089" y="5596"/>
                </a:cubicBezTo>
                <a:cubicBezTo>
                  <a:pt x="4205" y="4614"/>
                  <a:pt x="5187" y="3498"/>
                  <a:pt x="6258" y="2449"/>
                </a:cubicBezTo>
                <a:cubicBezTo>
                  <a:pt x="7259" y="1431"/>
                  <a:pt x="6273" y="0"/>
                  <a:pt x="5176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0"/>
          <p:cNvSpPr/>
          <p:nvPr/>
        </p:nvSpPr>
        <p:spPr>
          <a:xfrm>
            <a:off x="5539400" y="306138"/>
            <a:ext cx="1853682" cy="896595"/>
          </a:xfrm>
          <a:custGeom>
            <a:avLst/>
            <a:gdLst/>
            <a:ahLst/>
            <a:cxnLst/>
            <a:rect l="l" t="t" r="r" b="b"/>
            <a:pathLst>
              <a:path w="38947" h="18838" extrusionOk="0">
                <a:moveTo>
                  <a:pt x="23078" y="1"/>
                </a:moveTo>
                <a:cubicBezTo>
                  <a:pt x="20310" y="1"/>
                  <a:pt x="17431" y="2188"/>
                  <a:pt x="17119" y="6942"/>
                </a:cubicBezTo>
                <a:cubicBezTo>
                  <a:pt x="14998" y="3393"/>
                  <a:pt x="12566" y="1875"/>
                  <a:pt x="10579" y="1875"/>
                </a:cubicBezTo>
                <a:cubicBezTo>
                  <a:pt x="7321" y="1875"/>
                  <a:pt x="5267" y="5982"/>
                  <a:pt x="7678" y="11852"/>
                </a:cubicBezTo>
                <a:cubicBezTo>
                  <a:pt x="6606" y="11495"/>
                  <a:pt x="5691" y="11339"/>
                  <a:pt x="4933" y="11339"/>
                </a:cubicBezTo>
                <a:cubicBezTo>
                  <a:pt x="0" y="11339"/>
                  <a:pt x="1518" y="17878"/>
                  <a:pt x="8079" y="18436"/>
                </a:cubicBezTo>
                <a:cubicBezTo>
                  <a:pt x="10914" y="18726"/>
                  <a:pt x="14150" y="18838"/>
                  <a:pt x="17409" y="18838"/>
                </a:cubicBezTo>
                <a:cubicBezTo>
                  <a:pt x="20846" y="18838"/>
                  <a:pt x="24305" y="18704"/>
                  <a:pt x="27296" y="18503"/>
                </a:cubicBezTo>
                <a:cubicBezTo>
                  <a:pt x="27943" y="18503"/>
                  <a:pt x="28702" y="18525"/>
                  <a:pt x="29506" y="18525"/>
                </a:cubicBezTo>
                <a:cubicBezTo>
                  <a:pt x="32987" y="18525"/>
                  <a:pt x="37295" y="18124"/>
                  <a:pt x="37965" y="14642"/>
                </a:cubicBezTo>
                <a:cubicBezTo>
                  <a:pt x="38947" y="9977"/>
                  <a:pt x="35532" y="7924"/>
                  <a:pt x="32005" y="7924"/>
                </a:cubicBezTo>
                <a:cubicBezTo>
                  <a:pt x="30577" y="7924"/>
                  <a:pt x="29149" y="8259"/>
                  <a:pt x="27966" y="8906"/>
                </a:cubicBezTo>
                <a:cubicBezTo>
                  <a:pt x="29729" y="3237"/>
                  <a:pt x="26470" y="1"/>
                  <a:pt x="23078" y="1"/>
                </a:cubicBezTo>
                <a:close/>
              </a:path>
            </a:pathLst>
          </a:custGeom>
          <a:solidFill>
            <a:srgbClr val="C6E9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"/>
          <p:cNvSpPr/>
          <p:nvPr/>
        </p:nvSpPr>
        <p:spPr>
          <a:xfrm>
            <a:off x="1467950" y="667200"/>
            <a:ext cx="196425" cy="174475"/>
          </a:xfrm>
          <a:custGeom>
            <a:avLst/>
            <a:gdLst/>
            <a:ahLst/>
            <a:cxnLst/>
            <a:rect l="l" t="t" r="r" b="b"/>
            <a:pathLst>
              <a:path w="7857" h="6979" extrusionOk="0">
                <a:moveTo>
                  <a:pt x="2535" y="1"/>
                </a:moveTo>
                <a:cubicBezTo>
                  <a:pt x="2203" y="1"/>
                  <a:pt x="1881" y="202"/>
                  <a:pt x="1898" y="603"/>
                </a:cubicBezTo>
                <a:cubicBezTo>
                  <a:pt x="1942" y="1206"/>
                  <a:pt x="2009" y="1808"/>
                  <a:pt x="2076" y="2411"/>
                </a:cubicBezTo>
                <a:cubicBezTo>
                  <a:pt x="1518" y="2701"/>
                  <a:pt x="983" y="2991"/>
                  <a:pt x="469" y="3326"/>
                </a:cubicBezTo>
                <a:cubicBezTo>
                  <a:pt x="1" y="3616"/>
                  <a:pt x="90" y="4308"/>
                  <a:pt x="603" y="4464"/>
                </a:cubicBezTo>
                <a:cubicBezTo>
                  <a:pt x="1206" y="4643"/>
                  <a:pt x="1831" y="4822"/>
                  <a:pt x="2456" y="4955"/>
                </a:cubicBezTo>
                <a:cubicBezTo>
                  <a:pt x="2545" y="5491"/>
                  <a:pt x="2657" y="6027"/>
                  <a:pt x="2813" y="6540"/>
                </a:cubicBezTo>
                <a:cubicBezTo>
                  <a:pt x="2899" y="6847"/>
                  <a:pt x="3134" y="6979"/>
                  <a:pt x="3376" y="6979"/>
                </a:cubicBezTo>
                <a:cubicBezTo>
                  <a:pt x="3574" y="6979"/>
                  <a:pt x="3776" y="6891"/>
                  <a:pt x="3906" y="6741"/>
                </a:cubicBezTo>
                <a:cubicBezTo>
                  <a:pt x="3973" y="6696"/>
                  <a:pt x="4040" y="6629"/>
                  <a:pt x="4085" y="6562"/>
                </a:cubicBezTo>
                <a:cubicBezTo>
                  <a:pt x="4308" y="6183"/>
                  <a:pt x="4554" y="5804"/>
                  <a:pt x="4777" y="5424"/>
                </a:cubicBezTo>
                <a:cubicBezTo>
                  <a:pt x="5536" y="5536"/>
                  <a:pt x="6295" y="5603"/>
                  <a:pt x="7053" y="5625"/>
                </a:cubicBezTo>
                <a:cubicBezTo>
                  <a:pt x="7500" y="5625"/>
                  <a:pt x="7857" y="5067"/>
                  <a:pt x="7589" y="4665"/>
                </a:cubicBezTo>
                <a:cubicBezTo>
                  <a:pt x="7210" y="4107"/>
                  <a:pt x="6786" y="3527"/>
                  <a:pt x="6339" y="2969"/>
                </a:cubicBezTo>
                <a:cubicBezTo>
                  <a:pt x="6741" y="2411"/>
                  <a:pt x="7076" y="1831"/>
                  <a:pt x="7277" y="1139"/>
                </a:cubicBezTo>
                <a:cubicBezTo>
                  <a:pt x="7417" y="682"/>
                  <a:pt x="7060" y="377"/>
                  <a:pt x="6673" y="377"/>
                </a:cubicBezTo>
                <a:cubicBezTo>
                  <a:pt x="6568" y="377"/>
                  <a:pt x="6461" y="400"/>
                  <a:pt x="6362" y="447"/>
                </a:cubicBezTo>
                <a:cubicBezTo>
                  <a:pt x="5781" y="693"/>
                  <a:pt x="5201" y="938"/>
                  <a:pt x="4643" y="1184"/>
                </a:cubicBezTo>
                <a:cubicBezTo>
                  <a:pt x="4085" y="737"/>
                  <a:pt x="3505" y="335"/>
                  <a:pt x="2857" y="68"/>
                </a:cubicBezTo>
                <a:cubicBezTo>
                  <a:pt x="2757" y="23"/>
                  <a:pt x="2645" y="1"/>
                  <a:pt x="2535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"/>
          <p:cNvSpPr/>
          <p:nvPr/>
        </p:nvSpPr>
        <p:spPr>
          <a:xfrm>
            <a:off x="1065650" y="568975"/>
            <a:ext cx="137850" cy="121850"/>
          </a:xfrm>
          <a:custGeom>
            <a:avLst/>
            <a:gdLst/>
            <a:ahLst/>
            <a:cxnLst/>
            <a:rect l="l" t="t" r="r" b="b"/>
            <a:pathLst>
              <a:path w="5514" h="4874" extrusionOk="0">
                <a:moveTo>
                  <a:pt x="2584" y="0"/>
                </a:moveTo>
                <a:cubicBezTo>
                  <a:pt x="2457" y="0"/>
                  <a:pt x="2339" y="59"/>
                  <a:pt x="2277" y="202"/>
                </a:cubicBezTo>
                <a:cubicBezTo>
                  <a:pt x="2099" y="582"/>
                  <a:pt x="1942" y="939"/>
                  <a:pt x="1764" y="1318"/>
                </a:cubicBezTo>
                <a:cubicBezTo>
                  <a:pt x="1563" y="1307"/>
                  <a:pt x="1362" y="1302"/>
                  <a:pt x="1158" y="1302"/>
                </a:cubicBezTo>
                <a:cubicBezTo>
                  <a:pt x="955" y="1302"/>
                  <a:pt x="748" y="1307"/>
                  <a:pt x="536" y="1318"/>
                </a:cubicBezTo>
                <a:cubicBezTo>
                  <a:pt x="179" y="1341"/>
                  <a:pt x="1" y="1787"/>
                  <a:pt x="246" y="2033"/>
                </a:cubicBezTo>
                <a:cubicBezTo>
                  <a:pt x="536" y="2345"/>
                  <a:pt x="849" y="2635"/>
                  <a:pt x="1161" y="2925"/>
                </a:cubicBezTo>
                <a:cubicBezTo>
                  <a:pt x="1050" y="3282"/>
                  <a:pt x="938" y="3617"/>
                  <a:pt x="849" y="3974"/>
                </a:cubicBezTo>
                <a:cubicBezTo>
                  <a:pt x="776" y="4283"/>
                  <a:pt x="1029" y="4474"/>
                  <a:pt x="1270" y="4474"/>
                </a:cubicBezTo>
                <a:cubicBezTo>
                  <a:pt x="1325" y="4474"/>
                  <a:pt x="1379" y="4464"/>
                  <a:pt x="1429" y="4443"/>
                </a:cubicBezTo>
                <a:cubicBezTo>
                  <a:pt x="1474" y="4443"/>
                  <a:pt x="1541" y="4421"/>
                  <a:pt x="1585" y="4398"/>
                </a:cubicBezTo>
                <a:cubicBezTo>
                  <a:pt x="1853" y="4264"/>
                  <a:pt x="2099" y="4108"/>
                  <a:pt x="2366" y="3952"/>
                </a:cubicBezTo>
                <a:cubicBezTo>
                  <a:pt x="2768" y="4264"/>
                  <a:pt x="3192" y="4555"/>
                  <a:pt x="3616" y="4822"/>
                </a:cubicBezTo>
                <a:cubicBezTo>
                  <a:pt x="3677" y="4858"/>
                  <a:pt x="3744" y="4874"/>
                  <a:pt x="3811" y="4874"/>
                </a:cubicBezTo>
                <a:cubicBezTo>
                  <a:pt x="4042" y="4874"/>
                  <a:pt x="4276" y="4685"/>
                  <a:pt x="4241" y="4443"/>
                </a:cubicBezTo>
                <a:cubicBezTo>
                  <a:pt x="4219" y="3997"/>
                  <a:pt x="4152" y="3528"/>
                  <a:pt x="4085" y="3059"/>
                </a:cubicBezTo>
                <a:cubicBezTo>
                  <a:pt x="4487" y="2858"/>
                  <a:pt x="4888" y="2613"/>
                  <a:pt x="5223" y="2278"/>
                </a:cubicBezTo>
                <a:cubicBezTo>
                  <a:pt x="5513" y="2010"/>
                  <a:pt x="5268" y="1608"/>
                  <a:pt x="4911" y="1564"/>
                </a:cubicBezTo>
                <a:cubicBezTo>
                  <a:pt x="4509" y="1519"/>
                  <a:pt x="4085" y="1475"/>
                  <a:pt x="3661" y="1452"/>
                </a:cubicBezTo>
                <a:cubicBezTo>
                  <a:pt x="3505" y="1006"/>
                  <a:pt x="3282" y="582"/>
                  <a:pt x="2991" y="202"/>
                </a:cubicBezTo>
                <a:cubicBezTo>
                  <a:pt x="2895" y="82"/>
                  <a:pt x="2733" y="0"/>
                  <a:pt x="258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0"/>
          <p:cNvSpPr/>
          <p:nvPr/>
        </p:nvSpPr>
        <p:spPr>
          <a:xfrm>
            <a:off x="1582900" y="237325"/>
            <a:ext cx="137850" cy="121575"/>
          </a:xfrm>
          <a:custGeom>
            <a:avLst/>
            <a:gdLst/>
            <a:ahLst/>
            <a:cxnLst/>
            <a:rect l="l" t="t" r="r" b="b"/>
            <a:pathLst>
              <a:path w="5514" h="4863" extrusionOk="0">
                <a:moveTo>
                  <a:pt x="2611" y="1"/>
                </a:moveTo>
                <a:cubicBezTo>
                  <a:pt x="2478" y="1"/>
                  <a:pt x="2350" y="64"/>
                  <a:pt x="2277" y="211"/>
                </a:cubicBezTo>
                <a:cubicBezTo>
                  <a:pt x="2098" y="568"/>
                  <a:pt x="1942" y="947"/>
                  <a:pt x="1786" y="1327"/>
                </a:cubicBezTo>
                <a:cubicBezTo>
                  <a:pt x="1574" y="1316"/>
                  <a:pt x="1367" y="1310"/>
                  <a:pt x="1161" y="1310"/>
                </a:cubicBezTo>
                <a:cubicBezTo>
                  <a:pt x="954" y="1310"/>
                  <a:pt x="748" y="1316"/>
                  <a:pt x="536" y="1327"/>
                </a:cubicBezTo>
                <a:cubicBezTo>
                  <a:pt x="179" y="1349"/>
                  <a:pt x="0" y="1773"/>
                  <a:pt x="246" y="2041"/>
                </a:cubicBezTo>
                <a:cubicBezTo>
                  <a:pt x="558" y="2354"/>
                  <a:pt x="848" y="2644"/>
                  <a:pt x="1161" y="2934"/>
                </a:cubicBezTo>
                <a:cubicBezTo>
                  <a:pt x="1049" y="3269"/>
                  <a:pt x="938" y="3626"/>
                  <a:pt x="871" y="3961"/>
                </a:cubicBezTo>
                <a:cubicBezTo>
                  <a:pt x="779" y="4274"/>
                  <a:pt x="1036" y="4480"/>
                  <a:pt x="1279" y="4480"/>
                </a:cubicBezTo>
                <a:cubicBezTo>
                  <a:pt x="1331" y="4480"/>
                  <a:pt x="1382" y="4471"/>
                  <a:pt x="1429" y="4452"/>
                </a:cubicBezTo>
                <a:cubicBezTo>
                  <a:pt x="1496" y="4452"/>
                  <a:pt x="1540" y="4429"/>
                  <a:pt x="1585" y="4407"/>
                </a:cubicBezTo>
                <a:cubicBezTo>
                  <a:pt x="1853" y="4251"/>
                  <a:pt x="2121" y="4117"/>
                  <a:pt x="2366" y="3961"/>
                </a:cubicBezTo>
                <a:cubicBezTo>
                  <a:pt x="2768" y="4273"/>
                  <a:pt x="3192" y="4563"/>
                  <a:pt x="3638" y="4809"/>
                </a:cubicBezTo>
                <a:cubicBezTo>
                  <a:pt x="3702" y="4846"/>
                  <a:pt x="3772" y="4863"/>
                  <a:pt x="3842" y="4863"/>
                </a:cubicBezTo>
                <a:cubicBezTo>
                  <a:pt x="4064" y="4863"/>
                  <a:pt x="4280" y="4690"/>
                  <a:pt x="4263" y="4452"/>
                </a:cubicBezTo>
                <a:cubicBezTo>
                  <a:pt x="4219" y="4005"/>
                  <a:pt x="4174" y="3514"/>
                  <a:pt x="4085" y="3045"/>
                </a:cubicBezTo>
                <a:cubicBezTo>
                  <a:pt x="4509" y="2845"/>
                  <a:pt x="4888" y="2621"/>
                  <a:pt x="5223" y="2287"/>
                </a:cubicBezTo>
                <a:cubicBezTo>
                  <a:pt x="5513" y="1996"/>
                  <a:pt x="5268" y="1595"/>
                  <a:pt x="4933" y="1572"/>
                </a:cubicBezTo>
                <a:cubicBezTo>
                  <a:pt x="4509" y="1528"/>
                  <a:pt x="4085" y="1483"/>
                  <a:pt x="3683" y="1438"/>
                </a:cubicBezTo>
                <a:cubicBezTo>
                  <a:pt x="3504" y="992"/>
                  <a:pt x="3281" y="568"/>
                  <a:pt x="3013" y="211"/>
                </a:cubicBezTo>
                <a:cubicBezTo>
                  <a:pt x="2919" y="81"/>
                  <a:pt x="2762" y="1"/>
                  <a:pt x="2611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0"/>
          <p:cNvSpPr/>
          <p:nvPr/>
        </p:nvSpPr>
        <p:spPr>
          <a:xfrm>
            <a:off x="2599338" y="4378413"/>
            <a:ext cx="98225" cy="86750"/>
          </a:xfrm>
          <a:custGeom>
            <a:avLst/>
            <a:gdLst/>
            <a:ahLst/>
            <a:cxnLst/>
            <a:rect l="l" t="t" r="r" b="b"/>
            <a:pathLst>
              <a:path w="3929" h="3470" extrusionOk="0">
                <a:moveTo>
                  <a:pt x="1848" y="1"/>
                </a:moveTo>
                <a:cubicBezTo>
                  <a:pt x="1753" y="1"/>
                  <a:pt x="1661" y="46"/>
                  <a:pt x="1608" y="152"/>
                </a:cubicBezTo>
                <a:cubicBezTo>
                  <a:pt x="1496" y="397"/>
                  <a:pt x="1385" y="665"/>
                  <a:pt x="1273" y="933"/>
                </a:cubicBezTo>
                <a:lnTo>
                  <a:pt x="380" y="933"/>
                </a:lnTo>
                <a:cubicBezTo>
                  <a:pt x="112" y="955"/>
                  <a:pt x="1" y="1268"/>
                  <a:pt x="179" y="1446"/>
                </a:cubicBezTo>
                <a:cubicBezTo>
                  <a:pt x="380" y="1669"/>
                  <a:pt x="603" y="1870"/>
                  <a:pt x="827" y="2093"/>
                </a:cubicBezTo>
                <a:cubicBezTo>
                  <a:pt x="737" y="2317"/>
                  <a:pt x="670" y="2562"/>
                  <a:pt x="603" y="2830"/>
                </a:cubicBezTo>
                <a:cubicBezTo>
                  <a:pt x="548" y="3052"/>
                  <a:pt x="738" y="3182"/>
                  <a:pt x="919" y="3182"/>
                </a:cubicBezTo>
                <a:cubicBezTo>
                  <a:pt x="956" y="3182"/>
                  <a:pt x="993" y="3176"/>
                  <a:pt x="1028" y="3165"/>
                </a:cubicBezTo>
                <a:cubicBezTo>
                  <a:pt x="1050" y="3165"/>
                  <a:pt x="1094" y="3142"/>
                  <a:pt x="1139" y="3120"/>
                </a:cubicBezTo>
                <a:cubicBezTo>
                  <a:pt x="1318" y="3031"/>
                  <a:pt x="1496" y="2919"/>
                  <a:pt x="1675" y="2808"/>
                </a:cubicBezTo>
                <a:cubicBezTo>
                  <a:pt x="1965" y="3031"/>
                  <a:pt x="2277" y="3254"/>
                  <a:pt x="2590" y="3433"/>
                </a:cubicBezTo>
                <a:cubicBezTo>
                  <a:pt x="2631" y="3458"/>
                  <a:pt x="2676" y="3470"/>
                  <a:pt x="2721" y="3470"/>
                </a:cubicBezTo>
                <a:cubicBezTo>
                  <a:pt x="2875" y="3470"/>
                  <a:pt x="3031" y="3337"/>
                  <a:pt x="3014" y="3165"/>
                </a:cubicBezTo>
                <a:cubicBezTo>
                  <a:pt x="2992" y="2830"/>
                  <a:pt x="2969" y="2495"/>
                  <a:pt x="2902" y="2160"/>
                </a:cubicBezTo>
                <a:cubicBezTo>
                  <a:pt x="3192" y="2027"/>
                  <a:pt x="3483" y="1848"/>
                  <a:pt x="3706" y="1625"/>
                </a:cubicBezTo>
                <a:cubicBezTo>
                  <a:pt x="3929" y="1424"/>
                  <a:pt x="3750" y="1134"/>
                  <a:pt x="3505" y="1111"/>
                </a:cubicBezTo>
                <a:cubicBezTo>
                  <a:pt x="3192" y="1089"/>
                  <a:pt x="2902" y="1044"/>
                  <a:pt x="2612" y="1022"/>
                </a:cubicBezTo>
                <a:cubicBezTo>
                  <a:pt x="2478" y="710"/>
                  <a:pt x="2344" y="397"/>
                  <a:pt x="2121" y="152"/>
                </a:cubicBezTo>
                <a:cubicBezTo>
                  <a:pt x="2062" y="58"/>
                  <a:pt x="1954" y="1"/>
                  <a:pt x="1848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10"/>
          <p:cNvGrpSpPr/>
          <p:nvPr/>
        </p:nvGrpSpPr>
        <p:grpSpPr>
          <a:xfrm>
            <a:off x="7214775" y="752625"/>
            <a:ext cx="232700" cy="226575"/>
            <a:chOff x="4457525" y="1209500"/>
            <a:chExt cx="232700" cy="226575"/>
          </a:xfrm>
        </p:grpSpPr>
        <p:sp>
          <p:nvSpPr>
            <p:cNvPr id="144" name="Google Shape;144;p10"/>
            <p:cNvSpPr/>
            <p:nvPr/>
          </p:nvSpPr>
          <p:spPr>
            <a:xfrm>
              <a:off x="4457525" y="1351225"/>
              <a:ext cx="90975" cy="70900"/>
            </a:xfrm>
            <a:custGeom>
              <a:avLst/>
              <a:gdLst/>
              <a:ahLst/>
              <a:cxnLst/>
              <a:rect l="l" t="t" r="r" b="b"/>
              <a:pathLst>
                <a:path w="3639" h="2836" extrusionOk="0">
                  <a:moveTo>
                    <a:pt x="1830" y="1"/>
                  </a:moveTo>
                  <a:cubicBezTo>
                    <a:pt x="0" y="1"/>
                    <a:pt x="0" y="2835"/>
                    <a:pt x="1830" y="2835"/>
                  </a:cubicBezTo>
                  <a:cubicBezTo>
                    <a:pt x="3638" y="2835"/>
                    <a:pt x="3638" y="1"/>
                    <a:pt x="1830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4542325" y="1209500"/>
              <a:ext cx="91525" cy="70900"/>
            </a:xfrm>
            <a:custGeom>
              <a:avLst/>
              <a:gdLst/>
              <a:ahLst/>
              <a:cxnLst/>
              <a:rect l="l" t="t" r="r" b="b"/>
              <a:pathLst>
                <a:path w="3661" h="2836" extrusionOk="0">
                  <a:moveTo>
                    <a:pt x="1831" y="1"/>
                  </a:moveTo>
                  <a:cubicBezTo>
                    <a:pt x="1" y="1"/>
                    <a:pt x="1" y="2835"/>
                    <a:pt x="1831" y="2835"/>
                  </a:cubicBezTo>
                  <a:cubicBezTo>
                    <a:pt x="3661" y="2835"/>
                    <a:pt x="3661" y="1"/>
                    <a:pt x="1831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4599250" y="1365175"/>
              <a:ext cx="90975" cy="70900"/>
            </a:xfrm>
            <a:custGeom>
              <a:avLst/>
              <a:gdLst/>
              <a:ahLst/>
              <a:cxnLst/>
              <a:rect l="l" t="t" r="r" b="b"/>
              <a:pathLst>
                <a:path w="3639" h="2836" extrusionOk="0">
                  <a:moveTo>
                    <a:pt x="1808" y="1"/>
                  </a:moveTo>
                  <a:cubicBezTo>
                    <a:pt x="0" y="1"/>
                    <a:pt x="0" y="2835"/>
                    <a:pt x="1808" y="2835"/>
                  </a:cubicBezTo>
                  <a:cubicBezTo>
                    <a:pt x="3638" y="2835"/>
                    <a:pt x="3638" y="1"/>
                    <a:pt x="1808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10"/>
          <p:cNvSpPr/>
          <p:nvPr/>
        </p:nvSpPr>
        <p:spPr>
          <a:xfrm>
            <a:off x="713225" y="1486550"/>
            <a:ext cx="107150" cy="82600"/>
          </a:xfrm>
          <a:custGeom>
            <a:avLst/>
            <a:gdLst/>
            <a:ahLst/>
            <a:cxnLst/>
            <a:rect l="l" t="t" r="r" b="b"/>
            <a:pathLst>
              <a:path w="4286" h="3304" extrusionOk="0">
                <a:moveTo>
                  <a:pt x="2143" y="1"/>
                </a:moveTo>
                <a:cubicBezTo>
                  <a:pt x="1" y="1"/>
                  <a:pt x="1" y="3304"/>
                  <a:pt x="2143" y="3304"/>
                </a:cubicBezTo>
                <a:cubicBezTo>
                  <a:pt x="4286" y="3304"/>
                  <a:pt x="4286" y="1"/>
                  <a:pt x="2143" y="1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0"/>
          <p:cNvSpPr/>
          <p:nvPr/>
        </p:nvSpPr>
        <p:spPr>
          <a:xfrm>
            <a:off x="2050775" y="4509150"/>
            <a:ext cx="106600" cy="83175"/>
          </a:xfrm>
          <a:custGeom>
            <a:avLst/>
            <a:gdLst/>
            <a:ahLst/>
            <a:cxnLst/>
            <a:rect l="l" t="t" r="r" b="b"/>
            <a:pathLst>
              <a:path w="4264" h="3327" extrusionOk="0">
                <a:moveTo>
                  <a:pt x="2121" y="1"/>
                </a:moveTo>
                <a:cubicBezTo>
                  <a:pt x="1" y="1"/>
                  <a:pt x="1" y="3326"/>
                  <a:pt x="2121" y="3326"/>
                </a:cubicBezTo>
                <a:cubicBezTo>
                  <a:pt x="4264" y="3326"/>
                  <a:pt x="4264" y="1"/>
                  <a:pt x="2121" y="1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10"/>
          <p:cNvGrpSpPr/>
          <p:nvPr/>
        </p:nvGrpSpPr>
        <p:grpSpPr>
          <a:xfrm>
            <a:off x="1365375" y="4012375"/>
            <a:ext cx="355375" cy="569700"/>
            <a:chOff x="1890925" y="3755425"/>
            <a:chExt cx="355375" cy="569700"/>
          </a:xfrm>
        </p:grpSpPr>
        <p:sp>
          <p:nvSpPr>
            <p:cNvPr id="150" name="Google Shape;150;p10"/>
            <p:cNvSpPr/>
            <p:nvPr/>
          </p:nvSpPr>
          <p:spPr>
            <a:xfrm>
              <a:off x="1925975" y="3755425"/>
              <a:ext cx="320325" cy="402450"/>
            </a:xfrm>
            <a:custGeom>
              <a:avLst/>
              <a:gdLst/>
              <a:ahLst/>
              <a:cxnLst/>
              <a:rect l="l" t="t" r="r" b="b"/>
              <a:pathLst>
                <a:path w="12813" h="16098" extrusionOk="0">
                  <a:moveTo>
                    <a:pt x="5007" y="1"/>
                  </a:moveTo>
                  <a:cubicBezTo>
                    <a:pt x="2401" y="1"/>
                    <a:pt x="289" y="1599"/>
                    <a:pt x="135" y="4536"/>
                  </a:cubicBezTo>
                  <a:cubicBezTo>
                    <a:pt x="1" y="8107"/>
                    <a:pt x="3393" y="11433"/>
                    <a:pt x="2635" y="14803"/>
                  </a:cubicBezTo>
                  <a:lnTo>
                    <a:pt x="6429" y="16097"/>
                  </a:lnTo>
                  <a:cubicBezTo>
                    <a:pt x="6808" y="15249"/>
                    <a:pt x="7322" y="14624"/>
                    <a:pt x="7947" y="13955"/>
                  </a:cubicBezTo>
                  <a:cubicBezTo>
                    <a:pt x="9754" y="12102"/>
                    <a:pt x="12142" y="10562"/>
                    <a:pt x="12410" y="7705"/>
                  </a:cubicBezTo>
                  <a:cubicBezTo>
                    <a:pt x="12812" y="3621"/>
                    <a:pt x="9933" y="876"/>
                    <a:pt x="6250" y="117"/>
                  </a:cubicBezTo>
                  <a:cubicBezTo>
                    <a:pt x="5828" y="39"/>
                    <a:pt x="5411" y="1"/>
                    <a:pt x="5007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1890925" y="4119125"/>
              <a:ext cx="238750" cy="206000"/>
            </a:xfrm>
            <a:custGeom>
              <a:avLst/>
              <a:gdLst/>
              <a:ahLst/>
              <a:cxnLst/>
              <a:rect l="l" t="t" r="r" b="b"/>
              <a:pathLst>
                <a:path w="9550" h="8240" extrusionOk="0">
                  <a:moveTo>
                    <a:pt x="2699" y="453"/>
                  </a:moveTo>
                  <a:cubicBezTo>
                    <a:pt x="2857" y="453"/>
                    <a:pt x="3006" y="464"/>
                    <a:pt x="3122" y="478"/>
                  </a:cubicBezTo>
                  <a:cubicBezTo>
                    <a:pt x="3813" y="545"/>
                    <a:pt x="4438" y="857"/>
                    <a:pt x="5086" y="1081"/>
                  </a:cubicBezTo>
                  <a:cubicBezTo>
                    <a:pt x="5861" y="1369"/>
                    <a:pt x="6658" y="1591"/>
                    <a:pt x="7434" y="1856"/>
                  </a:cubicBezTo>
                  <a:lnTo>
                    <a:pt x="7434" y="1856"/>
                  </a:lnTo>
                  <a:cubicBezTo>
                    <a:pt x="7440" y="1858"/>
                    <a:pt x="7446" y="1860"/>
                    <a:pt x="7451" y="1862"/>
                  </a:cubicBezTo>
                  <a:cubicBezTo>
                    <a:pt x="7451" y="1862"/>
                    <a:pt x="7451" y="1862"/>
                    <a:pt x="7451" y="1862"/>
                  </a:cubicBezTo>
                  <a:lnTo>
                    <a:pt x="7451" y="1862"/>
                  </a:lnTo>
                  <a:cubicBezTo>
                    <a:pt x="7454" y="1863"/>
                    <a:pt x="7456" y="1863"/>
                    <a:pt x="7458" y="1864"/>
                  </a:cubicBezTo>
                  <a:lnTo>
                    <a:pt x="7458" y="1864"/>
                  </a:lnTo>
                  <a:cubicBezTo>
                    <a:pt x="7836" y="1975"/>
                    <a:pt x="8235" y="2131"/>
                    <a:pt x="8567" y="2397"/>
                  </a:cubicBezTo>
                  <a:cubicBezTo>
                    <a:pt x="8701" y="2509"/>
                    <a:pt x="8969" y="2732"/>
                    <a:pt x="8947" y="2955"/>
                  </a:cubicBezTo>
                  <a:cubicBezTo>
                    <a:pt x="8918" y="3213"/>
                    <a:pt x="8625" y="3291"/>
                    <a:pt x="8278" y="3291"/>
                  </a:cubicBezTo>
                  <a:cubicBezTo>
                    <a:pt x="7812" y="3291"/>
                    <a:pt x="7248" y="3150"/>
                    <a:pt x="7094" y="3112"/>
                  </a:cubicBezTo>
                  <a:cubicBezTo>
                    <a:pt x="7074" y="3106"/>
                    <a:pt x="7053" y="3103"/>
                    <a:pt x="7034" y="3103"/>
                  </a:cubicBezTo>
                  <a:cubicBezTo>
                    <a:pt x="6822" y="3103"/>
                    <a:pt x="6691" y="3413"/>
                    <a:pt x="6916" y="3536"/>
                  </a:cubicBezTo>
                  <a:cubicBezTo>
                    <a:pt x="7407" y="3781"/>
                    <a:pt x="8009" y="4205"/>
                    <a:pt x="8099" y="4786"/>
                  </a:cubicBezTo>
                  <a:cubicBezTo>
                    <a:pt x="8233" y="5522"/>
                    <a:pt x="7184" y="5589"/>
                    <a:pt x="6693" y="5611"/>
                  </a:cubicBezTo>
                  <a:cubicBezTo>
                    <a:pt x="6469" y="5611"/>
                    <a:pt x="6380" y="5924"/>
                    <a:pt x="6581" y="6035"/>
                  </a:cubicBezTo>
                  <a:cubicBezTo>
                    <a:pt x="6983" y="6303"/>
                    <a:pt x="7541" y="6750"/>
                    <a:pt x="7563" y="7263"/>
                  </a:cubicBezTo>
                  <a:cubicBezTo>
                    <a:pt x="7563" y="7680"/>
                    <a:pt x="7136" y="7779"/>
                    <a:pt x="6740" y="7779"/>
                  </a:cubicBezTo>
                  <a:cubicBezTo>
                    <a:pt x="6541" y="7779"/>
                    <a:pt x="6350" y="7754"/>
                    <a:pt x="6224" y="7732"/>
                  </a:cubicBezTo>
                  <a:cubicBezTo>
                    <a:pt x="5331" y="7620"/>
                    <a:pt x="4416" y="7308"/>
                    <a:pt x="3568" y="7040"/>
                  </a:cubicBezTo>
                  <a:cubicBezTo>
                    <a:pt x="2742" y="6772"/>
                    <a:pt x="1827" y="6460"/>
                    <a:pt x="1113" y="5924"/>
                  </a:cubicBezTo>
                  <a:cubicBezTo>
                    <a:pt x="912" y="5790"/>
                    <a:pt x="622" y="5544"/>
                    <a:pt x="756" y="5277"/>
                  </a:cubicBezTo>
                  <a:cubicBezTo>
                    <a:pt x="957" y="4853"/>
                    <a:pt x="1671" y="4652"/>
                    <a:pt x="2050" y="4495"/>
                  </a:cubicBezTo>
                  <a:cubicBezTo>
                    <a:pt x="2273" y="4406"/>
                    <a:pt x="2273" y="4138"/>
                    <a:pt x="2050" y="4049"/>
                  </a:cubicBezTo>
                  <a:cubicBezTo>
                    <a:pt x="1738" y="3915"/>
                    <a:pt x="577" y="3469"/>
                    <a:pt x="1024" y="2955"/>
                  </a:cubicBezTo>
                  <a:cubicBezTo>
                    <a:pt x="1403" y="2509"/>
                    <a:pt x="2095" y="2353"/>
                    <a:pt x="2630" y="2241"/>
                  </a:cubicBezTo>
                  <a:cubicBezTo>
                    <a:pt x="2831" y="2197"/>
                    <a:pt x="2854" y="1906"/>
                    <a:pt x="2675" y="1817"/>
                  </a:cubicBezTo>
                  <a:cubicBezTo>
                    <a:pt x="2452" y="1683"/>
                    <a:pt x="1448" y="1170"/>
                    <a:pt x="1738" y="746"/>
                  </a:cubicBezTo>
                  <a:cubicBezTo>
                    <a:pt x="1924" y="513"/>
                    <a:pt x="2337" y="453"/>
                    <a:pt x="2699" y="453"/>
                  </a:cubicBezTo>
                  <a:close/>
                  <a:moveTo>
                    <a:pt x="2796" y="0"/>
                  </a:moveTo>
                  <a:cubicBezTo>
                    <a:pt x="2646" y="0"/>
                    <a:pt x="2494" y="10"/>
                    <a:pt x="2340" y="32"/>
                  </a:cubicBezTo>
                  <a:cubicBezTo>
                    <a:pt x="1894" y="99"/>
                    <a:pt x="1314" y="277"/>
                    <a:pt x="1247" y="791"/>
                  </a:cubicBezTo>
                  <a:cubicBezTo>
                    <a:pt x="1168" y="1262"/>
                    <a:pt x="1554" y="1645"/>
                    <a:pt x="1961" y="1924"/>
                  </a:cubicBezTo>
                  <a:lnTo>
                    <a:pt x="1961" y="1924"/>
                  </a:lnTo>
                  <a:cubicBezTo>
                    <a:pt x="1384" y="2088"/>
                    <a:pt x="745" y="2368"/>
                    <a:pt x="510" y="2888"/>
                  </a:cubicBezTo>
                  <a:cubicBezTo>
                    <a:pt x="227" y="3522"/>
                    <a:pt x="839" y="3968"/>
                    <a:pt x="1409" y="4256"/>
                  </a:cubicBezTo>
                  <a:lnTo>
                    <a:pt x="1409" y="4256"/>
                  </a:lnTo>
                  <a:cubicBezTo>
                    <a:pt x="758" y="4542"/>
                    <a:pt x="1" y="5020"/>
                    <a:pt x="309" y="5723"/>
                  </a:cubicBezTo>
                  <a:cubicBezTo>
                    <a:pt x="466" y="6080"/>
                    <a:pt x="845" y="6348"/>
                    <a:pt x="1180" y="6526"/>
                  </a:cubicBezTo>
                  <a:cubicBezTo>
                    <a:pt x="1693" y="6817"/>
                    <a:pt x="2229" y="7040"/>
                    <a:pt x="2764" y="7263"/>
                  </a:cubicBezTo>
                  <a:cubicBezTo>
                    <a:pt x="3858" y="7665"/>
                    <a:pt x="5041" y="8044"/>
                    <a:pt x="6202" y="8200"/>
                  </a:cubicBezTo>
                  <a:cubicBezTo>
                    <a:pt x="6359" y="8223"/>
                    <a:pt x="6540" y="8240"/>
                    <a:pt x="6725" y="8240"/>
                  </a:cubicBezTo>
                  <a:cubicBezTo>
                    <a:pt x="7271" y="8240"/>
                    <a:pt x="7854" y="8092"/>
                    <a:pt x="7987" y="7509"/>
                  </a:cubicBezTo>
                  <a:cubicBezTo>
                    <a:pt x="8133" y="6942"/>
                    <a:pt x="7762" y="6411"/>
                    <a:pt x="7326" y="6017"/>
                  </a:cubicBezTo>
                  <a:lnTo>
                    <a:pt x="7326" y="6017"/>
                  </a:lnTo>
                  <a:cubicBezTo>
                    <a:pt x="7960" y="5903"/>
                    <a:pt x="8584" y="5605"/>
                    <a:pt x="8567" y="4875"/>
                  </a:cubicBezTo>
                  <a:cubicBezTo>
                    <a:pt x="8567" y="4441"/>
                    <a:pt x="8334" y="4049"/>
                    <a:pt x="8011" y="3732"/>
                  </a:cubicBezTo>
                  <a:lnTo>
                    <a:pt x="8011" y="3732"/>
                  </a:lnTo>
                  <a:cubicBezTo>
                    <a:pt x="8083" y="3737"/>
                    <a:pt x="8155" y="3739"/>
                    <a:pt x="8227" y="3739"/>
                  </a:cubicBezTo>
                  <a:cubicBezTo>
                    <a:pt x="8787" y="3739"/>
                    <a:pt x="9309" y="3588"/>
                    <a:pt x="9393" y="3045"/>
                  </a:cubicBezTo>
                  <a:cubicBezTo>
                    <a:pt x="9549" y="2152"/>
                    <a:pt x="8233" y="1594"/>
                    <a:pt x="7563" y="1393"/>
                  </a:cubicBezTo>
                  <a:cubicBezTo>
                    <a:pt x="6581" y="1081"/>
                    <a:pt x="5577" y="813"/>
                    <a:pt x="4617" y="411"/>
                  </a:cubicBezTo>
                  <a:cubicBezTo>
                    <a:pt x="4022" y="177"/>
                    <a:pt x="3426" y="0"/>
                    <a:pt x="279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1936125" y="4161450"/>
              <a:ext cx="108500" cy="43175"/>
            </a:xfrm>
            <a:custGeom>
              <a:avLst/>
              <a:gdLst/>
              <a:ahLst/>
              <a:cxnLst/>
              <a:rect l="l" t="t" r="r" b="b"/>
              <a:pathLst>
                <a:path w="4340" h="1727" extrusionOk="0">
                  <a:moveTo>
                    <a:pt x="324" y="1"/>
                  </a:moveTo>
                  <a:cubicBezTo>
                    <a:pt x="88" y="1"/>
                    <a:pt x="1" y="378"/>
                    <a:pt x="265" y="459"/>
                  </a:cubicBezTo>
                  <a:cubicBezTo>
                    <a:pt x="1492" y="883"/>
                    <a:pt x="2742" y="1307"/>
                    <a:pt x="3969" y="1709"/>
                  </a:cubicBezTo>
                  <a:cubicBezTo>
                    <a:pt x="4001" y="1721"/>
                    <a:pt x="4031" y="1727"/>
                    <a:pt x="4058" y="1727"/>
                  </a:cubicBezTo>
                  <a:cubicBezTo>
                    <a:pt x="4279" y="1727"/>
                    <a:pt x="4339" y="1362"/>
                    <a:pt x="4081" y="1262"/>
                  </a:cubicBezTo>
                  <a:cubicBezTo>
                    <a:pt x="2854" y="861"/>
                    <a:pt x="1626" y="437"/>
                    <a:pt x="398" y="13"/>
                  </a:cubicBezTo>
                  <a:cubicBezTo>
                    <a:pt x="372" y="5"/>
                    <a:pt x="347" y="1"/>
                    <a:pt x="32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1974175" y="4233300"/>
              <a:ext cx="92250" cy="37700"/>
            </a:xfrm>
            <a:custGeom>
              <a:avLst/>
              <a:gdLst/>
              <a:ahLst/>
              <a:cxnLst/>
              <a:rect l="l" t="t" r="r" b="b"/>
              <a:pathLst>
                <a:path w="3690" h="1508" extrusionOk="0">
                  <a:moveTo>
                    <a:pt x="292" y="1"/>
                  </a:moveTo>
                  <a:cubicBezTo>
                    <a:pt x="80" y="1"/>
                    <a:pt x="1" y="384"/>
                    <a:pt x="260" y="464"/>
                  </a:cubicBezTo>
                  <a:cubicBezTo>
                    <a:pt x="1265" y="799"/>
                    <a:pt x="2291" y="1156"/>
                    <a:pt x="3318" y="1491"/>
                  </a:cubicBezTo>
                  <a:cubicBezTo>
                    <a:pt x="3346" y="1503"/>
                    <a:pt x="3373" y="1508"/>
                    <a:pt x="3398" y="1508"/>
                  </a:cubicBezTo>
                  <a:cubicBezTo>
                    <a:pt x="3609" y="1508"/>
                    <a:pt x="3689" y="1124"/>
                    <a:pt x="3429" y="1044"/>
                  </a:cubicBezTo>
                  <a:cubicBezTo>
                    <a:pt x="2425" y="710"/>
                    <a:pt x="1398" y="353"/>
                    <a:pt x="372" y="18"/>
                  </a:cubicBezTo>
                  <a:cubicBezTo>
                    <a:pt x="344" y="6"/>
                    <a:pt x="317" y="1"/>
                    <a:pt x="29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1969500" y="3905125"/>
              <a:ext cx="210250" cy="250650"/>
            </a:xfrm>
            <a:custGeom>
              <a:avLst/>
              <a:gdLst/>
              <a:ahLst/>
              <a:cxnLst/>
              <a:rect l="l" t="t" r="r" b="b"/>
              <a:pathLst>
                <a:path w="8410" h="10026" extrusionOk="0">
                  <a:moveTo>
                    <a:pt x="1839" y="460"/>
                  </a:moveTo>
                  <a:cubicBezTo>
                    <a:pt x="2023" y="460"/>
                    <a:pt x="2200" y="512"/>
                    <a:pt x="2322" y="624"/>
                  </a:cubicBezTo>
                  <a:cubicBezTo>
                    <a:pt x="2590" y="869"/>
                    <a:pt x="2679" y="1316"/>
                    <a:pt x="2724" y="1650"/>
                  </a:cubicBezTo>
                  <a:cubicBezTo>
                    <a:pt x="2797" y="2147"/>
                    <a:pt x="2784" y="2654"/>
                    <a:pt x="2753" y="3158"/>
                  </a:cubicBezTo>
                  <a:lnTo>
                    <a:pt x="2753" y="3158"/>
                  </a:lnTo>
                  <a:cubicBezTo>
                    <a:pt x="2735" y="3158"/>
                    <a:pt x="2717" y="3159"/>
                    <a:pt x="2699" y="3159"/>
                  </a:cubicBezTo>
                  <a:cubicBezTo>
                    <a:pt x="2537" y="3159"/>
                    <a:pt x="2367" y="3127"/>
                    <a:pt x="2188" y="3057"/>
                  </a:cubicBezTo>
                  <a:cubicBezTo>
                    <a:pt x="1697" y="2878"/>
                    <a:pt x="1318" y="2409"/>
                    <a:pt x="1117" y="1918"/>
                  </a:cubicBezTo>
                  <a:cubicBezTo>
                    <a:pt x="983" y="1539"/>
                    <a:pt x="871" y="959"/>
                    <a:pt x="1228" y="668"/>
                  </a:cubicBezTo>
                  <a:cubicBezTo>
                    <a:pt x="1387" y="535"/>
                    <a:pt x="1618" y="460"/>
                    <a:pt x="1839" y="460"/>
                  </a:cubicBezTo>
                  <a:close/>
                  <a:moveTo>
                    <a:pt x="7665" y="2003"/>
                  </a:moveTo>
                  <a:cubicBezTo>
                    <a:pt x="7801" y="2003"/>
                    <a:pt x="7883" y="2125"/>
                    <a:pt x="7857" y="2454"/>
                  </a:cubicBezTo>
                  <a:cubicBezTo>
                    <a:pt x="7814" y="3161"/>
                    <a:pt x="7258" y="3909"/>
                    <a:pt x="6503" y="3909"/>
                  </a:cubicBezTo>
                  <a:cubicBezTo>
                    <a:pt x="6471" y="3909"/>
                    <a:pt x="6439" y="3907"/>
                    <a:pt x="6406" y="3905"/>
                  </a:cubicBezTo>
                  <a:cubicBezTo>
                    <a:pt x="6238" y="3895"/>
                    <a:pt x="6094" y="3847"/>
                    <a:pt x="5972" y="3769"/>
                  </a:cubicBezTo>
                  <a:lnTo>
                    <a:pt x="5972" y="3769"/>
                  </a:lnTo>
                  <a:cubicBezTo>
                    <a:pt x="6133" y="3492"/>
                    <a:pt x="6306" y="3223"/>
                    <a:pt x="6496" y="2967"/>
                  </a:cubicBezTo>
                  <a:cubicBezTo>
                    <a:pt x="6670" y="2745"/>
                    <a:pt x="7331" y="2003"/>
                    <a:pt x="7665" y="2003"/>
                  </a:cubicBezTo>
                  <a:close/>
                  <a:moveTo>
                    <a:pt x="1846" y="1"/>
                  </a:moveTo>
                  <a:cubicBezTo>
                    <a:pt x="1480" y="1"/>
                    <a:pt x="1090" y="138"/>
                    <a:pt x="849" y="378"/>
                  </a:cubicBezTo>
                  <a:cubicBezTo>
                    <a:pt x="1" y="1249"/>
                    <a:pt x="849" y="2811"/>
                    <a:pt x="1697" y="3324"/>
                  </a:cubicBezTo>
                  <a:cubicBezTo>
                    <a:pt x="2043" y="3543"/>
                    <a:pt x="2370" y="3637"/>
                    <a:pt x="2677" y="3637"/>
                  </a:cubicBezTo>
                  <a:cubicBezTo>
                    <a:pt x="2692" y="3637"/>
                    <a:pt x="2707" y="3637"/>
                    <a:pt x="2722" y="3636"/>
                  </a:cubicBezTo>
                  <a:lnTo>
                    <a:pt x="2722" y="3636"/>
                  </a:lnTo>
                  <a:cubicBezTo>
                    <a:pt x="2714" y="3741"/>
                    <a:pt x="2708" y="3845"/>
                    <a:pt x="2701" y="3949"/>
                  </a:cubicBezTo>
                  <a:cubicBezTo>
                    <a:pt x="2657" y="4686"/>
                    <a:pt x="2768" y="5400"/>
                    <a:pt x="2657" y="6159"/>
                  </a:cubicBezTo>
                  <a:cubicBezTo>
                    <a:pt x="2501" y="7141"/>
                    <a:pt x="2143" y="8056"/>
                    <a:pt x="1496" y="8815"/>
                  </a:cubicBezTo>
                  <a:cubicBezTo>
                    <a:pt x="1359" y="8986"/>
                    <a:pt x="1511" y="9223"/>
                    <a:pt x="1680" y="9223"/>
                  </a:cubicBezTo>
                  <a:cubicBezTo>
                    <a:pt x="1732" y="9223"/>
                    <a:pt x="1784" y="9202"/>
                    <a:pt x="1831" y="9150"/>
                  </a:cubicBezTo>
                  <a:cubicBezTo>
                    <a:pt x="2478" y="8391"/>
                    <a:pt x="2880" y="7498"/>
                    <a:pt x="3059" y="6538"/>
                  </a:cubicBezTo>
                  <a:cubicBezTo>
                    <a:pt x="3215" y="5668"/>
                    <a:pt x="3125" y="4842"/>
                    <a:pt x="3170" y="3972"/>
                  </a:cubicBezTo>
                  <a:cubicBezTo>
                    <a:pt x="3177" y="3831"/>
                    <a:pt x="3185" y="3689"/>
                    <a:pt x="3195" y="3546"/>
                  </a:cubicBezTo>
                  <a:lnTo>
                    <a:pt x="3195" y="3546"/>
                  </a:lnTo>
                  <a:cubicBezTo>
                    <a:pt x="3861" y="3311"/>
                    <a:pt x="4412" y="2651"/>
                    <a:pt x="4838" y="1969"/>
                  </a:cubicBezTo>
                  <a:lnTo>
                    <a:pt x="4838" y="1969"/>
                  </a:lnTo>
                  <a:cubicBezTo>
                    <a:pt x="4867" y="2650"/>
                    <a:pt x="4995" y="3385"/>
                    <a:pt x="5394" y="3865"/>
                  </a:cubicBezTo>
                  <a:lnTo>
                    <a:pt x="5394" y="3865"/>
                  </a:lnTo>
                  <a:cubicBezTo>
                    <a:pt x="5265" y="4111"/>
                    <a:pt x="5142" y="4364"/>
                    <a:pt x="5023" y="4619"/>
                  </a:cubicBezTo>
                  <a:cubicBezTo>
                    <a:pt x="4308" y="6248"/>
                    <a:pt x="3795" y="7989"/>
                    <a:pt x="3460" y="9730"/>
                  </a:cubicBezTo>
                  <a:cubicBezTo>
                    <a:pt x="3419" y="9907"/>
                    <a:pt x="3570" y="10026"/>
                    <a:pt x="3708" y="10026"/>
                  </a:cubicBezTo>
                  <a:cubicBezTo>
                    <a:pt x="3797" y="10026"/>
                    <a:pt x="3881" y="9977"/>
                    <a:pt x="3907" y="9864"/>
                  </a:cubicBezTo>
                  <a:cubicBezTo>
                    <a:pt x="4130" y="8703"/>
                    <a:pt x="4442" y="7543"/>
                    <a:pt x="4822" y="6427"/>
                  </a:cubicBezTo>
                  <a:cubicBezTo>
                    <a:pt x="5075" y="5666"/>
                    <a:pt x="5373" y="4896"/>
                    <a:pt x="5750" y="4174"/>
                  </a:cubicBezTo>
                  <a:lnTo>
                    <a:pt x="5750" y="4174"/>
                  </a:lnTo>
                  <a:cubicBezTo>
                    <a:pt x="5788" y="4197"/>
                    <a:pt x="5829" y="4219"/>
                    <a:pt x="5871" y="4239"/>
                  </a:cubicBezTo>
                  <a:cubicBezTo>
                    <a:pt x="6080" y="4346"/>
                    <a:pt x="6291" y="4394"/>
                    <a:pt x="6499" y="4394"/>
                  </a:cubicBezTo>
                  <a:cubicBezTo>
                    <a:pt x="7244" y="4394"/>
                    <a:pt x="7930" y="3777"/>
                    <a:pt x="8192" y="3079"/>
                  </a:cubicBezTo>
                  <a:cubicBezTo>
                    <a:pt x="8374" y="2574"/>
                    <a:pt x="8409" y="1502"/>
                    <a:pt x="7702" y="1502"/>
                  </a:cubicBezTo>
                  <a:cubicBezTo>
                    <a:pt x="7628" y="1502"/>
                    <a:pt x="7546" y="1513"/>
                    <a:pt x="7455" y="1539"/>
                  </a:cubicBezTo>
                  <a:cubicBezTo>
                    <a:pt x="6942" y="1673"/>
                    <a:pt x="6496" y="2208"/>
                    <a:pt x="6183" y="2610"/>
                  </a:cubicBezTo>
                  <a:cubicBezTo>
                    <a:pt x="5985" y="2865"/>
                    <a:pt x="5807" y="3136"/>
                    <a:pt x="5642" y="3417"/>
                  </a:cubicBezTo>
                  <a:lnTo>
                    <a:pt x="5642" y="3417"/>
                  </a:lnTo>
                  <a:cubicBezTo>
                    <a:pt x="5250" y="2765"/>
                    <a:pt x="5281" y="1627"/>
                    <a:pt x="5313" y="1048"/>
                  </a:cubicBezTo>
                  <a:cubicBezTo>
                    <a:pt x="5327" y="895"/>
                    <a:pt x="5194" y="803"/>
                    <a:pt x="5071" y="803"/>
                  </a:cubicBezTo>
                  <a:cubicBezTo>
                    <a:pt x="4995" y="803"/>
                    <a:pt x="4923" y="838"/>
                    <a:pt x="4889" y="914"/>
                  </a:cubicBezTo>
                  <a:cubicBezTo>
                    <a:pt x="4537" y="1617"/>
                    <a:pt x="4002" y="2687"/>
                    <a:pt x="3227" y="3041"/>
                  </a:cubicBezTo>
                  <a:lnTo>
                    <a:pt x="3227" y="3041"/>
                  </a:lnTo>
                  <a:cubicBezTo>
                    <a:pt x="3267" y="2356"/>
                    <a:pt x="3273" y="1670"/>
                    <a:pt x="3059" y="1026"/>
                  </a:cubicBezTo>
                  <a:cubicBezTo>
                    <a:pt x="2925" y="601"/>
                    <a:pt x="2679" y="200"/>
                    <a:pt x="2255" y="66"/>
                  </a:cubicBezTo>
                  <a:cubicBezTo>
                    <a:pt x="2129" y="22"/>
                    <a:pt x="1990" y="1"/>
                    <a:pt x="184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10"/>
          <p:cNvSpPr/>
          <p:nvPr/>
        </p:nvSpPr>
        <p:spPr>
          <a:xfrm>
            <a:off x="3587000" y="728625"/>
            <a:ext cx="187200" cy="183925"/>
          </a:xfrm>
          <a:custGeom>
            <a:avLst/>
            <a:gdLst/>
            <a:ahLst/>
            <a:cxnLst/>
            <a:rect l="l" t="t" r="r" b="b"/>
            <a:pathLst>
              <a:path w="7488" h="7357" extrusionOk="0">
                <a:moveTo>
                  <a:pt x="4038" y="1"/>
                </a:moveTo>
                <a:cubicBezTo>
                  <a:pt x="3948" y="1"/>
                  <a:pt x="3851" y="15"/>
                  <a:pt x="3750" y="47"/>
                </a:cubicBezTo>
                <a:cubicBezTo>
                  <a:pt x="1451" y="739"/>
                  <a:pt x="0" y="2904"/>
                  <a:pt x="1094" y="5225"/>
                </a:cubicBezTo>
                <a:cubicBezTo>
                  <a:pt x="1756" y="6620"/>
                  <a:pt x="3041" y="7357"/>
                  <a:pt x="4386" y="7357"/>
                </a:cubicBezTo>
                <a:cubicBezTo>
                  <a:pt x="5173" y="7357"/>
                  <a:pt x="5980" y="7105"/>
                  <a:pt x="6696" y="6587"/>
                </a:cubicBezTo>
                <a:cubicBezTo>
                  <a:pt x="7488" y="5997"/>
                  <a:pt x="6988" y="4801"/>
                  <a:pt x="6250" y="4801"/>
                </a:cubicBezTo>
                <a:cubicBezTo>
                  <a:pt x="6094" y="4801"/>
                  <a:pt x="5926" y="4855"/>
                  <a:pt x="5758" y="4980"/>
                </a:cubicBezTo>
                <a:cubicBezTo>
                  <a:pt x="5292" y="5317"/>
                  <a:pt x="4803" y="5504"/>
                  <a:pt x="4342" y="5504"/>
                </a:cubicBezTo>
                <a:cubicBezTo>
                  <a:pt x="3765" y="5504"/>
                  <a:pt x="3231" y="5212"/>
                  <a:pt x="2835" y="4556"/>
                </a:cubicBezTo>
                <a:cubicBezTo>
                  <a:pt x="2098" y="3283"/>
                  <a:pt x="3013" y="2212"/>
                  <a:pt x="4241" y="1833"/>
                </a:cubicBezTo>
                <a:cubicBezTo>
                  <a:pt x="5277" y="1528"/>
                  <a:pt x="4963" y="1"/>
                  <a:pt x="4038" y="1"/>
                </a:cubicBezTo>
                <a:close/>
              </a:path>
            </a:pathLst>
          </a:custGeom>
          <a:solidFill>
            <a:srgbClr val="42B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" name="Google Shape;156;p10"/>
          <p:cNvGrpSpPr/>
          <p:nvPr/>
        </p:nvGrpSpPr>
        <p:grpSpPr>
          <a:xfrm>
            <a:off x="1123525" y="3522170"/>
            <a:ext cx="196424" cy="183279"/>
            <a:chOff x="1601250" y="3753070"/>
            <a:chExt cx="196424" cy="183279"/>
          </a:xfrm>
        </p:grpSpPr>
        <p:sp>
          <p:nvSpPr>
            <p:cNvPr id="157" name="Google Shape;157;p10"/>
            <p:cNvSpPr/>
            <p:nvPr/>
          </p:nvSpPr>
          <p:spPr>
            <a:xfrm>
              <a:off x="1601250" y="3854904"/>
              <a:ext cx="87454" cy="67066"/>
            </a:xfrm>
            <a:custGeom>
              <a:avLst/>
              <a:gdLst/>
              <a:ahLst/>
              <a:cxnLst/>
              <a:rect l="l" t="t" r="r" b="b"/>
              <a:pathLst>
                <a:path w="1630" h="1250" extrusionOk="0">
                  <a:moveTo>
                    <a:pt x="826" y="0"/>
                  </a:moveTo>
                  <a:cubicBezTo>
                    <a:pt x="0" y="0"/>
                    <a:pt x="0" y="1250"/>
                    <a:pt x="826" y="1250"/>
                  </a:cubicBezTo>
                  <a:cubicBezTo>
                    <a:pt x="1630" y="1250"/>
                    <a:pt x="1630" y="0"/>
                    <a:pt x="826" y="0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1662308" y="3753070"/>
              <a:ext cx="87454" cy="67119"/>
            </a:xfrm>
            <a:custGeom>
              <a:avLst/>
              <a:gdLst/>
              <a:ahLst/>
              <a:cxnLst/>
              <a:rect l="l" t="t" r="r" b="b"/>
              <a:pathLst>
                <a:path w="1630" h="1251" extrusionOk="0">
                  <a:moveTo>
                    <a:pt x="826" y="1"/>
                  </a:moveTo>
                  <a:cubicBezTo>
                    <a:pt x="1" y="1"/>
                    <a:pt x="1" y="1251"/>
                    <a:pt x="826" y="1251"/>
                  </a:cubicBezTo>
                  <a:cubicBezTo>
                    <a:pt x="1630" y="1251"/>
                    <a:pt x="1630" y="1"/>
                    <a:pt x="826" y="1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1710220" y="3868049"/>
              <a:ext cx="87454" cy="68300"/>
            </a:xfrm>
            <a:custGeom>
              <a:avLst/>
              <a:gdLst/>
              <a:ahLst/>
              <a:cxnLst/>
              <a:rect l="l" t="t" r="r" b="b"/>
              <a:pathLst>
                <a:path w="1630" h="1273" extrusionOk="0">
                  <a:moveTo>
                    <a:pt x="804" y="1"/>
                  </a:moveTo>
                  <a:cubicBezTo>
                    <a:pt x="0" y="1"/>
                    <a:pt x="0" y="1273"/>
                    <a:pt x="804" y="1273"/>
                  </a:cubicBezTo>
                  <a:cubicBezTo>
                    <a:pt x="1630" y="1273"/>
                    <a:pt x="1630" y="1"/>
                    <a:pt x="804" y="1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0"/>
          <p:cNvSpPr/>
          <p:nvPr/>
        </p:nvSpPr>
        <p:spPr>
          <a:xfrm>
            <a:off x="8177425" y="4407350"/>
            <a:ext cx="196325" cy="174725"/>
          </a:xfrm>
          <a:custGeom>
            <a:avLst/>
            <a:gdLst/>
            <a:ahLst/>
            <a:cxnLst/>
            <a:rect l="l" t="t" r="r" b="b"/>
            <a:pathLst>
              <a:path w="7853" h="6989" extrusionOk="0">
                <a:moveTo>
                  <a:pt x="2560" y="0"/>
                </a:moveTo>
                <a:cubicBezTo>
                  <a:pt x="2221" y="0"/>
                  <a:pt x="1886" y="201"/>
                  <a:pt x="1920" y="613"/>
                </a:cubicBezTo>
                <a:cubicBezTo>
                  <a:pt x="1965" y="1215"/>
                  <a:pt x="2010" y="1818"/>
                  <a:pt x="2077" y="2421"/>
                </a:cubicBezTo>
                <a:cubicBezTo>
                  <a:pt x="1541" y="2688"/>
                  <a:pt x="983" y="3001"/>
                  <a:pt x="470" y="3313"/>
                </a:cubicBezTo>
                <a:cubicBezTo>
                  <a:pt x="1" y="3603"/>
                  <a:pt x="90" y="4318"/>
                  <a:pt x="626" y="4474"/>
                </a:cubicBezTo>
                <a:cubicBezTo>
                  <a:pt x="1229" y="4652"/>
                  <a:pt x="1831" y="4809"/>
                  <a:pt x="2456" y="4965"/>
                </a:cubicBezTo>
                <a:cubicBezTo>
                  <a:pt x="2545" y="5501"/>
                  <a:pt x="2679" y="6014"/>
                  <a:pt x="2813" y="6550"/>
                </a:cubicBezTo>
                <a:cubicBezTo>
                  <a:pt x="2899" y="6857"/>
                  <a:pt x="3141" y="6988"/>
                  <a:pt x="3386" y="6988"/>
                </a:cubicBezTo>
                <a:cubicBezTo>
                  <a:pt x="3585" y="6988"/>
                  <a:pt x="3786" y="6901"/>
                  <a:pt x="3907" y="6750"/>
                </a:cubicBezTo>
                <a:cubicBezTo>
                  <a:pt x="3974" y="6706"/>
                  <a:pt x="4041" y="6639"/>
                  <a:pt x="4085" y="6572"/>
                </a:cubicBezTo>
                <a:cubicBezTo>
                  <a:pt x="4331" y="6192"/>
                  <a:pt x="4554" y="5813"/>
                  <a:pt x="4777" y="5434"/>
                </a:cubicBezTo>
                <a:cubicBezTo>
                  <a:pt x="5536" y="5545"/>
                  <a:pt x="6295" y="5612"/>
                  <a:pt x="7054" y="5612"/>
                </a:cubicBezTo>
                <a:cubicBezTo>
                  <a:pt x="7062" y="5613"/>
                  <a:pt x="7071" y="5613"/>
                  <a:pt x="7080" y="5613"/>
                </a:cubicBezTo>
                <a:cubicBezTo>
                  <a:pt x="7514" y="5613"/>
                  <a:pt x="7852" y="5069"/>
                  <a:pt x="7589" y="4675"/>
                </a:cubicBezTo>
                <a:cubicBezTo>
                  <a:pt x="7210" y="4117"/>
                  <a:pt x="6808" y="3536"/>
                  <a:pt x="6362" y="2979"/>
                </a:cubicBezTo>
                <a:cubicBezTo>
                  <a:pt x="6741" y="2421"/>
                  <a:pt x="7076" y="1818"/>
                  <a:pt x="7277" y="1148"/>
                </a:cubicBezTo>
                <a:cubicBezTo>
                  <a:pt x="7420" y="683"/>
                  <a:pt x="7047" y="376"/>
                  <a:pt x="6651" y="376"/>
                </a:cubicBezTo>
                <a:cubicBezTo>
                  <a:pt x="6554" y="376"/>
                  <a:pt x="6455" y="394"/>
                  <a:pt x="6362" y="434"/>
                </a:cubicBezTo>
                <a:cubicBezTo>
                  <a:pt x="5782" y="680"/>
                  <a:pt x="5201" y="947"/>
                  <a:pt x="4643" y="1193"/>
                </a:cubicBezTo>
                <a:cubicBezTo>
                  <a:pt x="4085" y="724"/>
                  <a:pt x="3505" y="345"/>
                  <a:pt x="2858" y="55"/>
                </a:cubicBezTo>
                <a:cubicBezTo>
                  <a:pt x="2765" y="19"/>
                  <a:pt x="2662" y="0"/>
                  <a:pt x="2560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>
            <a:off x="7775125" y="4309350"/>
            <a:ext cx="137850" cy="121625"/>
          </a:xfrm>
          <a:custGeom>
            <a:avLst/>
            <a:gdLst/>
            <a:ahLst/>
            <a:cxnLst/>
            <a:rect l="l" t="t" r="r" b="b"/>
            <a:pathLst>
              <a:path w="5514" h="4865" extrusionOk="0">
                <a:moveTo>
                  <a:pt x="2600" y="1"/>
                </a:moveTo>
                <a:cubicBezTo>
                  <a:pt x="2473" y="1"/>
                  <a:pt x="2349" y="59"/>
                  <a:pt x="2278" y="203"/>
                </a:cubicBezTo>
                <a:cubicBezTo>
                  <a:pt x="2099" y="582"/>
                  <a:pt x="1943" y="939"/>
                  <a:pt x="1786" y="1319"/>
                </a:cubicBezTo>
                <a:cubicBezTo>
                  <a:pt x="1574" y="1308"/>
                  <a:pt x="1368" y="1302"/>
                  <a:pt x="1162" y="1302"/>
                </a:cubicBezTo>
                <a:cubicBezTo>
                  <a:pt x="955" y="1302"/>
                  <a:pt x="749" y="1308"/>
                  <a:pt x="537" y="1319"/>
                </a:cubicBezTo>
                <a:cubicBezTo>
                  <a:pt x="180" y="1341"/>
                  <a:pt x="1" y="1765"/>
                  <a:pt x="246" y="2033"/>
                </a:cubicBezTo>
                <a:cubicBezTo>
                  <a:pt x="537" y="2345"/>
                  <a:pt x="849" y="2636"/>
                  <a:pt x="1162" y="2926"/>
                </a:cubicBezTo>
                <a:cubicBezTo>
                  <a:pt x="1050" y="3261"/>
                  <a:pt x="938" y="3618"/>
                  <a:pt x="849" y="3952"/>
                </a:cubicBezTo>
                <a:cubicBezTo>
                  <a:pt x="775" y="4265"/>
                  <a:pt x="1036" y="4472"/>
                  <a:pt x="1280" y="4472"/>
                </a:cubicBezTo>
                <a:cubicBezTo>
                  <a:pt x="1332" y="4472"/>
                  <a:pt x="1383" y="4463"/>
                  <a:pt x="1429" y="4443"/>
                </a:cubicBezTo>
                <a:cubicBezTo>
                  <a:pt x="1496" y="4443"/>
                  <a:pt x="1541" y="4421"/>
                  <a:pt x="1586" y="4399"/>
                </a:cubicBezTo>
                <a:cubicBezTo>
                  <a:pt x="1853" y="4243"/>
                  <a:pt x="2121" y="4109"/>
                  <a:pt x="2367" y="3952"/>
                </a:cubicBezTo>
                <a:cubicBezTo>
                  <a:pt x="2769" y="4265"/>
                  <a:pt x="3193" y="4555"/>
                  <a:pt x="3639" y="4823"/>
                </a:cubicBezTo>
                <a:cubicBezTo>
                  <a:pt x="3692" y="4852"/>
                  <a:pt x="3752" y="4865"/>
                  <a:pt x="3814" y="4865"/>
                </a:cubicBezTo>
                <a:cubicBezTo>
                  <a:pt x="4038" y="4865"/>
                  <a:pt x="4281" y="4689"/>
                  <a:pt x="4264" y="4443"/>
                </a:cubicBezTo>
                <a:cubicBezTo>
                  <a:pt x="4219" y="3997"/>
                  <a:pt x="4175" y="3506"/>
                  <a:pt x="4085" y="3037"/>
                </a:cubicBezTo>
                <a:cubicBezTo>
                  <a:pt x="4487" y="2836"/>
                  <a:pt x="4889" y="2613"/>
                  <a:pt x="5224" y="2278"/>
                </a:cubicBezTo>
                <a:cubicBezTo>
                  <a:pt x="5514" y="1988"/>
                  <a:pt x="5268" y="1609"/>
                  <a:pt x="4933" y="1564"/>
                </a:cubicBezTo>
                <a:cubicBezTo>
                  <a:pt x="4509" y="1520"/>
                  <a:pt x="4085" y="1475"/>
                  <a:pt x="3661" y="1430"/>
                </a:cubicBezTo>
                <a:cubicBezTo>
                  <a:pt x="3505" y="984"/>
                  <a:pt x="3282" y="582"/>
                  <a:pt x="2992" y="203"/>
                </a:cubicBezTo>
                <a:cubicBezTo>
                  <a:pt x="2907" y="82"/>
                  <a:pt x="2751" y="1"/>
                  <a:pt x="2600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"/>
          <p:cNvSpPr/>
          <p:nvPr/>
        </p:nvSpPr>
        <p:spPr>
          <a:xfrm>
            <a:off x="8292375" y="3977450"/>
            <a:ext cx="138400" cy="121825"/>
          </a:xfrm>
          <a:custGeom>
            <a:avLst/>
            <a:gdLst/>
            <a:ahLst/>
            <a:cxnLst/>
            <a:rect l="l" t="t" r="r" b="b"/>
            <a:pathLst>
              <a:path w="5536" h="4873" extrusionOk="0">
                <a:moveTo>
                  <a:pt x="2612" y="0"/>
                </a:moveTo>
                <a:cubicBezTo>
                  <a:pt x="2479" y="0"/>
                  <a:pt x="2351" y="64"/>
                  <a:pt x="2277" y="221"/>
                </a:cubicBezTo>
                <a:cubicBezTo>
                  <a:pt x="2121" y="578"/>
                  <a:pt x="1942" y="958"/>
                  <a:pt x="1786" y="1315"/>
                </a:cubicBezTo>
                <a:cubicBezTo>
                  <a:pt x="1384" y="1315"/>
                  <a:pt x="960" y="1315"/>
                  <a:pt x="559" y="1337"/>
                </a:cubicBezTo>
                <a:cubicBezTo>
                  <a:pt x="179" y="1337"/>
                  <a:pt x="1" y="1784"/>
                  <a:pt x="268" y="2052"/>
                </a:cubicBezTo>
                <a:cubicBezTo>
                  <a:pt x="559" y="2342"/>
                  <a:pt x="849" y="2654"/>
                  <a:pt x="1161" y="2944"/>
                </a:cubicBezTo>
                <a:cubicBezTo>
                  <a:pt x="1050" y="3279"/>
                  <a:pt x="960" y="3614"/>
                  <a:pt x="871" y="3971"/>
                </a:cubicBezTo>
                <a:cubicBezTo>
                  <a:pt x="798" y="4280"/>
                  <a:pt x="1036" y="4470"/>
                  <a:pt x="1284" y="4470"/>
                </a:cubicBezTo>
                <a:cubicBezTo>
                  <a:pt x="1340" y="4470"/>
                  <a:pt x="1397" y="4460"/>
                  <a:pt x="1451" y="4440"/>
                </a:cubicBezTo>
                <a:cubicBezTo>
                  <a:pt x="1496" y="4440"/>
                  <a:pt x="1541" y="4440"/>
                  <a:pt x="1608" y="4395"/>
                </a:cubicBezTo>
                <a:cubicBezTo>
                  <a:pt x="1853" y="4261"/>
                  <a:pt x="2121" y="4105"/>
                  <a:pt x="2366" y="3971"/>
                </a:cubicBezTo>
                <a:cubicBezTo>
                  <a:pt x="2791" y="4283"/>
                  <a:pt x="3192" y="4574"/>
                  <a:pt x="3639" y="4819"/>
                </a:cubicBezTo>
                <a:cubicBezTo>
                  <a:pt x="3702" y="4856"/>
                  <a:pt x="3771" y="4873"/>
                  <a:pt x="3840" y="4873"/>
                </a:cubicBezTo>
                <a:cubicBezTo>
                  <a:pt x="4063" y="4873"/>
                  <a:pt x="4281" y="4695"/>
                  <a:pt x="4264" y="4440"/>
                </a:cubicBezTo>
                <a:cubicBezTo>
                  <a:pt x="4219" y="3993"/>
                  <a:pt x="4174" y="3525"/>
                  <a:pt x="4085" y="3056"/>
                </a:cubicBezTo>
                <a:cubicBezTo>
                  <a:pt x="4509" y="2855"/>
                  <a:pt x="4889" y="2609"/>
                  <a:pt x="5246" y="2297"/>
                </a:cubicBezTo>
                <a:cubicBezTo>
                  <a:pt x="5536" y="2007"/>
                  <a:pt x="5268" y="1605"/>
                  <a:pt x="4933" y="1583"/>
                </a:cubicBezTo>
                <a:cubicBezTo>
                  <a:pt x="4509" y="1538"/>
                  <a:pt x="4107" y="1494"/>
                  <a:pt x="3683" y="1449"/>
                </a:cubicBezTo>
                <a:cubicBezTo>
                  <a:pt x="3505" y="1003"/>
                  <a:pt x="3304" y="578"/>
                  <a:pt x="3014" y="199"/>
                </a:cubicBezTo>
                <a:cubicBezTo>
                  <a:pt x="2919" y="81"/>
                  <a:pt x="2762" y="0"/>
                  <a:pt x="2612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"/>
          <p:cNvSpPr/>
          <p:nvPr/>
        </p:nvSpPr>
        <p:spPr>
          <a:xfrm>
            <a:off x="7545300" y="1403950"/>
            <a:ext cx="107150" cy="82600"/>
          </a:xfrm>
          <a:custGeom>
            <a:avLst/>
            <a:gdLst/>
            <a:ahLst/>
            <a:cxnLst/>
            <a:rect l="l" t="t" r="r" b="b"/>
            <a:pathLst>
              <a:path w="4286" h="3304" extrusionOk="0">
                <a:moveTo>
                  <a:pt x="2143" y="1"/>
                </a:moveTo>
                <a:cubicBezTo>
                  <a:pt x="1" y="1"/>
                  <a:pt x="1" y="3304"/>
                  <a:pt x="2143" y="3304"/>
                </a:cubicBezTo>
                <a:cubicBezTo>
                  <a:pt x="4286" y="3304"/>
                  <a:pt x="4286" y="1"/>
                  <a:pt x="2143" y="1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"/>
          <p:cNvSpPr txBox="1">
            <a:spLocks noGrp="1"/>
          </p:cNvSpPr>
          <p:nvPr>
            <p:ph type="title" hasCustomPrompt="1"/>
          </p:nvPr>
        </p:nvSpPr>
        <p:spPr>
          <a:xfrm>
            <a:off x="2112450" y="1731775"/>
            <a:ext cx="4919100" cy="9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11"/>
          <p:cNvSpPr txBox="1">
            <a:spLocks noGrp="1"/>
          </p:cNvSpPr>
          <p:nvPr>
            <p:ph type="subTitle" idx="1"/>
          </p:nvPr>
        </p:nvSpPr>
        <p:spPr>
          <a:xfrm>
            <a:off x="2112450" y="2600125"/>
            <a:ext cx="49191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1"/>
          <p:cNvSpPr/>
          <p:nvPr/>
        </p:nvSpPr>
        <p:spPr>
          <a:xfrm>
            <a:off x="8430775" y="331838"/>
            <a:ext cx="235275" cy="250100"/>
          </a:xfrm>
          <a:custGeom>
            <a:avLst/>
            <a:gdLst/>
            <a:ahLst/>
            <a:cxnLst/>
            <a:rect l="l" t="t" r="r" b="b"/>
            <a:pathLst>
              <a:path w="9411" h="10004" extrusionOk="0">
                <a:moveTo>
                  <a:pt x="3759" y="1829"/>
                </a:moveTo>
                <a:cubicBezTo>
                  <a:pt x="3778" y="1829"/>
                  <a:pt x="3797" y="1830"/>
                  <a:pt x="3817" y="1832"/>
                </a:cubicBezTo>
                <a:cubicBezTo>
                  <a:pt x="4710" y="1966"/>
                  <a:pt x="5424" y="3216"/>
                  <a:pt x="5915" y="4153"/>
                </a:cubicBezTo>
                <a:cubicBezTo>
                  <a:pt x="5022" y="4533"/>
                  <a:pt x="4062" y="4667"/>
                  <a:pt x="3147" y="4979"/>
                </a:cubicBezTo>
                <a:cubicBezTo>
                  <a:pt x="3036" y="5024"/>
                  <a:pt x="2946" y="5091"/>
                  <a:pt x="2857" y="5158"/>
                </a:cubicBezTo>
                <a:cubicBezTo>
                  <a:pt x="2857" y="3440"/>
                  <a:pt x="3048" y="1829"/>
                  <a:pt x="3759" y="1829"/>
                </a:cubicBezTo>
                <a:close/>
                <a:moveTo>
                  <a:pt x="3738" y="0"/>
                </a:moveTo>
                <a:cubicBezTo>
                  <a:pt x="3705" y="0"/>
                  <a:pt x="3671" y="1"/>
                  <a:pt x="3638" y="2"/>
                </a:cubicBezTo>
                <a:cubicBezTo>
                  <a:pt x="0" y="91"/>
                  <a:pt x="1049" y="6943"/>
                  <a:pt x="1228" y="9108"/>
                </a:cubicBezTo>
                <a:cubicBezTo>
                  <a:pt x="1273" y="9702"/>
                  <a:pt x="1768" y="10004"/>
                  <a:pt x="2236" y="10004"/>
                </a:cubicBezTo>
                <a:cubicBezTo>
                  <a:pt x="2699" y="10004"/>
                  <a:pt x="3136" y="9708"/>
                  <a:pt x="3080" y="9108"/>
                </a:cubicBezTo>
                <a:cubicBezTo>
                  <a:pt x="3058" y="8818"/>
                  <a:pt x="2969" y="7836"/>
                  <a:pt x="2902" y="6720"/>
                </a:cubicBezTo>
                <a:lnTo>
                  <a:pt x="2902" y="6720"/>
                </a:lnTo>
                <a:cubicBezTo>
                  <a:pt x="3030" y="6791"/>
                  <a:pt x="3176" y="6844"/>
                  <a:pt x="3341" y="6844"/>
                </a:cubicBezTo>
                <a:cubicBezTo>
                  <a:pt x="3434" y="6844"/>
                  <a:pt x="3533" y="6827"/>
                  <a:pt x="3638" y="6787"/>
                </a:cubicBezTo>
                <a:cubicBezTo>
                  <a:pt x="4665" y="6430"/>
                  <a:pt x="5736" y="6229"/>
                  <a:pt x="6718" y="5805"/>
                </a:cubicBezTo>
                <a:cubicBezTo>
                  <a:pt x="7031" y="6519"/>
                  <a:pt x="7299" y="7256"/>
                  <a:pt x="7455" y="7992"/>
                </a:cubicBezTo>
                <a:cubicBezTo>
                  <a:pt x="7561" y="8462"/>
                  <a:pt x="7908" y="8665"/>
                  <a:pt x="8271" y="8665"/>
                </a:cubicBezTo>
                <a:cubicBezTo>
                  <a:pt x="8821" y="8665"/>
                  <a:pt x="9411" y="8200"/>
                  <a:pt x="9263" y="7501"/>
                </a:cubicBezTo>
                <a:cubicBezTo>
                  <a:pt x="8733" y="5094"/>
                  <a:pt x="6805" y="0"/>
                  <a:pt x="3738" y="0"/>
                </a:cubicBezTo>
                <a:close/>
              </a:path>
            </a:pathLst>
          </a:custGeom>
          <a:solidFill>
            <a:srgbClr val="FF6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1410250" y="4664488"/>
            <a:ext cx="187200" cy="183925"/>
          </a:xfrm>
          <a:custGeom>
            <a:avLst/>
            <a:gdLst/>
            <a:ahLst/>
            <a:cxnLst/>
            <a:rect l="l" t="t" r="r" b="b"/>
            <a:pathLst>
              <a:path w="7488" h="7357" extrusionOk="0">
                <a:moveTo>
                  <a:pt x="4038" y="1"/>
                </a:moveTo>
                <a:cubicBezTo>
                  <a:pt x="3948" y="1"/>
                  <a:pt x="3851" y="15"/>
                  <a:pt x="3750" y="47"/>
                </a:cubicBezTo>
                <a:cubicBezTo>
                  <a:pt x="1451" y="739"/>
                  <a:pt x="0" y="2904"/>
                  <a:pt x="1094" y="5225"/>
                </a:cubicBezTo>
                <a:cubicBezTo>
                  <a:pt x="1756" y="6620"/>
                  <a:pt x="3041" y="7357"/>
                  <a:pt x="4386" y="7357"/>
                </a:cubicBezTo>
                <a:cubicBezTo>
                  <a:pt x="5173" y="7357"/>
                  <a:pt x="5980" y="7105"/>
                  <a:pt x="6696" y="6587"/>
                </a:cubicBezTo>
                <a:cubicBezTo>
                  <a:pt x="7488" y="5997"/>
                  <a:pt x="6988" y="4801"/>
                  <a:pt x="6250" y="4801"/>
                </a:cubicBezTo>
                <a:cubicBezTo>
                  <a:pt x="6094" y="4801"/>
                  <a:pt x="5926" y="4855"/>
                  <a:pt x="5758" y="4980"/>
                </a:cubicBezTo>
                <a:cubicBezTo>
                  <a:pt x="5292" y="5317"/>
                  <a:pt x="4803" y="5504"/>
                  <a:pt x="4342" y="5504"/>
                </a:cubicBezTo>
                <a:cubicBezTo>
                  <a:pt x="3765" y="5504"/>
                  <a:pt x="3231" y="5212"/>
                  <a:pt x="2835" y="4556"/>
                </a:cubicBezTo>
                <a:cubicBezTo>
                  <a:pt x="2098" y="3283"/>
                  <a:pt x="3013" y="2212"/>
                  <a:pt x="4241" y="1833"/>
                </a:cubicBezTo>
                <a:cubicBezTo>
                  <a:pt x="5277" y="1528"/>
                  <a:pt x="4963" y="1"/>
                  <a:pt x="4038" y="1"/>
                </a:cubicBezTo>
                <a:close/>
              </a:path>
            </a:pathLst>
          </a:custGeom>
          <a:solidFill>
            <a:srgbClr val="42B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1"/>
          <p:cNvGrpSpPr/>
          <p:nvPr/>
        </p:nvGrpSpPr>
        <p:grpSpPr>
          <a:xfrm>
            <a:off x="8735052" y="1389802"/>
            <a:ext cx="137847" cy="128587"/>
            <a:chOff x="1254175" y="1771950"/>
            <a:chExt cx="91550" cy="85400"/>
          </a:xfrm>
        </p:grpSpPr>
        <p:sp>
          <p:nvSpPr>
            <p:cNvPr id="170" name="Google Shape;170;p11"/>
            <p:cNvSpPr/>
            <p:nvPr/>
          </p:nvSpPr>
          <p:spPr>
            <a:xfrm>
              <a:off x="1254175" y="1819375"/>
              <a:ext cx="40775" cy="31275"/>
            </a:xfrm>
            <a:custGeom>
              <a:avLst/>
              <a:gdLst/>
              <a:ahLst/>
              <a:cxnLst/>
              <a:rect l="l" t="t" r="r" b="b"/>
              <a:pathLst>
                <a:path w="1631" h="1251" extrusionOk="0">
                  <a:moveTo>
                    <a:pt x="827" y="1"/>
                  </a:moveTo>
                  <a:cubicBezTo>
                    <a:pt x="1" y="1"/>
                    <a:pt x="1" y="1250"/>
                    <a:pt x="827" y="1250"/>
                  </a:cubicBezTo>
                  <a:cubicBezTo>
                    <a:pt x="1630" y="1250"/>
                    <a:pt x="1630" y="1"/>
                    <a:pt x="827" y="1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1282650" y="1771950"/>
              <a:ext cx="40750" cy="31275"/>
            </a:xfrm>
            <a:custGeom>
              <a:avLst/>
              <a:gdLst/>
              <a:ahLst/>
              <a:cxnLst/>
              <a:rect l="l" t="t" r="r" b="b"/>
              <a:pathLst>
                <a:path w="1630" h="1251" extrusionOk="0">
                  <a:moveTo>
                    <a:pt x="826" y="0"/>
                  </a:moveTo>
                  <a:cubicBezTo>
                    <a:pt x="0" y="0"/>
                    <a:pt x="0" y="1250"/>
                    <a:pt x="826" y="1250"/>
                  </a:cubicBezTo>
                  <a:cubicBezTo>
                    <a:pt x="1629" y="1250"/>
                    <a:pt x="1629" y="0"/>
                    <a:pt x="826" y="0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1304950" y="1825525"/>
              <a:ext cx="40775" cy="31825"/>
            </a:xfrm>
            <a:custGeom>
              <a:avLst/>
              <a:gdLst/>
              <a:ahLst/>
              <a:cxnLst/>
              <a:rect l="l" t="t" r="r" b="b"/>
              <a:pathLst>
                <a:path w="1631" h="1273" extrusionOk="0">
                  <a:moveTo>
                    <a:pt x="827" y="0"/>
                  </a:moveTo>
                  <a:cubicBezTo>
                    <a:pt x="1" y="0"/>
                    <a:pt x="1" y="1272"/>
                    <a:pt x="827" y="1272"/>
                  </a:cubicBezTo>
                  <a:cubicBezTo>
                    <a:pt x="1630" y="1272"/>
                    <a:pt x="1630" y="0"/>
                    <a:pt x="827" y="0"/>
                  </a:cubicBezTo>
                  <a:close/>
                </a:path>
              </a:pathLst>
            </a:custGeom>
            <a:solidFill>
              <a:srgbClr val="42B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11"/>
          <p:cNvSpPr/>
          <p:nvPr/>
        </p:nvSpPr>
        <p:spPr>
          <a:xfrm>
            <a:off x="7088025" y="414448"/>
            <a:ext cx="187193" cy="166275"/>
          </a:xfrm>
          <a:custGeom>
            <a:avLst/>
            <a:gdLst/>
            <a:ahLst/>
            <a:cxnLst/>
            <a:rect l="l" t="t" r="r" b="b"/>
            <a:pathLst>
              <a:path w="7857" h="6979" extrusionOk="0">
                <a:moveTo>
                  <a:pt x="2535" y="1"/>
                </a:moveTo>
                <a:cubicBezTo>
                  <a:pt x="2203" y="1"/>
                  <a:pt x="1881" y="202"/>
                  <a:pt x="1898" y="603"/>
                </a:cubicBezTo>
                <a:cubicBezTo>
                  <a:pt x="1942" y="1206"/>
                  <a:pt x="2009" y="1808"/>
                  <a:pt x="2076" y="2411"/>
                </a:cubicBezTo>
                <a:cubicBezTo>
                  <a:pt x="1518" y="2701"/>
                  <a:pt x="983" y="2991"/>
                  <a:pt x="469" y="3326"/>
                </a:cubicBezTo>
                <a:cubicBezTo>
                  <a:pt x="1" y="3616"/>
                  <a:pt x="90" y="4308"/>
                  <a:pt x="603" y="4464"/>
                </a:cubicBezTo>
                <a:cubicBezTo>
                  <a:pt x="1206" y="4643"/>
                  <a:pt x="1831" y="4822"/>
                  <a:pt x="2456" y="4955"/>
                </a:cubicBezTo>
                <a:cubicBezTo>
                  <a:pt x="2545" y="5491"/>
                  <a:pt x="2657" y="6027"/>
                  <a:pt x="2813" y="6540"/>
                </a:cubicBezTo>
                <a:cubicBezTo>
                  <a:pt x="2899" y="6847"/>
                  <a:pt x="3134" y="6979"/>
                  <a:pt x="3376" y="6979"/>
                </a:cubicBezTo>
                <a:cubicBezTo>
                  <a:pt x="3574" y="6979"/>
                  <a:pt x="3776" y="6891"/>
                  <a:pt x="3906" y="6741"/>
                </a:cubicBezTo>
                <a:cubicBezTo>
                  <a:pt x="3973" y="6696"/>
                  <a:pt x="4040" y="6629"/>
                  <a:pt x="4085" y="6562"/>
                </a:cubicBezTo>
                <a:cubicBezTo>
                  <a:pt x="4308" y="6183"/>
                  <a:pt x="4554" y="5804"/>
                  <a:pt x="4777" y="5424"/>
                </a:cubicBezTo>
                <a:cubicBezTo>
                  <a:pt x="5536" y="5536"/>
                  <a:pt x="6295" y="5603"/>
                  <a:pt x="7053" y="5625"/>
                </a:cubicBezTo>
                <a:cubicBezTo>
                  <a:pt x="7500" y="5625"/>
                  <a:pt x="7857" y="5067"/>
                  <a:pt x="7589" y="4665"/>
                </a:cubicBezTo>
                <a:cubicBezTo>
                  <a:pt x="7210" y="4107"/>
                  <a:pt x="6786" y="3527"/>
                  <a:pt x="6339" y="2969"/>
                </a:cubicBezTo>
                <a:cubicBezTo>
                  <a:pt x="6741" y="2411"/>
                  <a:pt x="7076" y="1831"/>
                  <a:pt x="7277" y="1139"/>
                </a:cubicBezTo>
                <a:cubicBezTo>
                  <a:pt x="7417" y="682"/>
                  <a:pt x="7060" y="377"/>
                  <a:pt x="6673" y="377"/>
                </a:cubicBezTo>
                <a:cubicBezTo>
                  <a:pt x="6568" y="377"/>
                  <a:pt x="6461" y="400"/>
                  <a:pt x="6362" y="447"/>
                </a:cubicBezTo>
                <a:cubicBezTo>
                  <a:pt x="5781" y="693"/>
                  <a:pt x="5201" y="938"/>
                  <a:pt x="4643" y="1184"/>
                </a:cubicBezTo>
                <a:cubicBezTo>
                  <a:pt x="4085" y="737"/>
                  <a:pt x="3505" y="335"/>
                  <a:pt x="2857" y="68"/>
                </a:cubicBezTo>
                <a:cubicBezTo>
                  <a:pt x="2757" y="23"/>
                  <a:pt x="2645" y="1"/>
                  <a:pt x="2535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26850" y="4604000"/>
            <a:ext cx="137850" cy="121850"/>
          </a:xfrm>
          <a:custGeom>
            <a:avLst/>
            <a:gdLst/>
            <a:ahLst/>
            <a:cxnLst/>
            <a:rect l="l" t="t" r="r" b="b"/>
            <a:pathLst>
              <a:path w="5514" h="4874" extrusionOk="0">
                <a:moveTo>
                  <a:pt x="2584" y="0"/>
                </a:moveTo>
                <a:cubicBezTo>
                  <a:pt x="2457" y="0"/>
                  <a:pt x="2339" y="59"/>
                  <a:pt x="2277" y="202"/>
                </a:cubicBezTo>
                <a:cubicBezTo>
                  <a:pt x="2099" y="582"/>
                  <a:pt x="1942" y="939"/>
                  <a:pt x="1764" y="1318"/>
                </a:cubicBezTo>
                <a:cubicBezTo>
                  <a:pt x="1563" y="1307"/>
                  <a:pt x="1362" y="1302"/>
                  <a:pt x="1158" y="1302"/>
                </a:cubicBezTo>
                <a:cubicBezTo>
                  <a:pt x="955" y="1302"/>
                  <a:pt x="748" y="1307"/>
                  <a:pt x="536" y="1318"/>
                </a:cubicBezTo>
                <a:cubicBezTo>
                  <a:pt x="179" y="1341"/>
                  <a:pt x="1" y="1787"/>
                  <a:pt x="246" y="2033"/>
                </a:cubicBezTo>
                <a:cubicBezTo>
                  <a:pt x="536" y="2345"/>
                  <a:pt x="849" y="2635"/>
                  <a:pt x="1161" y="2925"/>
                </a:cubicBezTo>
                <a:cubicBezTo>
                  <a:pt x="1050" y="3282"/>
                  <a:pt x="938" y="3617"/>
                  <a:pt x="849" y="3974"/>
                </a:cubicBezTo>
                <a:cubicBezTo>
                  <a:pt x="776" y="4283"/>
                  <a:pt x="1029" y="4474"/>
                  <a:pt x="1270" y="4474"/>
                </a:cubicBezTo>
                <a:cubicBezTo>
                  <a:pt x="1325" y="4474"/>
                  <a:pt x="1379" y="4464"/>
                  <a:pt x="1429" y="4443"/>
                </a:cubicBezTo>
                <a:cubicBezTo>
                  <a:pt x="1474" y="4443"/>
                  <a:pt x="1541" y="4421"/>
                  <a:pt x="1585" y="4398"/>
                </a:cubicBezTo>
                <a:cubicBezTo>
                  <a:pt x="1853" y="4264"/>
                  <a:pt x="2099" y="4108"/>
                  <a:pt x="2366" y="3952"/>
                </a:cubicBezTo>
                <a:cubicBezTo>
                  <a:pt x="2768" y="4264"/>
                  <a:pt x="3192" y="4555"/>
                  <a:pt x="3616" y="4822"/>
                </a:cubicBezTo>
                <a:cubicBezTo>
                  <a:pt x="3677" y="4858"/>
                  <a:pt x="3744" y="4874"/>
                  <a:pt x="3811" y="4874"/>
                </a:cubicBezTo>
                <a:cubicBezTo>
                  <a:pt x="4042" y="4874"/>
                  <a:pt x="4276" y="4685"/>
                  <a:pt x="4241" y="4443"/>
                </a:cubicBezTo>
                <a:cubicBezTo>
                  <a:pt x="4219" y="3997"/>
                  <a:pt x="4152" y="3528"/>
                  <a:pt x="4085" y="3059"/>
                </a:cubicBezTo>
                <a:cubicBezTo>
                  <a:pt x="4487" y="2858"/>
                  <a:pt x="4888" y="2613"/>
                  <a:pt x="5223" y="2278"/>
                </a:cubicBezTo>
                <a:cubicBezTo>
                  <a:pt x="5513" y="2010"/>
                  <a:pt x="5268" y="1608"/>
                  <a:pt x="4911" y="1564"/>
                </a:cubicBezTo>
                <a:cubicBezTo>
                  <a:pt x="4509" y="1519"/>
                  <a:pt x="4085" y="1475"/>
                  <a:pt x="3661" y="1452"/>
                </a:cubicBezTo>
                <a:cubicBezTo>
                  <a:pt x="3505" y="1006"/>
                  <a:pt x="3282" y="582"/>
                  <a:pt x="2991" y="202"/>
                </a:cubicBezTo>
                <a:cubicBezTo>
                  <a:pt x="2895" y="82"/>
                  <a:pt x="2733" y="0"/>
                  <a:pt x="2584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411900" y="2347025"/>
            <a:ext cx="137850" cy="121575"/>
          </a:xfrm>
          <a:custGeom>
            <a:avLst/>
            <a:gdLst/>
            <a:ahLst/>
            <a:cxnLst/>
            <a:rect l="l" t="t" r="r" b="b"/>
            <a:pathLst>
              <a:path w="5514" h="4863" extrusionOk="0">
                <a:moveTo>
                  <a:pt x="2611" y="1"/>
                </a:moveTo>
                <a:cubicBezTo>
                  <a:pt x="2478" y="1"/>
                  <a:pt x="2350" y="64"/>
                  <a:pt x="2277" y="211"/>
                </a:cubicBezTo>
                <a:cubicBezTo>
                  <a:pt x="2098" y="568"/>
                  <a:pt x="1942" y="947"/>
                  <a:pt x="1786" y="1327"/>
                </a:cubicBezTo>
                <a:cubicBezTo>
                  <a:pt x="1574" y="1316"/>
                  <a:pt x="1367" y="1310"/>
                  <a:pt x="1161" y="1310"/>
                </a:cubicBezTo>
                <a:cubicBezTo>
                  <a:pt x="954" y="1310"/>
                  <a:pt x="748" y="1316"/>
                  <a:pt x="536" y="1327"/>
                </a:cubicBezTo>
                <a:cubicBezTo>
                  <a:pt x="179" y="1349"/>
                  <a:pt x="0" y="1773"/>
                  <a:pt x="246" y="2041"/>
                </a:cubicBezTo>
                <a:cubicBezTo>
                  <a:pt x="558" y="2354"/>
                  <a:pt x="848" y="2644"/>
                  <a:pt x="1161" y="2934"/>
                </a:cubicBezTo>
                <a:cubicBezTo>
                  <a:pt x="1049" y="3269"/>
                  <a:pt x="938" y="3626"/>
                  <a:pt x="871" y="3961"/>
                </a:cubicBezTo>
                <a:cubicBezTo>
                  <a:pt x="779" y="4274"/>
                  <a:pt x="1036" y="4480"/>
                  <a:pt x="1279" y="4480"/>
                </a:cubicBezTo>
                <a:cubicBezTo>
                  <a:pt x="1331" y="4480"/>
                  <a:pt x="1382" y="4471"/>
                  <a:pt x="1429" y="4452"/>
                </a:cubicBezTo>
                <a:cubicBezTo>
                  <a:pt x="1496" y="4452"/>
                  <a:pt x="1540" y="4429"/>
                  <a:pt x="1585" y="4407"/>
                </a:cubicBezTo>
                <a:cubicBezTo>
                  <a:pt x="1853" y="4251"/>
                  <a:pt x="2121" y="4117"/>
                  <a:pt x="2366" y="3961"/>
                </a:cubicBezTo>
                <a:cubicBezTo>
                  <a:pt x="2768" y="4273"/>
                  <a:pt x="3192" y="4563"/>
                  <a:pt x="3638" y="4809"/>
                </a:cubicBezTo>
                <a:cubicBezTo>
                  <a:pt x="3702" y="4846"/>
                  <a:pt x="3772" y="4863"/>
                  <a:pt x="3842" y="4863"/>
                </a:cubicBezTo>
                <a:cubicBezTo>
                  <a:pt x="4064" y="4863"/>
                  <a:pt x="4280" y="4690"/>
                  <a:pt x="4263" y="4452"/>
                </a:cubicBezTo>
                <a:cubicBezTo>
                  <a:pt x="4219" y="4005"/>
                  <a:pt x="4174" y="3514"/>
                  <a:pt x="4085" y="3045"/>
                </a:cubicBezTo>
                <a:cubicBezTo>
                  <a:pt x="4509" y="2845"/>
                  <a:pt x="4888" y="2621"/>
                  <a:pt x="5223" y="2287"/>
                </a:cubicBezTo>
                <a:cubicBezTo>
                  <a:pt x="5513" y="1996"/>
                  <a:pt x="5268" y="1595"/>
                  <a:pt x="4933" y="1572"/>
                </a:cubicBezTo>
                <a:cubicBezTo>
                  <a:pt x="4509" y="1528"/>
                  <a:pt x="4085" y="1483"/>
                  <a:pt x="3683" y="1438"/>
                </a:cubicBezTo>
                <a:cubicBezTo>
                  <a:pt x="3504" y="992"/>
                  <a:pt x="3281" y="568"/>
                  <a:pt x="3013" y="211"/>
                </a:cubicBezTo>
                <a:cubicBezTo>
                  <a:pt x="2919" y="81"/>
                  <a:pt x="2762" y="1"/>
                  <a:pt x="2611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2870800" y="4848425"/>
            <a:ext cx="98225" cy="86800"/>
          </a:xfrm>
          <a:custGeom>
            <a:avLst/>
            <a:gdLst/>
            <a:ahLst/>
            <a:cxnLst/>
            <a:rect l="l" t="t" r="r" b="b"/>
            <a:pathLst>
              <a:path w="3929" h="3472" extrusionOk="0">
                <a:moveTo>
                  <a:pt x="1853" y="1"/>
                </a:moveTo>
                <a:cubicBezTo>
                  <a:pt x="1759" y="1"/>
                  <a:pt x="1672" y="47"/>
                  <a:pt x="1629" y="163"/>
                </a:cubicBezTo>
                <a:cubicBezTo>
                  <a:pt x="1495" y="409"/>
                  <a:pt x="1384" y="676"/>
                  <a:pt x="1272" y="944"/>
                </a:cubicBezTo>
                <a:lnTo>
                  <a:pt x="379" y="944"/>
                </a:lnTo>
                <a:cubicBezTo>
                  <a:pt x="134" y="967"/>
                  <a:pt x="0" y="1279"/>
                  <a:pt x="179" y="1458"/>
                </a:cubicBezTo>
                <a:cubicBezTo>
                  <a:pt x="379" y="1681"/>
                  <a:pt x="603" y="1882"/>
                  <a:pt x="826" y="2083"/>
                </a:cubicBezTo>
                <a:cubicBezTo>
                  <a:pt x="737" y="2328"/>
                  <a:pt x="670" y="2574"/>
                  <a:pt x="603" y="2819"/>
                </a:cubicBezTo>
                <a:cubicBezTo>
                  <a:pt x="546" y="3045"/>
                  <a:pt x="744" y="3192"/>
                  <a:pt x="928" y="3192"/>
                </a:cubicBezTo>
                <a:cubicBezTo>
                  <a:pt x="962" y="3192"/>
                  <a:pt x="995" y="3187"/>
                  <a:pt x="1027" y="3176"/>
                </a:cubicBezTo>
                <a:cubicBezTo>
                  <a:pt x="1049" y="3154"/>
                  <a:pt x="1094" y="3154"/>
                  <a:pt x="1138" y="3131"/>
                </a:cubicBezTo>
                <a:cubicBezTo>
                  <a:pt x="1317" y="3042"/>
                  <a:pt x="1495" y="2931"/>
                  <a:pt x="1674" y="2819"/>
                </a:cubicBezTo>
                <a:cubicBezTo>
                  <a:pt x="1964" y="3042"/>
                  <a:pt x="2277" y="3243"/>
                  <a:pt x="2589" y="3444"/>
                </a:cubicBezTo>
                <a:cubicBezTo>
                  <a:pt x="2627" y="3463"/>
                  <a:pt x="2670" y="3472"/>
                  <a:pt x="2715" y="3472"/>
                </a:cubicBezTo>
                <a:cubicBezTo>
                  <a:pt x="2877" y="3472"/>
                  <a:pt x="3053" y="3352"/>
                  <a:pt x="3035" y="3176"/>
                </a:cubicBezTo>
                <a:cubicBezTo>
                  <a:pt x="2991" y="2841"/>
                  <a:pt x="2968" y="2507"/>
                  <a:pt x="2902" y="2172"/>
                </a:cubicBezTo>
                <a:cubicBezTo>
                  <a:pt x="3192" y="2038"/>
                  <a:pt x="3482" y="1859"/>
                  <a:pt x="3727" y="1636"/>
                </a:cubicBezTo>
                <a:cubicBezTo>
                  <a:pt x="3928" y="1435"/>
                  <a:pt x="3750" y="1145"/>
                  <a:pt x="3504" y="1123"/>
                </a:cubicBezTo>
                <a:cubicBezTo>
                  <a:pt x="3214" y="1100"/>
                  <a:pt x="2902" y="1056"/>
                  <a:pt x="2611" y="1034"/>
                </a:cubicBezTo>
                <a:cubicBezTo>
                  <a:pt x="2500" y="721"/>
                  <a:pt x="2344" y="409"/>
                  <a:pt x="2143" y="141"/>
                </a:cubicBezTo>
                <a:cubicBezTo>
                  <a:pt x="2072" y="58"/>
                  <a:pt x="1958" y="1"/>
                  <a:pt x="1853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342475" y="3610575"/>
            <a:ext cx="106600" cy="82600"/>
          </a:xfrm>
          <a:custGeom>
            <a:avLst/>
            <a:gdLst/>
            <a:ahLst/>
            <a:cxnLst/>
            <a:rect l="l" t="t" r="r" b="b"/>
            <a:pathLst>
              <a:path w="4264" h="3304" extrusionOk="0">
                <a:moveTo>
                  <a:pt x="2121" y="0"/>
                </a:moveTo>
                <a:cubicBezTo>
                  <a:pt x="0" y="0"/>
                  <a:pt x="0" y="3303"/>
                  <a:pt x="2121" y="3303"/>
                </a:cubicBezTo>
                <a:cubicBezTo>
                  <a:pt x="4263" y="3303"/>
                  <a:pt x="4263" y="0"/>
                  <a:pt x="2121" y="0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950025" y="3693175"/>
            <a:ext cx="230475" cy="273375"/>
          </a:xfrm>
          <a:custGeom>
            <a:avLst/>
            <a:gdLst/>
            <a:ahLst/>
            <a:cxnLst/>
            <a:rect l="l" t="t" r="r" b="b"/>
            <a:pathLst>
              <a:path w="9219" h="10935" extrusionOk="0">
                <a:moveTo>
                  <a:pt x="3220" y="1526"/>
                </a:moveTo>
                <a:cubicBezTo>
                  <a:pt x="3571" y="1526"/>
                  <a:pt x="3844" y="1825"/>
                  <a:pt x="4063" y="2200"/>
                </a:cubicBezTo>
                <a:cubicBezTo>
                  <a:pt x="4710" y="3249"/>
                  <a:pt x="3059" y="4454"/>
                  <a:pt x="2166" y="4945"/>
                </a:cubicBezTo>
                <a:cubicBezTo>
                  <a:pt x="1987" y="4454"/>
                  <a:pt x="1786" y="3985"/>
                  <a:pt x="1608" y="3494"/>
                </a:cubicBezTo>
                <a:cubicBezTo>
                  <a:pt x="1697" y="3405"/>
                  <a:pt x="1764" y="3293"/>
                  <a:pt x="1786" y="3137"/>
                </a:cubicBezTo>
                <a:cubicBezTo>
                  <a:pt x="1920" y="2557"/>
                  <a:pt x="2233" y="2043"/>
                  <a:pt x="2724" y="1709"/>
                </a:cubicBezTo>
                <a:cubicBezTo>
                  <a:pt x="2905" y="1581"/>
                  <a:pt x="3070" y="1526"/>
                  <a:pt x="3220" y="1526"/>
                </a:cubicBezTo>
                <a:close/>
                <a:moveTo>
                  <a:pt x="5786" y="5255"/>
                </a:moveTo>
                <a:cubicBezTo>
                  <a:pt x="6182" y="5255"/>
                  <a:pt x="6511" y="5405"/>
                  <a:pt x="6674" y="5815"/>
                </a:cubicBezTo>
                <a:cubicBezTo>
                  <a:pt x="7389" y="7645"/>
                  <a:pt x="5380" y="8650"/>
                  <a:pt x="3862" y="9096"/>
                </a:cubicBezTo>
                <a:cubicBezTo>
                  <a:pt x="3483" y="8181"/>
                  <a:pt x="3103" y="7266"/>
                  <a:pt x="2746" y="6351"/>
                </a:cubicBezTo>
                <a:lnTo>
                  <a:pt x="2769" y="6351"/>
                </a:lnTo>
                <a:lnTo>
                  <a:pt x="2769" y="6329"/>
                </a:lnTo>
                <a:cubicBezTo>
                  <a:pt x="2818" y="6343"/>
                  <a:pt x="2870" y="6350"/>
                  <a:pt x="2923" y="6350"/>
                </a:cubicBezTo>
                <a:cubicBezTo>
                  <a:pt x="3038" y="6350"/>
                  <a:pt x="3160" y="6316"/>
                  <a:pt x="3282" y="6239"/>
                </a:cubicBezTo>
                <a:cubicBezTo>
                  <a:pt x="3769" y="5950"/>
                  <a:pt x="4933" y="5255"/>
                  <a:pt x="5786" y="5255"/>
                </a:cubicBezTo>
                <a:close/>
                <a:moveTo>
                  <a:pt x="3347" y="0"/>
                </a:moveTo>
                <a:cubicBezTo>
                  <a:pt x="2011" y="0"/>
                  <a:pt x="653" y="1317"/>
                  <a:pt x="336" y="2735"/>
                </a:cubicBezTo>
                <a:cubicBezTo>
                  <a:pt x="291" y="2869"/>
                  <a:pt x="291" y="3003"/>
                  <a:pt x="336" y="3092"/>
                </a:cubicBezTo>
                <a:cubicBezTo>
                  <a:pt x="113" y="3249"/>
                  <a:pt x="1" y="3516"/>
                  <a:pt x="135" y="3851"/>
                </a:cubicBezTo>
                <a:cubicBezTo>
                  <a:pt x="983" y="6105"/>
                  <a:pt x="1898" y="8315"/>
                  <a:pt x="2835" y="10547"/>
                </a:cubicBezTo>
                <a:cubicBezTo>
                  <a:pt x="2957" y="10823"/>
                  <a:pt x="3165" y="10935"/>
                  <a:pt x="3385" y="10935"/>
                </a:cubicBezTo>
                <a:cubicBezTo>
                  <a:pt x="3611" y="10935"/>
                  <a:pt x="3849" y="10817"/>
                  <a:pt x="4018" y="10636"/>
                </a:cubicBezTo>
                <a:cubicBezTo>
                  <a:pt x="6451" y="9989"/>
                  <a:pt x="9219" y="8114"/>
                  <a:pt x="8080" y="5235"/>
                </a:cubicBezTo>
                <a:cubicBezTo>
                  <a:pt x="7649" y="4166"/>
                  <a:pt x="6839" y="3790"/>
                  <a:pt x="5917" y="3790"/>
                </a:cubicBezTo>
                <a:cubicBezTo>
                  <a:pt x="5741" y="3790"/>
                  <a:pt x="5562" y="3804"/>
                  <a:pt x="5380" y="3829"/>
                </a:cubicBezTo>
                <a:cubicBezTo>
                  <a:pt x="5782" y="2958"/>
                  <a:pt x="5782" y="1976"/>
                  <a:pt x="5134" y="1039"/>
                </a:cubicBezTo>
                <a:cubicBezTo>
                  <a:pt x="4621" y="302"/>
                  <a:pt x="3986" y="0"/>
                  <a:pt x="33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5670825" y="331850"/>
            <a:ext cx="106600" cy="82600"/>
          </a:xfrm>
          <a:custGeom>
            <a:avLst/>
            <a:gdLst/>
            <a:ahLst/>
            <a:cxnLst/>
            <a:rect l="l" t="t" r="r" b="b"/>
            <a:pathLst>
              <a:path w="4264" h="3304" extrusionOk="0">
                <a:moveTo>
                  <a:pt x="2121" y="0"/>
                </a:moveTo>
                <a:cubicBezTo>
                  <a:pt x="0" y="0"/>
                  <a:pt x="0" y="3303"/>
                  <a:pt x="2121" y="3303"/>
                </a:cubicBezTo>
                <a:cubicBezTo>
                  <a:pt x="4263" y="3303"/>
                  <a:pt x="4263" y="0"/>
                  <a:pt x="2121" y="0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8224050" y="1018000"/>
            <a:ext cx="98225" cy="86800"/>
          </a:xfrm>
          <a:custGeom>
            <a:avLst/>
            <a:gdLst/>
            <a:ahLst/>
            <a:cxnLst/>
            <a:rect l="l" t="t" r="r" b="b"/>
            <a:pathLst>
              <a:path w="3929" h="3472" extrusionOk="0">
                <a:moveTo>
                  <a:pt x="1853" y="1"/>
                </a:moveTo>
                <a:cubicBezTo>
                  <a:pt x="1759" y="1"/>
                  <a:pt x="1672" y="47"/>
                  <a:pt x="1629" y="163"/>
                </a:cubicBezTo>
                <a:cubicBezTo>
                  <a:pt x="1495" y="409"/>
                  <a:pt x="1384" y="676"/>
                  <a:pt x="1272" y="944"/>
                </a:cubicBezTo>
                <a:lnTo>
                  <a:pt x="379" y="944"/>
                </a:lnTo>
                <a:cubicBezTo>
                  <a:pt x="134" y="967"/>
                  <a:pt x="0" y="1279"/>
                  <a:pt x="179" y="1458"/>
                </a:cubicBezTo>
                <a:cubicBezTo>
                  <a:pt x="379" y="1681"/>
                  <a:pt x="603" y="1882"/>
                  <a:pt x="826" y="2083"/>
                </a:cubicBezTo>
                <a:cubicBezTo>
                  <a:pt x="737" y="2328"/>
                  <a:pt x="670" y="2574"/>
                  <a:pt x="603" y="2819"/>
                </a:cubicBezTo>
                <a:cubicBezTo>
                  <a:pt x="546" y="3045"/>
                  <a:pt x="744" y="3192"/>
                  <a:pt x="928" y="3192"/>
                </a:cubicBezTo>
                <a:cubicBezTo>
                  <a:pt x="962" y="3192"/>
                  <a:pt x="995" y="3187"/>
                  <a:pt x="1027" y="3176"/>
                </a:cubicBezTo>
                <a:cubicBezTo>
                  <a:pt x="1049" y="3154"/>
                  <a:pt x="1094" y="3154"/>
                  <a:pt x="1138" y="3131"/>
                </a:cubicBezTo>
                <a:cubicBezTo>
                  <a:pt x="1317" y="3042"/>
                  <a:pt x="1495" y="2931"/>
                  <a:pt x="1674" y="2819"/>
                </a:cubicBezTo>
                <a:cubicBezTo>
                  <a:pt x="1964" y="3042"/>
                  <a:pt x="2277" y="3243"/>
                  <a:pt x="2589" y="3444"/>
                </a:cubicBezTo>
                <a:cubicBezTo>
                  <a:pt x="2627" y="3463"/>
                  <a:pt x="2670" y="3472"/>
                  <a:pt x="2715" y="3472"/>
                </a:cubicBezTo>
                <a:cubicBezTo>
                  <a:pt x="2877" y="3472"/>
                  <a:pt x="3053" y="3352"/>
                  <a:pt x="3035" y="3176"/>
                </a:cubicBezTo>
                <a:cubicBezTo>
                  <a:pt x="2991" y="2841"/>
                  <a:pt x="2968" y="2507"/>
                  <a:pt x="2902" y="2172"/>
                </a:cubicBezTo>
                <a:cubicBezTo>
                  <a:pt x="3192" y="2038"/>
                  <a:pt x="3482" y="1859"/>
                  <a:pt x="3727" y="1636"/>
                </a:cubicBezTo>
                <a:cubicBezTo>
                  <a:pt x="3928" y="1435"/>
                  <a:pt x="3750" y="1145"/>
                  <a:pt x="3504" y="1123"/>
                </a:cubicBezTo>
                <a:cubicBezTo>
                  <a:pt x="3214" y="1100"/>
                  <a:pt x="2902" y="1056"/>
                  <a:pt x="2611" y="1034"/>
                </a:cubicBezTo>
                <a:cubicBezTo>
                  <a:pt x="2500" y="721"/>
                  <a:pt x="2344" y="409"/>
                  <a:pt x="2143" y="141"/>
                </a:cubicBezTo>
                <a:cubicBezTo>
                  <a:pt x="2072" y="58"/>
                  <a:pt x="1958" y="1"/>
                  <a:pt x="1853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11"/>
          <p:cNvGrpSpPr/>
          <p:nvPr/>
        </p:nvGrpSpPr>
        <p:grpSpPr>
          <a:xfrm>
            <a:off x="1597450" y="3822100"/>
            <a:ext cx="625950" cy="569225"/>
            <a:chOff x="2050900" y="3860950"/>
            <a:chExt cx="625950" cy="569225"/>
          </a:xfrm>
        </p:grpSpPr>
        <p:sp>
          <p:nvSpPr>
            <p:cNvPr id="182" name="Google Shape;182;p11"/>
            <p:cNvSpPr/>
            <p:nvPr/>
          </p:nvSpPr>
          <p:spPr>
            <a:xfrm>
              <a:off x="2148000" y="3926175"/>
              <a:ext cx="165450" cy="491775"/>
            </a:xfrm>
            <a:custGeom>
              <a:avLst/>
              <a:gdLst/>
              <a:ahLst/>
              <a:cxnLst/>
              <a:rect l="l" t="t" r="r" b="b"/>
              <a:pathLst>
                <a:path w="6618" h="19671" extrusionOk="0">
                  <a:moveTo>
                    <a:pt x="4585" y="0"/>
                  </a:moveTo>
                  <a:cubicBezTo>
                    <a:pt x="4479" y="0"/>
                    <a:pt x="4370" y="17"/>
                    <a:pt x="4262" y="48"/>
                  </a:cubicBezTo>
                  <a:cubicBezTo>
                    <a:pt x="4170" y="19"/>
                    <a:pt x="4072" y="5"/>
                    <a:pt x="3974" y="5"/>
                  </a:cubicBezTo>
                  <a:cubicBezTo>
                    <a:pt x="3644" y="5"/>
                    <a:pt x="3302" y="165"/>
                    <a:pt x="3109" y="474"/>
                  </a:cubicBezTo>
                  <a:cubicBezTo>
                    <a:pt x="2557" y="1426"/>
                    <a:pt x="1831" y="2504"/>
                    <a:pt x="1655" y="3657"/>
                  </a:cubicBezTo>
                  <a:cubicBezTo>
                    <a:pt x="1555" y="3732"/>
                    <a:pt x="1455" y="3832"/>
                    <a:pt x="1354" y="3983"/>
                  </a:cubicBezTo>
                  <a:cubicBezTo>
                    <a:pt x="1" y="6514"/>
                    <a:pt x="51" y="9973"/>
                    <a:pt x="352" y="12729"/>
                  </a:cubicBezTo>
                  <a:cubicBezTo>
                    <a:pt x="628" y="15035"/>
                    <a:pt x="1430" y="17968"/>
                    <a:pt x="3785" y="18694"/>
                  </a:cubicBezTo>
                  <a:cubicBezTo>
                    <a:pt x="3911" y="18920"/>
                    <a:pt x="4061" y="19146"/>
                    <a:pt x="4237" y="19371"/>
                  </a:cubicBezTo>
                  <a:cubicBezTo>
                    <a:pt x="4383" y="19555"/>
                    <a:pt x="4678" y="19671"/>
                    <a:pt x="4933" y="19671"/>
                  </a:cubicBezTo>
                  <a:cubicBezTo>
                    <a:pt x="5027" y="19671"/>
                    <a:pt x="5115" y="19655"/>
                    <a:pt x="5189" y="19622"/>
                  </a:cubicBezTo>
                  <a:cubicBezTo>
                    <a:pt x="5364" y="19547"/>
                    <a:pt x="5515" y="19496"/>
                    <a:pt x="5690" y="19421"/>
                  </a:cubicBezTo>
                  <a:cubicBezTo>
                    <a:pt x="6367" y="19146"/>
                    <a:pt x="6618" y="18394"/>
                    <a:pt x="6116" y="17792"/>
                  </a:cubicBezTo>
                  <a:cubicBezTo>
                    <a:pt x="5891" y="17542"/>
                    <a:pt x="5690" y="17266"/>
                    <a:pt x="5515" y="16990"/>
                  </a:cubicBezTo>
                  <a:cubicBezTo>
                    <a:pt x="5264" y="15161"/>
                    <a:pt x="4713" y="13381"/>
                    <a:pt x="4262" y="11577"/>
                  </a:cubicBezTo>
                  <a:cubicBezTo>
                    <a:pt x="4136" y="9847"/>
                    <a:pt x="3936" y="8143"/>
                    <a:pt x="3836" y="6414"/>
                  </a:cubicBezTo>
                  <a:cubicBezTo>
                    <a:pt x="4161" y="4960"/>
                    <a:pt x="4838" y="3531"/>
                    <a:pt x="4963" y="2078"/>
                  </a:cubicBezTo>
                  <a:cubicBezTo>
                    <a:pt x="5039" y="1877"/>
                    <a:pt x="5139" y="1727"/>
                    <a:pt x="5239" y="1652"/>
                  </a:cubicBezTo>
                  <a:cubicBezTo>
                    <a:pt x="5640" y="1326"/>
                    <a:pt x="5590" y="624"/>
                    <a:pt x="5239" y="273"/>
                  </a:cubicBezTo>
                  <a:cubicBezTo>
                    <a:pt x="5049" y="83"/>
                    <a:pt x="4822" y="0"/>
                    <a:pt x="4585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313150" y="3919350"/>
              <a:ext cx="267850" cy="474050"/>
            </a:xfrm>
            <a:custGeom>
              <a:avLst/>
              <a:gdLst/>
              <a:ahLst/>
              <a:cxnLst/>
              <a:rect l="l" t="t" r="r" b="b"/>
              <a:pathLst>
                <a:path w="10714" h="18962" extrusionOk="0">
                  <a:moveTo>
                    <a:pt x="1176" y="0"/>
                  </a:moveTo>
                  <a:cubicBezTo>
                    <a:pt x="595" y="0"/>
                    <a:pt x="0" y="475"/>
                    <a:pt x="212" y="1198"/>
                  </a:cubicBezTo>
                  <a:cubicBezTo>
                    <a:pt x="1816" y="6912"/>
                    <a:pt x="4322" y="12351"/>
                    <a:pt x="5275" y="18241"/>
                  </a:cubicBezTo>
                  <a:cubicBezTo>
                    <a:pt x="5347" y="18672"/>
                    <a:pt x="5805" y="18961"/>
                    <a:pt x="6234" y="18961"/>
                  </a:cubicBezTo>
                  <a:cubicBezTo>
                    <a:pt x="6404" y="18961"/>
                    <a:pt x="6569" y="18916"/>
                    <a:pt x="6703" y="18817"/>
                  </a:cubicBezTo>
                  <a:cubicBezTo>
                    <a:pt x="6929" y="18667"/>
                    <a:pt x="7154" y="18491"/>
                    <a:pt x="7380" y="18341"/>
                  </a:cubicBezTo>
                  <a:cubicBezTo>
                    <a:pt x="7430" y="18316"/>
                    <a:pt x="7455" y="18291"/>
                    <a:pt x="7480" y="18241"/>
                  </a:cubicBezTo>
                  <a:cubicBezTo>
                    <a:pt x="7543" y="18253"/>
                    <a:pt x="7599" y="18259"/>
                    <a:pt x="7656" y="18259"/>
                  </a:cubicBezTo>
                  <a:cubicBezTo>
                    <a:pt x="7712" y="18259"/>
                    <a:pt x="7768" y="18253"/>
                    <a:pt x="7831" y="18241"/>
                  </a:cubicBezTo>
                  <a:cubicBezTo>
                    <a:pt x="8608" y="18065"/>
                    <a:pt x="9310" y="17614"/>
                    <a:pt x="9435" y="16862"/>
                  </a:cubicBezTo>
                  <a:cubicBezTo>
                    <a:pt x="10713" y="14331"/>
                    <a:pt x="8483" y="9694"/>
                    <a:pt x="6628" y="6862"/>
                  </a:cubicBezTo>
                  <a:cubicBezTo>
                    <a:pt x="5976" y="4857"/>
                    <a:pt x="4999" y="2977"/>
                    <a:pt x="3195" y="1950"/>
                  </a:cubicBezTo>
                  <a:cubicBezTo>
                    <a:pt x="3169" y="1950"/>
                    <a:pt x="3144" y="1925"/>
                    <a:pt x="3119" y="1925"/>
                  </a:cubicBezTo>
                  <a:cubicBezTo>
                    <a:pt x="2894" y="1524"/>
                    <a:pt x="2668" y="1148"/>
                    <a:pt x="2468" y="747"/>
                  </a:cubicBezTo>
                  <a:cubicBezTo>
                    <a:pt x="2317" y="446"/>
                    <a:pt x="2092" y="296"/>
                    <a:pt x="1841" y="271"/>
                  </a:cubicBezTo>
                  <a:cubicBezTo>
                    <a:pt x="1663" y="85"/>
                    <a:pt x="1420" y="0"/>
                    <a:pt x="1176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350000" y="3867100"/>
              <a:ext cx="311200" cy="372825"/>
            </a:xfrm>
            <a:custGeom>
              <a:avLst/>
              <a:gdLst/>
              <a:ahLst/>
              <a:cxnLst/>
              <a:rect l="l" t="t" r="r" b="b"/>
              <a:pathLst>
                <a:path w="12448" h="14913" extrusionOk="0">
                  <a:moveTo>
                    <a:pt x="1203" y="1"/>
                  </a:moveTo>
                  <a:cubicBezTo>
                    <a:pt x="994" y="1"/>
                    <a:pt x="853" y="150"/>
                    <a:pt x="793" y="331"/>
                  </a:cubicBezTo>
                  <a:cubicBezTo>
                    <a:pt x="785" y="330"/>
                    <a:pt x="777" y="330"/>
                    <a:pt x="769" y="330"/>
                  </a:cubicBezTo>
                  <a:cubicBezTo>
                    <a:pt x="330" y="330"/>
                    <a:pt x="0" y="986"/>
                    <a:pt x="492" y="1208"/>
                  </a:cubicBezTo>
                  <a:cubicBezTo>
                    <a:pt x="1069" y="1508"/>
                    <a:pt x="1670" y="1709"/>
                    <a:pt x="2247" y="2010"/>
                  </a:cubicBezTo>
                  <a:cubicBezTo>
                    <a:pt x="2316" y="2039"/>
                    <a:pt x="2385" y="2052"/>
                    <a:pt x="2452" y="2052"/>
                  </a:cubicBezTo>
                  <a:cubicBezTo>
                    <a:pt x="2676" y="2052"/>
                    <a:pt x="2871" y="1908"/>
                    <a:pt x="2949" y="1734"/>
                  </a:cubicBezTo>
                  <a:cubicBezTo>
                    <a:pt x="3926" y="2160"/>
                    <a:pt x="4878" y="2686"/>
                    <a:pt x="5756" y="3313"/>
                  </a:cubicBezTo>
                  <a:cubicBezTo>
                    <a:pt x="6081" y="3589"/>
                    <a:pt x="6407" y="3864"/>
                    <a:pt x="6733" y="4140"/>
                  </a:cubicBezTo>
                  <a:cubicBezTo>
                    <a:pt x="7209" y="4616"/>
                    <a:pt x="7660" y="5118"/>
                    <a:pt x="8011" y="5719"/>
                  </a:cubicBezTo>
                  <a:cubicBezTo>
                    <a:pt x="8112" y="5869"/>
                    <a:pt x="8237" y="5920"/>
                    <a:pt x="8362" y="5945"/>
                  </a:cubicBezTo>
                  <a:cubicBezTo>
                    <a:pt x="8387" y="6020"/>
                    <a:pt x="8412" y="6120"/>
                    <a:pt x="8437" y="6195"/>
                  </a:cubicBezTo>
                  <a:cubicBezTo>
                    <a:pt x="8412" y="6321"/>
                    <a:pt x="8412" y="6446"/>
                    <a:pt x="8513" y="6596"/>
                  </a:cubicBezTo>
                  <a:cubicBezTo>
                    <a:pt x="9415" y="7950"/>
                    <a:pt x="10167" y="9428"/>
                    <a:pt x="10492" y="11057"/>
                  </a:cubicBezTo>
                  <a:cubicBezTo>
                    <a:pt x="10543" y="11258"/>
                    <a:pt x="10668" y="11358"/>
                    <a:pt x="10818" y="11383"/>
                  </a:cubicBezTo>
                  <a:cubicBezTo>
                    <a:pt x="10969" y="12411"/>
                    <a:pt x="11044" y="13463"/>
                    <a:pt x="11069" y="14416"/>
                  </a:cubicBezTo>
                  <a:cubicBezTo>
                    <a:pt x="11069" y="14728"/>
                    <a:pt x="11343" y="14912"/>
                    <a:pt x="11598" y="14912"/>
                  </a:cubicBezTo>
                  <a:cubicBezTo>
                    <a:pt x="11793" y="14912"/>
                    <a:pt x="11978" y="14805"/>
                    <a:pt x="12021" y="14566"/>
                  </a:cubicBezTo>
                  <a:cubicBezTo>
                    <a:pt x="12397" y="12411"/>
                    <a:pt x="12447" y="10481"/>
                    <a:pt x="11746" y="8576"/>
                  </a:cubicBezTo>
                  <a:cubicBezTo>
                    <a:pt x="11921" y="8451"/>
                    <a:pt x="12021" y="8200"/>
                    <a:pt x="11871" y="7950"/>
                  </a:cubicBezTo>
                  <a:cubicBezTo>
                    <a:pt x="11495" y="7273"/>
                    <a:pt x="11219" y="6521"/>
                    <a:pt x="10893" y="5819"/>
                  </a:cubicBezTo>
                  <a:cubicBezTo>
                    <a:pt x="10843" y="5669"/>
                    <a:pt x="10743" y="5594"/>
                    <a:pt x="10618" y="5569"/>
                  </a:cubicBezTo>
                  <a:cubicBezTo>
                    <a:pt x="9891" y="4491"/>
                    <a:pt x="8989" y="3564"/>
                    <a:pt x="8137" y="2611"/>
                  </a:cubicBezTo>
                  <a:cubicBezTo>
                    <a:pt x="8112" y="2486"/>
                    <a:pt x="8036" y="2386"/>
                    <a:pt x="7911" y="2336"/>
                  </a:cubicBezTo>
                  <a:cubicBezTo>
                    <a:pt x="7886" y="2310"/>
                    <a:pt x="7886" y="2310"/>
                    <a:pt x="7886" y="2310"/>
                  </a:cubicBezTo>
                  <a:cubicBezTo>
                    <a:pt x="7786" y="2210"/>
                    <a:pt x="7711" y="2110"/>
                    <a:pt x="7610" y="2010"/>
                  </a:cubicBezTo>
                  <a:cubicBezTo>
                    <a:pt x="7512" y="1898"/>
                    <a:pt x="7399" y="1848"/>
                    <a:pt x="7291" y="1848"/>
                  </a:cubicBezTo>
                  <a:cubicBezTo>
                    <a:pt x="7206" y="1848"/>
                    <a:pt x="7125" y="1879"/>
                    <a:pt x="7059" y="1935"/>
                  </a:cubicBezTo>
                  <a:cubicBezTo>
                    <a:pt x="5204" y="1158"/>
                    <a:pt x="3224" y="782"/>
                    <a:pt x="1370" y="30"/>
                  </a:cubicBezTo>
                  <a:cubicBezTo>
                    <a:pt x="1310" y="10"/>
                    <a:pt x="1255" y="1"/>
                    <a:pt x="1203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2050900" y="3860950"/>
              <a:ext cx="625950" cy="569225"/>
            </a:xfrm>
            <a:custGeom>
              <a:avLst/>
              <a:gdLst/>
              <a:ahLst/>
              <a:cxnLst/>
              <a:rect l="l" t="t" r="r" b="b"/>
              <a:pathLst>
                <a:path w="25038" h="22769" extrusionOk="0">
                  <a:moveTo>
                    <a:pt x="12614" y="846"/>
                  </a:moveTo>
                  <a:cubicBezTo>
                    <a:pt x="14661" y="846"/>
                    <a:pt x="16701" y="1234"/>
                    <a:pt x="18522" y="2256"/>
                  </a:cubicBezTo>
                  <a:cubicBezTo>
                    <a:pt x="20477" y="3333"/>
                    <a:pt x="22005" y="5038"/>
                    <a:pt x="22958" y="7043"/>
                  </a:cubicBezTo>
                  <a:cubicBezTo>
                    <a:pt x="23835" y="8922"/>
                    <a:pt x="24161" y="11053"/>
                    <a:pt x="23910" y="13083"/>
                  </a:cubicBezTo>
                  <a:cubicBezTo>
                    <a:pt x="23609" y="15238"/>
                    <a:pt x="22507" y="17193"/>
                    <a:pt x="20928" y="18647"/>
                  </a:cubicBezTo>
                  <a:cubicBezTo>
                    <a:pt x="18585" y="20791"/>
                    <a:pt x="15322" y="21938"/>
                    <a:pt x="12109" y="21938"/>
                  </a:cubicBezTo>
                  <a:cubicBezTo>
                    <a:pt x="10853" y="21938"/>
                    <a:pt x="9604" y="21763"/>
                    <a:pt x="8421" y="21404"/>
                  </a:cubicBezTo>
                  <a:cubicBezTo>
                    <a:pt x="6316" y="20777"/>
                    <a:pt x="4461" y="19474"/>
                    <a:pt x="3208" y="17644"/>
                  </a:cubicBezTo>
                  <a:cubicBezTo>
                    <a:pt x="1955" y="15840"/>
                    <a:pt x="1354" y="13659"/>
                    <a:pt x="1379" y="11479"/>
                  </a:cubicBezTo>
                  <a:cubicBezTo>
                    <a:pt x="1379" y="6942"/>
                    <a:pt x="4060" y="2582"/>
                    <a:pt x="8547" y="1328"/>
                  </a:cubicBezTo>
                  <a:cubicBezTo>
                    <a:pt x="9166" y="1155"/>
                    <a:pt x="9810" y="1055"/>
                    <a:pt x="10455" y="980"/>
                  </a:cubicBezTo>
                  <a:lnTo>
                    <a:pt x="10455" y="980"/>
                  </a:lnTo>
                  <a:cubicBezTo>
                    <a:pt x="10462" y="979"/>
                    <a:pt x="10469" y="979"/>
                    <a:pt x="10476" y="978"/>
                  </a:cubicBezTo>
                  <a:lnTo>
                    <a:pt x="10476" y="978"/>
                  </a:lnTo>
                  <a:cubicBezTo>
                    <a:pt x="10476" y="978"/>
                    <a:pt x="10476" y="978"/>
                    <a:pt x="10476" y="978"/>
                  </a:cubicBezTo>
                  <a:cubicBezTo>
                    <a:pt x="10484" y="977"/>
                    <a:pt x="10492" y="976"/>
                    <a:pt x="10500" y="975"/>
                  </a:cubicBezTo>
                  <a:lnTo>
                    <a:pt x="10500" y="975"/>
                  </a:lnTo>
                  <a:cubicBezTo>
                    <a:pt x="11199" y="892"/>
                    <a:pt x="11907" y="846"/>
                    <a:pt x="12614" y="846"/>
                  </a:cubicBezTo>
                  <a:close/>
                  <a:moveTo>
                    <a:pt x="12958" y="0"/>
                  </a:moveTo>
                  <a:cubicBezTo>
                    <a:pt x="12131" y="0"/>
                    <a:pt x="11304" y="50"/>
                    <a:pt x="10476" y="150"/>
                  </a:cubicBezTo>
                  <a:cubicBezTo>
                    <a:pt x="7895" y="376"/>
                    <a:pt x="5489" y="1404"/>
                    <a:pt x="3684" y="3283"/>
                  </a:cubicBezTo>
                  <a:cubicBezTo>
                    <a:pt x="2055" y="4988"/>
                    <a:pt x="1028" y="7268"/>
                    <a:pt x="677" y="9599"/>
                  </a:cubicBezTo>
                  <a:cubicBezTo>
                    <a:pt x="0" y="14311"/>
                    <a:pt x="1980" y="19298"/>
                    <a:pt x="6366" y="21479"/>
                  </a:cubicBezTo>
                  <a:cubicBezTo>
                    <a:pt x="8127" y="22354"/>
                    <a:pt x="10099" y="22768"/>
                    <a:pt x="12083" y="22768"/>
                  </a:cubicBezTo>
                  <a:cubicBezTo>
                    <a:pt x="14928" y="22768"/>
                    <a:pt x="17797" y="21916"/>
                    <a:pt x="20101" y="20351"/>
                  </a:cubicBezTo>
                  <a:cubicBezTo>
                    <a:pt x="22030" y="19048"/>
                    <a:pt x="23559" y="17193"/>
                    <a:pt x="24311" y="14988"/>
                  </a:cubicBezTo>
                  <a:cubicBezTo>
                    <a:pt x="25038" y="12857"/>
                    <a:pt x="24963" y="10451"/>
                    <a:pt x="24336" y="8321"/>
                  </a:cubicBezTo>
                  <a:cubicBezTo>
                    <a:pt x="23659" y="6065"/>
                    <a:pt x="22331" y="4010"/>
                    <a:pt x="20477" y="2556"/>
                  </a:cubicBezTo>
                  <a:cubicBezTo>
                    <a:pt x="18346" y="852"/>
                    <a:pt x="15664" y="50"/>
                    <a:pt x="1295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124200" y="3907100"/>
              <a:ext cx="135200" cy="478225"/>
            </a:xfrm>
            <a:custGeom>
              <a:avLst/>
              <a:gdLst/>
              <a:ahLst/>
              <a:cxnLst/>
              <a:rect l="l" t="t" r="r" b="b"/>
              <a:pathLst>
                <a:path w="5408" h="19129" extrusionOk="0">
                  <a:moveTo>
                    <a:pt x="4788" y="0"/>
                  </a:moveTo>
                  <a:cubicBezTo>
                    <a:pt x="4695" y="0"/>
                    <a:pt x="4599" y="32"/>
                    <a:pt x="4512" y="109"/>
                  </a:cubicBezTo>
                  <a:cubicBezTo>
                    <a:pt x="702" y="3768"/>
                    <a:pt x="1" y="10034"/>
                    <a:pt x="1103" y="14946"/>
                  </a:cubicBezTo>
                  <a:cubicBezTo>
                    <a:pt x="1429" y="16325"/>
                    <a:pt x="1905" y="17703"/>
                    <a:pt x="2632" y="18931"/>
                  </a:cubicBezTo>
                  <a:cubicBezTo>
                    <a:pt x="2717" y="19070"/>
                    <a:pt x="2845" y="19128"/>
                    <a:pt x="2973" y="19128"/>
                  </a:cubicBezTo>
                  <a:cubicBezTo>
                    <a:pt x="3260" y="19128"/>
                    <a:pt x="3550" y="18835"/>
                    <a:pt x="3359" y="18505"/>
                  </a:cubicBezTo>
                  <a:cubicBezTo>
                    <a:pt x="2131" y="16400"/>
                    <a:pt x="1580" y="13919"/>
                    <a:pt x="1504" y="11487"/>
                  </a:cubicBezTo>
                  <a:cubicBezTo>
                    <a:pt x="1404" y="8931"/>
                    <a:pt x="1780" y="6299"/>
                    <a:pt x="2833" y="3969"/>
                  </a:cubicBezTo>
                  <a:cubicBezTo>
                    <a:pt x="3384" y="2766"/>
                    <a:pt x="4136" y="1638"/>
                    <a:pt x="5113" y="710"/>
                  </a:cubicBezTo>
                  <a:cubicBezTo>
                    <a:pt x="5407" y="417"/>
                    <a:pt x="5119" y="0"/>
                    <a:pt x="478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206275" y="3922975"/>
              <a:ext cx="111575" cy="498100"/>
            </a:xfrm>
            <a:custGeom>
              <a:avLst/>
              <a:gdLst/>
              <a:ahLst/>
              <a:cxnLst/>
              <a:rect l="l" t="t" r="r" b="b"/>
              <a:pathLst>
                <a:path w="4463" h="19924" extrusionOk="0">
                  <a:moveTo>
                    <a:pt x="3304" y="1"/>
                  </a:moveTo>
                  <a:cubicBezTo>
                    <a:pt x="3178" y="1"/>
                    <a:pt x="3055" y="66"/>
                    <a:pt x="2983" y="226"/>
                  </a:cubicBezTo>
                  <a:cubicBezTo>
                    <a:pt x="1" y="6291"/>
                    <a:pt x="2307" y="13409"/>
                    <a:pt x="3585" y="19624"/>
                  </a:cubicBezTo>
                  <a:cubicBezTo>
                    <a:pt x="3625" y="19834"/>
                    <a:pt x="3779" y="19924"/>
                    <a:pt x="3943" y="19924"/>
                  </a:cubicBezTo>
                  <a:cubicBezTo>
                    <a:pt x="4192" y="19924"/>
                    <a:pt x="4462" y="19716"/>
                    <a:pt x="4387" y="19399"/>
                  </a:cubicBezTo>
                  <a:cubicBezTo>
                    <a:pt x="3760" y="16291"/>
                    <a:pt x="2958" y="13208"/>
                    <a:pt x="2582" y="10050"/>
                  </a:cubicBezTo>
                  <a:cubicBezTo>
                    <a:pt x="2231" y="6893"/>
                    <a:pt x="2282" y="3559"/>
                    <a:pt x="3710" y="627"/>
                  </a:cubicBezTo>
                  <a:cubicBezTo>
                    <a:pt x="3864" y="302"/>
                    <a:pt x="3575" y="1"/>
                    <a:pt x="3304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302925" y="3923850"/>
              <a:ext cx="160425" cy="491775"/>
            </a:xfrm>
            <a:custGeom>
              <a:avLst/>
              <a:gdLst/>
              <a:ahLst/>
              <a:cxnLst/>
              <a:rect l="l" t="t" r="r" b="b"/>
              <a:pathLst>
                <a:path w="6417" h="19671" extrusionOk="0">
                  <a:moveTo>
                    <a:pt x="501" y="1"/>
                  </a:moveTo>
                  <a:cubicBezTo>
                    <a:pt x="246" y="1"/>
                    <a:pt x="0" y="193"/>
                    <a:pt x="120" y="492"/>
                  </a:cubicBezTo>
                  <a:cubicBezTo>
                    <a:pt x="2325" y="6682"/>
                    <a:pt x="3403" y="13173"/>
                    <a:pt x="5508" y="19389"/>
                  </a:cubicBezTo>
                  <a:cubicBezTo>
                    <a:pt x="5567" y="19586"/>
                    <a:pt x="5731" y="19671"/>
                    <a:pt x="5897" y="19671"/>
                  </a:cubicBezTo>
                  <a:cubicBezTo>
                    <a:pt x="6154" y="19671"/>
                    <a:pt x="6417" y="19468"/>
                    <a:pt x="6310" y="19163"/>
                  </a:cubicBezTo>
                  <a:cubicBezTo>
                    <a:pt x="4205" y="12948"/>
                    <a:pt x="3127" y="6457"/>
                    <a:pt x="922" y="291"/>
                  </a:cubicBezTo>
                  <a:cubicBezTo>
                    <a:pt x="851" y="89"/>
                    <a:pt x="674" y="1"/>
                    <a:pt x="50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326150" y="3901125"/>
              <a:ext cx="244200" cy="454675"/>
            </a:xfrm>
            <a:custGeom>
              <a:avLst/>
              <a:gdLst/>
              <a:ahLst/>
              <a:cxnLst/>
              <a:rect l="l" t="t" r="r" b="b"/>
              <a:pathLst>
                <a:path w="9768" h="18187" extrusionOk="0">
                  <a:moveTo>
                    <a:pt x="646" y="1"/>
                  </a:moveTo>
                  <a:cubicBezTo>
                    <a:pt x="297" y="1"/>
                    <a:pt x="1" y="421"/>
                    <a:pt x="319" y="699"/>
                  </a:cubicBezTo>
                  <a:cubicBezTo>
                    <a:pt x="2349" y="2328"/>
                    <a:pt x="4153" y="4233"/>
                    <a:pt x="5507" y="6488"/>
                  </a:cubicBezTo>
                  <a:cubicBezTo>
                    <a:pt x="6760" y="8594"/>
                    <a:pt x="7612" y="10899"/>
                    <a:pt x="8163" y="13305"/>
                  </a:cubicBezTo>
                  <a:cubicBezTo>
                    <a:pt x="8514" y="14784"/>
                    <a:pt x="8740" y="16288"/>
                    <a:pt x="8915" y="17792"/>
                  </a:cubicBezTo>
                  <a:cubicBezTo>
                    <a:pt x="8940" y="18055"/>
                    <a:pt x="9159" y="18186"/>
                    <a:pt x="9366" y="18186"/>
                  </a:cubicBezTo>
                  <a:cubicBezTo>
                    <a:pt x="9573" y="18186"/>
                    <a:pt x="9767" y="18055"/>
                    <a:pt x="9742" y="17792"/>
                  </a:cubicBezTo>
                  <a:cubicBezTo>
                    <a:pt x="9166" y="12579"/>
                    <a:pt x="7737" y="7491"/>
                    <a:pt x="4329" y="3406"/>
                  </a:cubicBezTo>
                  <a:cubicBezTo>
                    <a:pt x="3301" y="2178"/>
                    <a:pt x="2148" y="1100"/>
                    <a:pt x="920" y="97"/>
                  </a:cubicBezTo>
                  <a:cubicBezTo>
                    <a:pt x="832" y="30"/>
                    <a:pt x="737" y="1"/>
                    <a:pt x="646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338500" y="3880875"/>
              <a:ext cx="299525" cy="407250"/>
            </a:xfrm>
            <a:custGeom>
              <a:avLst/>
              <a:gdLst/>
              <a:ahLst/>
              <a:cxnLst/>
              <a:rect l="l" t="t" r="r" b="b"/>
              <a:pathLst>
                <a:path w="11981" h="16290" extrusionOk="0">
                  <a:moveTo>
                    <a:pt x="463" y="0"/>
                  </a:moveTo>
                  <a:cubicBezTo>
                    <a:pt x="1" y="0"/>
                    <a:pt x="22" y="784"/>
                    <a:pt x="526" y="832"/>
                  </a:cubicBezTo>
                  <a:cubicBezTo>
                    <a:pt x="5213" y="1459"/>
                    <a:pt x="8847" y="5369"/>
                    <a:pt x="10251" y="9704"/>
                  </a:cubicBezTo>
                  <a:cubicBezTo>
                    <a:pt x="10902" y="11709"/>
                    <a:pt x="11153" y="13790"/>
                    <a:pt x="11153" y="15895"/>
                  </a:cubicBezTo>
                  <a:cubicBezTo>
                    <a:pt x="11153" y="16158"/>
                    <a:pt x="11360" y="16290"/>
                    <a:pt x="11567" y="16290"/>
                  </a:cubicBezTo>
                  <a:cubicBezTo>
                    <a:pt x="11773" y="16290"/>
                    <a:pt x="11980" y="16158"/>
                    <a:pt x="11980" y="15895"/>
                  </a:cubicBezTo>
                  <a:cubicBezTo>
                    <a:pt x="11980" y="12361"/>
                    <a:pt x="11253" y="8752"/>
                    <a:pt x="9298" y="5744"/>
                  </a:cubicBezTo>
                  <a:cubicBezTo>
                    <a:pt x="7920" y="3664"/>
                    <a:pt x="5965" y="1935"/>
                    <a:pt x="3659" y="907"/>
                  </a:cubicBezTo>
                  <a:cubicBezTo>
                    <a:pt x="2657" y="456"/>
                    <a:pt x="1604" y="155"/>
                    <a:pt x="526" y="5"/>
                  </a:cubicBezTo>
                  <a:cubicBezTo>
                    <a:pt x="504" y="2"/>
                    <a:pt x="483" y="0"/>
                    <a:pt x="46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11"/>
          <p:cNvGrpSpPr/>
          <p:nvPr/>
        </p:nvGrpSpPr>
        <p:grpSpPr>
          <a:xfrm>
            <a:off x="8594238" y="2043375"/>
            <a:ext cx="326275" cy="303650"/>
            <a:chOff x="2395075" y="3016975"/>
            <a:chExt cx="326275" cy="303650"/>
          </a:xfrm>
        </p:grpSpPr>
        <p:sp>
          <p:nvSpPr>
            <p:cNvPr id="192" name="Google Shape;192;p11"/>
            <p:cNvSpPr/>
            <p:nvPr/>
          </p:nvSpPr>
          <p:spPr>
            <a:xfrm>
              <a:off x="2404700" y="3028075"/>
              <a:ext cx="311100" cy="284600"/>
            </a:xfrm>
            <a:custGeom>
              <a:avLst/>
              <a:gdLst/>
              <a:ahLst/>
              <a:cxnLst/>
              <a:rect l="l" t="t" r="r" b="b"/>
              <a:pathLst>
                <a:path w="12444" h="11384" extrusionOk="0">
                  <a:moveTo>
                    <a:pt x="9043" y="0"/>
                  </a:moveTo>
                  <a:cubicBezTo>
                    <a:pt x="8795" y="0"/>
                    <a:pt x="8549" y="88"/>
                    <a:pt x="8380" y="282"/>
                  </a:cubicBezTo>
                  <a:cubicBezTo>
                    <a:pt x="7878" y="834"/>
                    <a:pt x="7628" y="1485"/>
                    <a:pt x="7427" y="2137"/>
                  </a:cubicBezTo>
                  <a:cubicBezTo>
                    <a:pt x="7127" y="2663"/>
                    <a:pt x="6826" y="3165"/>
                    <a:pt x="6500" y="3691"/>
                  </a:cubicBezTo>
                  <a:cubicBezTo>
                    <a:pt x="5949" y="2789"/>
                    <a:pt x="5222" y="1987"/>
                    <a:pt x="5046" y="909"/>
                  </a:cubicBezTo>
                  <a:cubicBezTo>
                    <a:pt x="4972" y="439"/>
                    <a:pt x="4563" y="213"/>
                    <a:pt x="4143" y="213"/>
                  </a:cubicBezTo>
                  <a:cubicBezTo>
                    <a:pt x="3711" y="213"/>
                    <a:pt x="3268" y="452"/>
                    <a:pt x="3167" y="909"/>
                  </a:cubicBezTo>
                  <a:cubicBezTo>
                    <a:pt x="2841" y="2388"/>
                    <a:pt x="3392" y="3566"/>
                    <a:pt x="3994" y="4794"/>
                  </a:cubicBezTo>
                  <a:cubicBezTo>
                    <a:pt x="2991" y="5144"/>
                    <a:pt x="2064" y="5596"/>
                    <a:pt x="1036" y="5771"/>
                  </a:cubicBezTo>
                  <a:cubicBezTo>
                    <a:pt x="0" y="5964"/>
                    <a:pt x="169" y="7684"/>
                    <a:pt x="1162" y="7684"/>
                  </a:cubicBezTo>
                  <a:cubicBezTo>
                    <a:pt x="1202" y="7684"/>
                    <a:pt x="1244" y="7682"/>
                    <a:pt x="1287" y="7676"/>
                  </a:cubicBezTo>
                  <a:cubicBezTo>
                    <a:pt x="1362" y="7676"/>
                    <a:pt x="1462" y="7651"/>
                    <a:pt x="1538" y="7651"/>
                  </a:cubicBezTo>
                  <a:lnTo>
                    <a:pt x="1563" y="7651"/>
                  </a:lnTo>
                  <a:cubicBezTo>
                    <a:pt x="2640" y="7500"/>
                    <a:pt x="3718" y="7275"/>
                    <a:pt x="4746" y="6974"/>
                  </a:cubicBezTo>
                  <a:cubicBezTo>
                    <a:pt x="4771" y="6974"/>
                    <a:pt x="4796" y="6949"/>
                    <a:pt x="4796" y="6949"/>
                  </a:cubicBezTo>
                  <a:cubicBezTo>
                    <a:pt x="4871" y="8302"/>
                    <a:pt x="5172" y="9656"/>
                    <a:pt x="5698" y="10909"/>
                  </a:cubicBezTo>
                  <a:cubicBezTo>
                    <a:pt x="5836" y="11238"/>
                    <a:pt x="6146" y="11383"/>
                    <a:pt x="6470" y="11383"/>
                  </a:cubicBezTo>
                  <a:cubicBezTo>
                    <a:pt x="6910" y="11383"/>
                    <a:pt x="7376" y="11116"/>
                    <a:pt x="7477" y="10683"/>
                  </a:cubicBezTo>
                  <a:cubicBezTo>
                    <a:pt x="7803" y="9230"/>
                    <a:pt x="7427" y="7876"/>
                    <a:pt x="7427" y="6448"/>
                  </a:cubicBezTo>
                  <a:lnTo>
                    <a:pt x="7427" y="6448"/>
                  </a:lnTo>
                  <a:cubicBezTo>
                    <a:pt x="8630" y="6824"/>
                    <a:pt x="9833" y="7175"/>
                    <a:pt x="11112" y="7300"/>
                  </a:cubicBezTo>
                  <a:cubicBezTo>
                    <a:pt x="11135" y="7302"/>
                    <a:pt x="11158" y="7303"/>
                    <a:pt x="11181" y="7303"/>
                  </a:cubicBezTo>
                  <a:cubicBezTo>
                    <a:pt x="12083" y="7303"/>
                    <a:pt x="12444" y="5886"/>
                    <a:pt x="11613" y="5495"/>
                  </a:cubicBezTo>
                  <a:cubicBezTo>
                    <a:pt x="10635" y="5044"/>
                    <a:pt x="9708" y="4493"/>
                    <a:pt x="8680" y="4242"/>
                  </a:cubicBezTo>
                  <a:cubicBezTo>
                    <a:pt x="8731" y="4167"/>
                    <a:pt x="8806" y="4067"/>
                    <a:pt x="8831" y="3967"/>
                  </a:cubicBezTo>
                  <a:cubicBezTo>
                    <a:pt x="8956" y="3691"/>
                    <a:pt x="9031" y="3390"/>
                    <a:pt x="9106" y="3089"/>
                  </a:cubicBezTo>
                  <a:cubicBezTo>
                    <a:pt x="9407" y="2563"/>
                    <a:pt x="9683" y="2012"/>
                    <a:pt x="9908" y="1460"/>
                  </a:cubicBezTo>
                  <a:cubicBezTo>
                    <a:pt x="10084" y="1059"/>
                    <a:pt x="10109" y="608"/>
                    <a:pt x="9758" y="282"/>
                  </a:cubicBezTo>
                  <a:cubicBezTo>
                    <a:pt x="9577" y="101"/>
                    <a:pt x="9309" y="0"/>
                    <a:pt x="9043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5075" y="3016975"/>
              <a:ext cx="326275" cy="303650"/>
            </a:xfrm>
            <a:custGeom>
              <a:avLst/>
              <a:gdLst/>
              <a:ahLst/>
              <a:cxnLst/>
              <a:rect l="l" t="t" r="r" b="b"/>
              <a:pathLst>
                <a:path w="13051" h="12146" extrusionOk="0">
                  <a:moveTo>
                    <a:pt x="9565" y="829"/>
                  </a:moveTo>
                  <a:cubicBezTo>
                    <a:pt x="9570" y="829"/>
                    <a:pt x="9579" y="835"/>
                    <a:pt x="9588" y="853"/>
                  </a:cubicBezTo>
                  <a:lnTo>
                    <a:pt x="9588" y="853"/>
                  </a:lnTo>
                  <a:cubicBezTo>
                    <a:pt x="9559" y="847"/>
                    <a:pt x="9557" y="829"/>
                    <a:pt x="9565" y="829"/>
                  </a:cubicBezTo>
                  <a:close/>
                  <a:moveTo>
                    <a:pt x="4004" y="843"/>
                  </a:moveTo>
                  <a:cubicBezTo>
                    <a:pt x="4004" y="843"/>
                    <a:pt x="4001" y="848"/>
                    <a:pt x="3995" y="853"/>
                  </a:cubicBezTo>
                  <a:lnTo>
                    <a:pt x="3995" y="853"/>
                  </a:lnTo>
                  <a:cubicBezTo>
                    <a:pt x="4000" y="846"/>
                    <a:pt x="4003" y="843"/>
                    <a:pt x="4004" y="843"/>
                  </a:cubicBezTo>
                  <a:close/>
                  <a:moveTo>
                    <a:pt x="9596" y="872"/>
                  </a:moveTo>
                  <a:lnTo>
                    <a:pt x="9596" y="872"/>
                  </a:lnTo>
                  <a:cubicBezTo>
                    <a:pt x="9604" y="894"/>
                    <a:pt x="9612" y="928"/>
                    <a:pt x="9617" y="977"/>
                  </a:cubicBezTo>
                  <a:cubicBezTo>
                    <a:pt x="9692" y="1428"/>
                    <a:pt x="9642" y="1829"/>
                    <a:pt x="9517" y="2280"/>
                  </a:cubicBezTo>
                  <a:cubicBezTo>
                    <a:pt x="9291" y="3132"/>
                    <a:pt x="8790" y="3934"/>
                    <a:pt x="8664" y="4812"/>
                  </a:cubicBezTo>
                  <a:cubicBezTo>
                    <a:pt x="8614" y="5037"/>
                    <a:pt x="8715" y="5263"/>
                    <a:pt x="8940" y="5313"/>
                  </a:cubicBezTo>
                  <a:cubicBezTo>
                    <a:pt x="9542" y="5463"/>
                    <a:pt x="10143" y="5588"/>
                    <a:pt x="10745" y="5764"/>
                  </a:cubicBezTo>
                  <a:cubicBezTo>
                    <a:pt x="11020" y="5864"/>
                    <a:pt x="12098" y="6140"/>
                    <a:pt x="12123" y="6541"/>
                  </a:cubicBezTo>
                  <a:cubicBezTo>
                    <a:pt x="12148" y="6792"/>
                    <a:pt x="11747" y="6942"/>
                    <a:pt x="11572" y="6967"/>
                  </a:cubicBezTo>
                  <a:cubicBezTo>
                    <a:pt x="11423" y="6993"/>
                    <a:pt x="11269" y="7004"/>
                    <a:pt x="11112" y="7004"/>
                  </a:cubicBezTo>
                  <a:cubicBezTo>
                    <a:pt x="10820" y="7004"/>
                    <a:pt x="10521" y="6966"/>
                    <a:pt x="10243" y="6917"/>
                  </a:cubicBezTo>
                  <a:cubicBezTo>
                    <a:pt x="9391" y="6792"/>
                    <a:pt x="8564" y="6541"/>
                    <a:pt x="7687" y="6441"/>
                  </a:cubicBezTo>
                  <a:cubicBezTo>
                    <a:pt x="7676" y="6439"/>
                    <a:pt x="7666" y="6439"/>
                    <a:pt x="7656" y="6439"/>
                  </a:cubicBezTo>
                  <a:cubicBezTo>
                    <a:pt x="7445" y="6439"/>
                    <a:pt x="7286" y="6676"/>
                    <a:pt x="7286" y="6867"/>
                  </a:cubicBezTo>
                  <a:cubicBezTo>
                    <a:pt x="7286" y="7669"/>
                    <a:pt x="7461" y="8471"/>
                    <a:pt x="7512" y="9273"/>
                  </a:cubicBezTo>
                  <a:cubicBezTo>
                    <a:pt x="7537" y="9624"/>
                    <a:pt x="7687" y="11303"/>
                    <a:pt x="7060" y="11328"/>
                  </a:cubicBezTo>
                  <a:cubicBezTo>
                    <a:pt x="6559" y="11328"/>
                    <a:pt x="6283" y="9799"/>
                    <a:pt x="6208" y="9448"/>
                  </a:cubicBezTo>
                  <a:cubicBezTo>
                    <a:pt x="6008" y="8621"/>
                    <a:pt x="5933" y="7794"/>
                    <a:pt x="5757" y="6942"/>
                  </a:cubicBezTo>
                  <a:cubicBezTo>
                    <a:pt x="5720" y="6758"/>
                    <a:pt x="5523" y="6642"/>
                    <a:pt x="5341" y="6642"/>
                  </a:cubicBezTo>
                  <a:cubicBezTo>
                    <a:pt x="5274" y="6642"/>
                    <a:pt x="5209" y="6658"/>
                    <a:pt x="5156" y="6691"/>
                  </a:cubicBezTo>
                  <a:cubicBezTo>
                    <a:pt x="4604" y="7067"/>
                    <a:pt x="3877" y="7243"/>
                    <a:pt x="3226" y="7418"/>
                  </a:cubicBezTo>
                  <a:cubicBezTo>
                    <a:pt x="2825" y="7543"/>
                    <a:pt x="2424" y="7619"/>
                    <a:pt x="1998" y="7669"/>
                  </a:cubicBezTo>
                  <a:cubicBezTo>
                    <a:pt x="1850" y="7695"/>
                    <a:pt x="1660" y="7722"/>
                    <a:pt x="1476" y="7722"/>
                  </a:cubicBezTo>
                  <a:cubicBezTo>
                    <a:pt x="1317" y="7722"/>
                    <a:pt x="1162" y="7702"/>
                    <a:pt x="1045" y="7644"/>
                  </a:cubicBezTo>
                  <a:cubicBezTo>
                    <a:pt x="895" y="7594"/>
                    <a:pt x="920" y="7518"/>
                    <a:pt x="1020" y="7318"/>
                  </a:cubicBezTo>
                  <a:cubicBezTo>
                    <a:pt x="1246" y="6917"/>
                    <a:pt x="1722" y="6716"/>
                    <a:pt x="2098" y="6541"/>
                  </a:cubicBezTo>
                  <a:cubicBezTo>
                    <a:pt x="2964" y="6145"/>
                    <a:pt x="3903" y="5993"/>
                    <a:pt x="4747" y="5580"/>
                  </a:cubicBezTo>
                  <a:lnTo>
                    <a:pt x="4747" y="5580"/>
                  </a:lnTo>
                  <a:cubicBezTo>
                    <a:pt x="4770" y="5571"/>
                    <a:pt x="4792" y="5560"/>
                    <a:pt x="4813" y="5547"/>
                  </a:cubicBezTo>
                  <a:lnTo>
                    <a:pt x="4813" y="5547"/>
                  </a:lnTo>
                  <a:cubicBezTo>
                    <a:pt x="5006" y="5443"/>
                    <a:pt x="5039" y="5256"/>
                    <a:pt x="4976" y="5096"/>
                  </a:cubicBezTo>
                  <a:lnTo>
                    <a:pt x="4976" y="5096"/>
                  </a:lnTo>
                  <a:cubicBezTo>
                    <a:pt x="4673" y="4000"/>
                    <a:pt x="4002" y="3027"/>
                    <a:pt x="3827" y="1929"/>
                  </a:cubicBezTo>
                  <a:cubicBezTo>
                    <a:pt x="3778" y="1631"/>
                    <a:pt x="3777" y="1134"/>
                    <a:pt x="3974" y="882"/>
                  </a:cubicBezTo>
                  <a:lnTo>
                    <a:pt x="3974" y="882"/>
                  </a:lnTo>
                  <a:cubicBezTo>
                    <a:pt x="4052" y="900"/>
                    <a:pt x="4115" y="960"/>
                    <a:pt x="4178" y="1002"/>
                  </a:cubicBezTo>
                  <a:cubicBezTo>
                    <a:pt x="4704" y="1428"/>
                    <a:pt x="5080" y="2080"/>
                    <a:pt x="5431" y="2631"/>
                  </a:cubicBezTo>
                  <a:cubicBezTo>
                    <a:pt x="5782" y="3157"/>
                    <a:pt x="6108" y="3734"/>
                    <a:pt x="6459" y="4260"/>
                  </a:cubicBezTo>
                  <a:cubicBezTo>
                    <a:pt x="6549" y="4388"/>
                    <a:pt x="6691" y="4458"/>
                    <a:pt x="6832" y="4458"/>
                  </a:cubicBezTo>
                  <a:cubicBezTo>
                    <a:pt x="6967" y="4458"/>
                    <a:pt x="7100" y="4395"/>
                    <a:pt x="7186" y="4260"/>
                  </a:cubicBezTo>
                  <a:cubicBezTo>
                    <a:pt x="7512" y="3734"/>
                    <a:pt x="7787" y="3208"/>
                    <a:pt x="8113" y="2681"/>
                  </a:cubicBezTo>
                  <a:cubicBezTo>
                    <a:pt x="8489" y="2105"/>
                    <a:pt x="8890" y="1353"/>
                    <a:pt x="9466" y="952"/>
                  </a:cubicBezTo>
                  <a:cubicBezTo>
                    <a:pt x="9497" y="921"/>
                    <a:pt x="9555" y="891"/>
                    <a:pt x="9596" y="872"/>
                  </a:cubicBezTo>
                  <a:close/>
                  <a:moveTo>
                    <a:pt x="9649" y="1"/>
                  </a:moveTo>
                  <a:cubicBezTo>
                    <a:pt x="9584" y="1"/>
                    <a:pt x="9515" y="8"/>
                    <a:pt x="9441" y="25"/>
                  </a:cubicBezTo>
                  <a:cubicBezTo>
                    <a:pt x="8689" y="200"/>
                    <a:pt x="8113" y="1177"/>
                    <a:pt x="7712" y="1779"/>
                  </a:cubicBezTo>
                  <a:cubicBezTo>
                    <a:pt x="7385" y="2270"/>
                    <a:pt x="7110" y="2774"/>
                    <a:pt x="6812" y="3272"/>
                  </a:cubicBezTo>
                  <a:lnTo>
                    <a:pt x="6812" y="3272"/>
                  </a:lnTo>
                  <a:cubicBezTo>
                    <a:pt x="6496" y="2774"/>
                    <a:pt x="6203" y="2270"/>
                    <a:pt x="5857" y="1779"/>
                  </a:cubicBezTo>
                  <a:cubicBezTo>
                    <a:pt x="5456" y="1177"/>
                    <a:pt x="4930" y="300"/>
                    <a:pt x="4203" y="75"/>
                  </a:cubicBezTo>
                  <a:cubicBezTo>
                    <a:pt x="4108" y="47"/>
                    <a:pt x="4019" y="34"/>
                    <a:pt x="3937" y="34"/>
                  </a:cubicBezTo>
                  <a:cubicBezTo>
                    <a:pt x="3282" y="34"/>
                    <a:pt x="3020" y="852"/>
                    <a:pt x="2975" y="1453"/>
                  </a:cubicBezTo>
                  <a:cubicBezTo>
                    <a:pt x="2883" y="2715"/>
                    <a:pt x="3674" y="3831"/>
                    <a:pt x="4078" y="4991"/>
                  </a:cubicBezTo>
                  <a:lnTo>
                    <a:pt x="4078" y="4991"/>
                  </a:lnTo>
                  <a:cubicBezTo>
                    <a:pt x="3355" y="5278"/>
                    <a:pt x="2572" y="5431"/>
                    <a:pt x="1847" y="5739"/>
                  </a:cubicBezTo>
                  <a:cubicBezTo>
                    <a:pt x="1121" y="6040"/>
                    <a:pt x="243" y="6541"/>
                    <a:pt x="118" y="7418"/>
                  </a:cubicBezTo>
                  <a:cubicBezTo>
                    <a:pt x="1" y="8292"/>
                    <a:pt x="684" y="8535"/>
                    <a:pt x="1483" y="8535"/>
                  </a:cubicBezTo>
                  <a:cubicBezTo>
                    <a:pt x="2220" y="8535"/>
                    <a:pt x="3055" y="8328"/>
                    <a:pt x="3451" y="8220"/>
                  </a:cubicBezTo>
                  <a:cubicBezTo>
                    <a:pt x="3964" y="8092"/>
                    <a:pt x="4544" y="7950"/>
                    <a:pt x="5054" y="7717"/>
                  </a:cubicBezTo>
                  <a:lnTo>
                    <a:pt x="5054" y="7717"/>
                  </a:lnTo>
                  <a:cubicBezTo>
                    <a:pt x="5148" y="8294"/>
                    <a:pt x="5223" y="8878"/>
                    <a:pt x="5356" y="9448"/>
                  </a:cubicBezTo>
                  <a:cubicBezTo>
                    <a:pt x="5507" y="10225"/>
                    <a:pt x="5707" y="11152"/>
                    <a:pt x="6233" y="11754"/>
                  </a:cubicBezTo>
                  <a:cubicBezTo>
                    <a:pt x="6469" y="12014"/>
                    <a:pt x="6765" y="12146"/>
                    <a:pt x="7062" y="12146"/>
                  </a:cubicBezTo>
                  <a:cubicBezTo>
                    <a:pt x="7367" y="12146"/>
                    <a:pt x="7672" y="12008"/>
                    <a:pt x="7913" y="11729"/>
                  </a:cubicBezTo>
                  <a:cubicBezTo>
                    <a:pt x="8414" y="11152"/>
                    <a:pt x="8389" y="10175"/>
                    <a:pt x="8364" y="9448"/>
                  </a:cubicBezTo>
                  <a:cubicBezTo>
                    <a:pt x="8343" y="8759"/>
                    <a:pt x="8208" y="8054"/>
                    <a:pt x="8144" y="7358"/>
                  </a:cubicBezTo>
                  <a:lnTo>
                    <a:pt x="8144" y="7358"/>
                  </a:lnTo>
                  <a:cubicBezTo>
                    <a:pt x="9059" y="7512"/>
                    <a:pt x="9949" y="7776"/>
                    <a:pt x="10895" y="7819"/>
                  </a:cubicBezTo>
                  <a:cubicBezTo>
                    <a:pt x="10963" y="7823"/>
                    <a:pt x="11033" y="7826"/>
                    <a:pt x="11104" y="7826"/>
                  </a:cubicBezTo>
                  <a:cubicBezTo>
                    <a:pt x="11880" y="7826"/>
                    <a:pt x="12835" y="7559"/>
                    <a:pt x="12950" y="6641"/>
                  </a:cubicBezTo>
                  <a:cubicBezTo>
                    <a:pt x="13050" y="5814"/>
                    <a:pt x="12098" y="5388"/>
                    <a:pt x="11471" y="5137"/>
                  </a:cubicBezTo>
                  <a:cubicBezTo>
                    <a:pt x="10847" y="4908"/>
                    <a:pt x="10204" y="4766"/>
                    <a:pt x="9559" y="4609"/>
                  </a:cubicBezTo>
                  <a:lnTo>
                    <a:pt x="9559" y="4609"/>
                  </a:lnTo>
                  <a:cubicBezTo>
                    <a:pt x="9802" y="3696"/>
                    <a:pt x="10292" y="2838"/>
                    <a:pt x="10444" y="1904"/>
                  </a:cubicBezTo>
                  <a:cubicBezTo>
                    <a:pt x="10537" y="1276"/>
                    <a:pt x="10479" y="1"/>
                    <a:pt x="964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 txBox="1">
            <a:spLocks noGrp="1"/>
          </p:cNvSpPr>
          <p:nvPr>
            <p:ph type="title"/>
          </p:nvPr>
        </p:nvSpPr>
        <p:spPr>
          <a:xfrm>
            <a:off x="726100" y="310296"/>
            <a:ext cx="769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1"/>
          </p:nvPr>
        </p:nvSpPr>
        <p:spPr>
          <a:xfrm>
            <a:off x="1417251" y="1931355"/>
            <a:ext cx="2620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2"/>
          </p:nvPr>
        </p:nvSpPr>
        <p:spPr>
          <a:xfrm>
            <a:off x="1417426" y="2218150"/>
            <a:ext cx="262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3"/>
          </p:nvPr>
        </p:nvSpPr>
        <p:spPr>
          <a:xfrm>
            <a:off x="1417426" y="3593500"/>
            <a:ext cx="2620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4"/>
          </p:nvPr>
        </p:nvSpPr>
        <p:spPr>
          <a:xfrm>
            <a:off x="1417478" y="3882031"/>
            <a:ext cx="262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5"/>
          </p:nvPr>
        </p:nvSpPr>
        <p:spPr>
          <a:xfrm>
            <a:off x="5106388" y="1930759"/>
            <a:ext cx="2497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6"/>
          </p:nvPr>
        </p:nvSpPr>
        <p:spPr>
          <a:xfrm>
            <a:off x="5106438" y="2218150"/>
            <a:ext cx="249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7"/>
          </p:nvPr>
        </p:nvSpPr>
        <p:spPr>
          <a:xfrm>
            <a:off x="5106388" y="3593495"/>
            <a:ext cx="2497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8"/>
          </p:nvPr>
        </p:nvSpPr>
        <p:spPr>
          <a:xfrm>
            <a:off x="5106388" y="3882030"/>
            <a:ext cx="249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9" hasCustomPrompt="1"/>
          </p:nvPr>
        </p:nvSpPr>
        <p:spPr>
          <a:xfrm>
            <a:off x="3234952" y="1393125"/>
            <a:ext cx="664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4B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13" hasCustomPrompt="1"/>
          </p:nvPr>
        </p:nvSpPr>
        <p:spPr>
          <a:xfrm>
            <a:off x="3234952" y="3059081"/>
            <a:ext cx="664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4B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14" hasCustomPrompt="1"/>
          </p:nvPr>
        </p:nvSpPr>
        <p:spPr>
          <a:xfrm>
            <a:off x="5247102" y="1393125"/>
            <a:ext cx="6954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15" hasCustomPrompt="1"/>
          </p:nvPr>
        </p:nvSpPr>
        <p:spPr>
          <a:xfrm>
            <a:off x="5247102" y="3054319"/>
            <a:ext cx="6954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9" name="Google Shape;209;p13"/>
          <p:cNvSpPr/>
          <p:nvPr/>
        </p:nvSpPr>
        <p:spPr>
          <a:xfrm rot="-746579">
            <a:off x="8360780" y="399882"/>
            <a:ext cx="139977" cy="126021"/>
          </a:xfrm>
          <a:custGeom>
            <a:avLst/>
            <a:gdLst/>
            <a:ahLst/>
            <a:cxnLst/>
            <a:rect l="l" t="t" r="r" b="b"/>
            <a:pathLst>
              <a:path w="6843" h="6160" extrusionOk="0">
                <a:moveTo>
                  <a:pt x="3660" y="1"/>
                </a:moveTo>
                <a:cubicBezTo>
                  <a:pt x="3530" y="1"/>
                  <a:pt x="3400" y="58"/>
                  <a:pt x="3334" y="164"/>
                </a:cubicBezTo>
                <a:cubicBezTo>
                  <a:pt x="2933" y="715"/>
                  <a:pt x="2632" y="1317"/>
                  <a:pt x="2331" y="1918"/>
                </a:cubicBezTo>
                <a:cubicBezTo>
                  <a:pt x="1629" y="1918"/>
                  <a:pt x="953" y="2019"/>
                  <a:pt x="301" y="2244"/>
                </a:cubicBezTo>
                <a:cubicBezTo>
                  <a:pt x="25" y="2345"/>
                  <a:pt x="0" y="2771"/>
                  <a:pt x="226" y="2921"/>
                </a:cubicBezTo>
                <a:cubicBezTo>
                  <a:pt x="652" y="3222"/>
                  <a:pt x="1078" y="3472"/>
                  <a:pt x="1504" y="3723"/>
                </a:cubicBezTo>
                <a:cubicBezTo>
                  <a:pt x="1303" y="4124"/>
                  <a:pt x="1128" y="4500"/>
                  <a:pt x="902" y="4876"/>
                </a:cubicBezTo>
                <a:cubicBezTo>
                  <a:pt x="733" y="5197"/>
                  <a:pt x="1003" y="5517"/>
                  <a:pt x="1265" y="5517"/>
                </a:cubicBezTo>
                <a:cubicBezTo>
                  <a:pt x="1351" y="5517"/>
                  <a:pt x="1436" y="5483"/>
                  <a:pt x="1504" y="5402"/>
                </a:cubicBezTo>
                <a:cubicBezTo>
                  <a:pt x="1529" y="5402"/>
                  <a:pt x="1554" y="5377"/>
                  <a:pt x="1579" y="5377"/>
                </a:cubicBezTo>
                <a:cubicBezTo>
                  <a:pt x="2055" y="5101"/>
                  <a:pt x="2557" y="4901"/>
                  <a:pt x="3058" y="4725"/>
                </a:cubicBezTo>
                <a:cubicBezTo>
                  <a:pt x="3559" y="5101"/>
                  <a:pt x="4060" y="5502"/>
                  <a:pt x="4461" y="6004"/>
                </a:cubicBezTo>
                <a:cubicBezTo>
                  <a:pt x="4545" y="6112"/>
                  <a:pt x="4656" y="6160"/>
                  <a:pt x="4766" y="6160"/>
                </a:cubicBezTo>
                <a:cubicBezTo>
                  <a:pt x="4985" y="6160"/>
                  <a:pt x="5197" y="5970"/>
                  <a:pt x="5163" y="5703"/>
                </a:cubicBezTo>
                <a:cubicBezTo>
                  <a:pt x="5088" y="5152"/>
                  <a:pt x="5063" y="4575"/>
                  <a:pt x="5013" y="4024"/>
                </a:cubicBezTo>
                <a:cubicBezTo>
                  <a:pt x="5589" y="3773"/>
                  <a:pt x="6116" y="3447"/>
                  <a:pt x="6617" y="3021"/>
                </a:cubicBezTo>
                <a:cubicBezTo>
                  <a:pt x="6842" y="2796"/>
                  <a:pt x="6767" y="2345"/>
                  <a:pt x="6416" y="2319"/>
                </a:cubicBezTo>
                <a:cubicBezTo>
                  <a:pt x="5865" y="2269"/>
                  <a:pt x="5314" y="2194"/>
                  <a:pt x="4737" y="2119"/>
                </a:cubicBezTo>
                <a:cubicBezTo>
                  <a:pt x="4587" y="1417"/>
                  <a:pt x="4361" y="741"/>
                  <a:pt x="3960" y="139"/>
                </a:cubicBezTo>
                <a:cubicBezTo>
                  <a:pt x="3890" y="45"/>
                  <a:pt x="3775" y="1"/>
                  <a:pt x="3660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" name="Google Shape;210;p13"/>
          <p:cNvGrpSpPr/>
          <p:nvPr/>
        </p:nvGrpSpPr>
        <p:grpSpPr>
          <a:xfrm>
            <a:off x="668825" y="4208475"/>
            <a:ext cx="625950" cy="569225"/>
            <a:chOff x="2050900" y="3860950"/>
            <a:chExt cx="625950" cy="569225"/>
          </a:xfrm>
        </p:grpSpPr>
        <p:sp>
          <p:nvSpPr>
            <p:cNvPr id="211" name="Google Shape;211;p13"/>
            <p:cNvSpPr/>
            <p:nvPr/>
          </p:nvSpPr>
          <p:spPr>
            <a:xfrm>
              <a:off x="2148000" y="3926175"/>
              <a:ext cx="165450" cy="491775"/>
            </a:xfrm>
            <a:custGeom>
              <a:avLst/>
              <a:gdLst/>
              <a:ahLst/>
              <a:cxnLst/>
              <a:rect l="l" t="t" r="r" b="b"/>
              <a:pathLst>
                <a:path w="6618" h="19671" extrusionOk="0">
                  <a:moveTo>
                    <a:pt x="4585" y="0"/>
                  </a:moveTo>
                  <a:cubicBezTo>
                    <a:pt x="4479" y="0"/>
                    <a:pt x="4370" y="17"/>
                    <a:pt x="4262" y="48"/>
                  </a:cubicBezTo>
                  <a:cubicBezTo>
                    <a:pt x="4170" y="19"/>
                    <a:pt x="4072" y="5"/>
                    <a:pt x="3974" y="5"/>
                  </a:cubicBezTo>
                  <a:cubicBezTo>
                    <a:pt x="3644" y="5"/>
                    <a:pt x="3302" y="165"/>
                    <a:pt x="3109" y="474"/>
                  </a:cubicBezTo>
                  <a:cubicBezTo>
                    <a:pt x="2557" y="1426"/>
                    <a:pt x="1831" y="2504"/>
                    <a:pt x="1655" y="3657"/>
                  </a:cubicBezTo>
                  <a:cubicBezTo>
                    <a:pt x="1555" y="3732"/>
                    <a:pt x="1455" y="3832"/>
                    <a:pt x="1354" y="3983"/>
                  </a:cubicBezTo>
                  <a:cubicBezTo>
                    <a:pt x="1" y="6514"/>
                    <a:pt x="51" y="9973"/>
                    <a:pt x="352" y="12729"/>
                  </a:cubicBezTo>
                  <a:cubicBezTo>
                    <a:pt x="628" y="15035"/>
                    <a:pt x="1430" y="17968"/>
                    <a:pt x="3785" y="18694"/>
                  </a:cubicBezTo>
                  <a:cubicBezTo>
                    <a:pt x="3911" y="18920"/>
                    <a:pt x="4061" y="19146"/>
                    <a:pt x="4237" y="19371"/>
                  </a:cubicBezTo>
                  <a:cubicBezTo>
                    <a:pt x="4383" y="19555"/>
                    <a:pt x="4678" y="19671"/>
                    <a:pt x="4933" y="19671"/>
                  </a:cubicBezTo>
                  <a:cubicBezTo>
                    <a:pt x="5027" y="19671"/>
                    <a:pt x="5115" y="19655"/>
                    <a:pt x="5189" y="19622"/>
                  </a:cubicBezTo>
                  <a:cubicBezTo>
                    <a:pt x="5364" y="19547"/>
                    <a:pt x="5515" y="19496"/>
                    <a:pt x="5690" y="19421"/>
                  </a:cubicBezTo>
                  <a:cubicBezTo>
                    <a:pt x="6367" y="19146"/>
                    <a:pt x="6618" y="18394"/>
                    <a:pt x="6116" y="17792"/>
                  </a:cubicBezTo>
                  <a:cubicBezTo>
                    <a:pt x="5891" y="17542"/>
                    <a:pt x="5690" y="17266"/>
                    <a:pt x="5515" y="16990"/>
                  </a:cubicBezTo>
                  <a:cubicBezTo>
                    <a:pt x="5264" y="15161"/>
                    <a:pt x="4713" y="13381"/>
                    <a:pt x="4262" y="11577"/>
                  </a:cubicBezTo>
                  <a:cubicBezTo>
                    <a:pt x="4136" y="9847"/>
                    <a:pt x="3936" y="8143"/>
                    <a:pt x="3836" y="6414"/>
                  </a:cubicBezTo>
                  <a:cubicBezTo>
                    <a:pt x="4161" y="4960"/>
                    <a:pt x="4838" y="3531"/>
                    <a:pt x="4963" y="2078"/>
                  </a:cubicBezTo>
                  <a:cubicBezTo>
                    <a:pt x="5039" y="1877"/>
                    <a:pt x="5139" y="1727"/>
                    <a:pt x="5239" y="1652"/>
                  </a:cubicBezTo>
                  <a:cubicBezTo>
                    <a:pt x="5640" y="1326"/>
                    <a:pt x="5590" y="624"/>
                    <a:pt x="5239" y="273"/>
                  </a:cubicBezTo>
                  <a:cubicBezTo>
                    <a:pt x="5049" y="83"/>
                    <a:pt x="4822" y="0"/>
                    <a:pt x="4585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313150" y="3919350"/>
              <a:ext cx="267850" cy="474050"/>
            </a:xfrm>
            <a:custGeom>
              <a:avLst/>
              <a:gdLst/>
              <a:ahLst/>
              <a:cxnLst/>
              <a:rect l="l" t="t" r="r" b="b"/>
              <a:pathLst>
                <a:path w="10714" h="18962" extrusionOk="0">
                  <a:moveTo>
                    <a:pt x="1176" y="0"/>
                  </a:moveTo>
                  <a:cubicBezTo>
                    <a:pt x="595" y="0"/>
                    <a:pt x="0" y="475"/>
                    <a:pt x="212" y="1198"/>
                  </a:cubicBezTo>
                  <a:cubicBezTo>
                    <a:pt x="1816" y="6912"/>
                    <a:pt x="4322" y="12351"/>
                    <a:pt x="5275" y="18241"/>
                  </a:cubicBezTo>
                  <a:cubicBezTo>
                    <a:pt x="5347" y="18672"/>
                    <a:pt x="5805" y="18961"/>
                    <a:pt x="6234" y="18961"/>
                  </a:cubicBezTo>
                  <a:cubicBezTo>
                    <a:pt x="6404" y="18961"/>
                    <a:pt x="6569" y="18916"/>
                    <a:pt x="6703" y="18817"/>
                  </a:cubicBezTo>
                  <a:cubicBezTo>
                    <a:pt x="6929" y="18667"/>
                    <a:pt x="7154" y="18491"/>
                    <a:pt x="7380" y="18341"/>
                  </a:cubicBezTo>
                  <a:cubicBezTo>
                    <a:pt x="7430" y="18316"/>
                    <a:pt x="7455" y="18291"/>
                    <a:pt x="7480" y="18241"/>
                  </a:cubicBezTo>
                  <a:cubicBezTo>
                    <a:pt x="7543" y="18253"/>
                    <a:pt x="7599" y="18259"/>
                    <a:pt x="7656" y="18259"/>
                  </a:cubicBezTo>
                  <a:cubicBezTo>
                    <a:pt x="7712" y="18259"/>
                    <a:pt x="7768" y="18253"/>
                    <a:pt x="7831" y="18241"/>
                  </a:cubicBezTo>
                  <a:cubicBezTo>
                    <a:pt x="8608" y="18065"/>
                    <a:pt x="9310" y="17614"/>
                    <a:pt x="9435" y="16862"/>
                  </a:cubicBezTo>
                  <a:cubicBezTo>
                    <a:pt x="10713" y="14331"/>
                    <a:pt x="8483" y="9694"/>
                    <a:pt x="6628" y="6862"/>
                  </a:cubicBezTo>
                  <a:cubicBezTo>
                    <a:pt x="5976" y="4857"/>
                    <a:pt x="4999" y="2977"/>
                    <a:pt x="3195" y="1950"/>
                  </a:cubicBezTo>
                  <a:cubicBezTo>
                    <a:pt x="3169" y="1950"/>
                    <a:pt x="3144" y="1925"/>
                    <a:pt x="3119" y="1925"/>
                  </a:cubicBezTo>
                  <a:cubicBezTo>
                    <a:pt x="2894" y="1524"/>
                    <a:pt x="2668" y="1148"/>
                    <a:pt x="2468" y="747"/>
                  </a:cubicBezTo>
                  <a:cubicBezTo>
                    <a:pt x="2317" y="446"/>
                    <a:pt x="2092" y="296"/>
                    <a:pt x="1841" y="271"/>
                  </a:cubicBezTo>
                  <a:cubicBezTo>
                    <a:pt x="1663" y="85"/>
                    <a:pt x="1420" y="0"/>
                    <a:pt x="1176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350000" y="3867100"/>
              <a:ext cx="311200" cy="372825"/>
            </a:xfrm>
            <a:custGeom>
              <a:avLst/>
              <a:gdLst/>
              <a:ahLst/>
              <a:cxnLst/>
              <a:rect l="l" t="t" r="r" b="b"/>
              <a:pathLst>
                <a:path w="12448" h="14913" extrusionOk="0">
                  <a:moveTo>
                    <a:pt x="1203" y="1"/>
                  </a:moveTo>
                  <a:cubicBezTo>
                    <a:pt x="994" y="1"/>
                    <a:pt x="853" y="150"/>
                    <a:pt x="793" y="331"/>
                  </a:cubicBezTo>
                  <a:cubicBezTo>
                    <a:pt x="785" y="330"/>
                    <a:pt x="777" y="330"/>
                    <a:pt x="769" y="330"/>
                  </a:cubicBezTo>
                  <a:cubicBezTo>
                    <a:pt x="330" y="330"/>
                    <a:pt x="0" y="986"/>
                    <a:pt x="492" y="1208"/>
                  </a:cubicBezTo>
                  <a:cubicBezTo>
                    <a:pt x="1069" y="1508"/>
                    <a:pt x="1670" y="1709"/>
                    <a:pt x="2247" y="2010"/>
                  </a:cubicBezTo>
                  <a:cubicBezTo>
                    <a:pt x="2316" y="2039"/>
                    <a:pt x="2385" y="2052"/>
                    <a:pt x="2452" y="2052"/>
                  </a:cubicBezTo>
                  <a:cubicBezTo>
                    <a:pt x="2676" y="2052"/>
                    <a:pt x="2871" y="1908"/>
                    <a:pt x="2949" y="1734"/>
                  </a:cubicBezTo>
                  <a:cubicBezTo>
                    <a:pt x="3926" y="2160"/>
                    <a:pt x="4878" y="2686"/>
                    <a:pt x="5756" y="3313"/>
                  </a:cubicBezTo>
                  <a:cubicBezTo>
                    <a:pt x="6081" y="3589"/>
                    <a:pt x="6407" y="3864"/>
                    <a:pt x="6733" y="4140"/>
                  </a:cubicBezTo>
                  <a:cubicBezTo>
                    <a:pt x="7209" y="4616"/>
                    <a:pt x="7660" y="5118"/>
                    <a:pt x="8011" y="5719"/>
                  </a:cubicBezTo>
                  <a:cubicBezTo>
                    <a:pt x="8112" y="5869"/>
                    <a:pt x="8237" y="5920"/>
                    <a:pt x="8362" y="5945"/>
                  </a:cubicBezTo>
                  <a:cubicBezTo>
                    <a:pt x="8387" y="6020"/>
                    <a:pt x="8412" y="6120"/>
                    <a:pt x="8437" y="6195"/>
                  </a:cubicBezTo>
                  <a:cubicBezTo>
                    <a:pt x="8412" y="6321"/>
                    <a:pt x="8412" y="6446"/>
                    <a:pt x="8513" y="6596"/>
                  </a:cubicBezTo>
                  <a:cubicBezTo>
                    <a:pt x="9415" y="7950"/>
                    <a:pt x="10167" y="9428"/>
                    <a:pt x="10492" y="11057"/>
                  </a:cubicBezTo>
                  <a:cubicBezTo>
                    <a:pt x="10543" y="11258"/>
                    <a:pt x="10668" y="11358"/>
                    <a:pt x="10818" y="11383"/>
                  </a:cubicBezTo>
                  <a:cubicBezTo>
                    <a:pt x="10969" y="12411"/>
                    <a:pt x="11044" y="13463"/>
                    <a:pt x="11069" y="14416"/>
                  </a:cubicBezTo>
                  <a:cubicBezTo>
                    <a:pt x="11069" y="14728"/>
                    <a:pt x="11343" y="14912"/>
                    <a:pt x="11598" y="14912"/>
                  </a:cubicBezTo>
                  <a:cubicBezTo>
                    <a:pt x="11793" y="14912"/>
                    <a:pt x="11978" y="14805"/>
                    <a:pt x="12021" y="14566"/>
                  </a:cubicBezTo>
                  <a:cubicBezTo>
                    <a:pt x="12397" y="12411"/>
                    <a:pt x="12447" y="10481"/>
                    <a:pt x="11746" y="8576"/>
                  </a:cubicBezTo>
                  <a:cubicBezTo>
                    <a:pt x="11921" y="8451"/>
                    <a:pt x="12021" y="8200"/>
                    <a:pt x="11871" y="7950"/>
                  </a:cubicBezTo>
                  <a:cubicBezTo>
                    <a:pt x="11495" y="7273"/>
                    <a:pt x="11219" y="6521"/>
                    <a:pt x="10893" y="5819"/>
                  </a:cubicBezTo>
                  <a:cubicBezTo>
                    <a:pt x="10843" y="5669"/>
                    <a:pt x="10743" y="5594"/>
                    <a:pt x="10618" y="5569"/>
                  </a:cubicBezTo>
                  <a:cubicBezTo>
                    <a:pt x="9891" y="4491"/>
                    <a:pt x="8989" y="3564"/>
                    <a:pt x="8137" y="2611"/>
                  </a:cubicBezTo>
                  <a:cubicBezTo>
                    <a:pt x="8112" y="2486"/>
                    <a:pt x="8036" y="2386"/>
                    <a:pt x="7911" y="2336"/>
                  </a:cubicBezTo>
                  <a:cubicBezTo>
                    <a:pt x="7886" y="2310"/>
                    <a:pt x="7886" y="2310"/>
                    <a:pt x="7886" y="2310"/>
                  </a:cubicBezTo>
                  <a:cubicBezTo>
                    <a:pt x="7786" y="2210"/>
                    <a:pt x="7711" y="2110"/>
                    <a:pt x="7610" y="2010"/>
                  </a:cubicBezTo>
                  <a:cubicBezTo>
                    <a:pt x="7512" y="1898"/>
                    <a:pt x="7399" y="1848"/>
                    <a:pt x="7291" y="1848"/>
                  </a:cubicBezTo>
                  <a:cubicBezTo>
                    <a:pt x="7206" y="1848"/>
                    <a:pt x="7125" y="1879"/>
                    <a:pt x="7059" y="1935"/>
                  </a:cubicBezTo>
                  <a:cubicBezTo>
                    <a:pt x="5204" y="1158"/>
                    <a:pt x="3224" y="782"/>
                    <a:pt x="1370" y="30"/>
                  </a:cubicBezTo>
                  <a:cubicBezTo>
                    <a:pt x="1310" y="10"/>
                    <a:pt x="1255" y="1"/>
                    <a:pt x="1203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050900" y="3860950"/>
              <a:ext cx="625950" cy="569225"/>
            </a:xfrm>
            <a:custGeom>
              <a:avLst/>
              <a:gdLst/>
              <a:ahLst/>
              <a:cxnLst/>
              <a:rect l="l" t="t" r="r" b="b"/>
              <a:pathLst>
                <a:path w="25038" h="22769" extrusionOk="0">
                  <a:moveTo>
                    <a:pt x="12614" y="846"/>
                  </a:moveTo>
                  <a:cubicBezTo>
                    <a:pt x="14661" y="846"/>
                    <a:pt x="16701" y="1234"/>
                    <a:pt x="18522" y="2256"/>
                  </a:cubicBezTo>
                  <a:cubicBezTo>
                    <a:pt x="20477" y="3333"/>
                    <a:pt x="22005" y="5038"/>
                    <a:pt x="22958" y="7043"/>
                  </a:cubicBezTo>
                  <a:cubicBezTo>
                    <a:pt x="23835" y="8922"/>
                    <a:pt x="24161" y="11053"/>
                    <a:pt x="23910" y="13083"/>
                  </a:cubicBezTo>
                  <a:cubicBezTo>
                    <a:pt x="23609" y="15238"/>
                    <a:pt x="22507" y="17193"/>
                    <a:pt x="20928" y="18647"/>
                  </a:cubicBezTo>
                  <a:cubicBezTo>
                    <a:pt x="18585" y="20791"/>
                    <a:pt x="15322" y="21938"/>
                    <a:pt x="12109" y="21938"/>
                  </a:cubicBezTo>
                  <a:cubicBezTo>
                    <a:pt x="10853" y="21938"/>
                    <a:pt x="9604" y="21763"/>
                    <a:pt x="8421" y="21404"/>
                  </a:cubicBezTo>
                  <a:cubicBezTo>
                    <a:pt x="6316" y="20777"/>
                    <a:pt x="4461" y="19474"/>
                    <a:pt x="3208" y="17644"/>
                  </a:cubicBezTo>
                  <a:cubicBezTo>
                    <a:pt x="1955" y="15840"/>
                    <a:pt x="1354" y="13659"/>
                    <a:pt x="1379" y="11479"/>
                  </a:cubicBezTo>
                  <a:cubicBezTo>
                    <a:pt x="1379" y="6942"/>
                    <a:pt x="4060" y="2582"/>
                    <a:pt x="8547" y="1328"/>
                  </a:cubicBezTo>
                  <a:cubicBezTo>
                    <a:pt x="9166" y="1155"/>
                    <a:pt x="9810" y="1055"/>
                    <a:pt x="10455" y="980"/>
                  </a:cubicBezTo>
                  <a:lnTo>
                    <a:pt x="10455" y="980"/>
                  </a:lnTo>
                  <a:cubicBezTo>
                    <a:pt x="10462" y="979"/>
                    <a:pt x="10469" y="979"/>
                    <a:pt x="10476" y="978"/>
                  </a:cubicBezTo>
                  <a:lnTo>
                    <a:pt x="10476" y="978"/>
                  </a:lnTo>
                  <a:cubicBezTo>
                    <a:pt x="10476" y="978"/>
                    <a:pt x="10476" y="978"/>
                    <a:pt x="10476" y="978"/>
                  </a:cubicBezTo>
                  <a:cubicBezTo>
                    <a:pt x="10484" y="977"/>
                    <a:pt x="10492" y="976"/>
                    <a:pt x="10500" y="975"/>
                  </a:cubicBezTo>
                  <a:lnTo>
                    <a:pt x="10500" y="975"/>
                  </a:lnTo>
                  <a:cubicBezTo>
                    <a:pt x="11199" y="892"/>
                    <a:pt x="11907" y="846"/>
                    <a:pt x="12614" y="846"/>
                  </a:cubicBezTo>
                  <a:close/>
                  <a:moveTo>
                    <a:pt x="12958" y="0"/>
                  </a:moveTo>
                  <a:cubicBezTo>
                    <a:pt x="12131" y="0"/>
                    <a:pt x="11304" y="50"/>
                    <a:pt x="10476" y="150"/>
                  </a:cubicBezTo>
                  <a:cubicBezTo>
                    <a:pt x="7895" y="376"/>
                    <a:pt x="5489" y="1404"/>
                    <a:pt x="3684" y="3283"/>
                  </a:cubicBezTo>
                  <a:cubicBezTo>
                    <a:pt x="2055" y="4988"/>
                    <a:pt x="1028" y="7268"/>
                    <a:pt x="677" y="9599"/>
                  </a:cubicBezTo>
                  <a:cubicBezTo>
                    <a:pt x="0" y="14311"/>
                    <a:pt x="1980" y="19298"/>
                    <a:pt x="6366" y="21479"/>
                  </a:cubicBezTo>
                  <a:cubicBezTo>
                    <a:pt x="8127" y="22354"/>
                    <a:pt x="10099" y="22768"/>
                    <a:pt x="12083" y="22768"/>
                  </a:cubicBezTo>
                  <a:cubicBezTo>
                    <a:pt x="14928" y="22768"/>
                    <a:pt x="17797" y="21916"/>
                    <a:pt x="20101" y="20351"/>
                  </a:cubicBezTo>
                  <a:cubicBezTo>
                    <a:pt x="22030" y="19048"/>
                    <a:pt x="23559" y="17193"/>
                    <a:pt x="24311" y="14988"/>
                  </a:cubicBezTo>
                  <a:cubicBezTo>
                    <a:pt x="25038" y="12857"/>
                    <a:pt x="24963" y="10451"/>
                    <a:pt x="24336" y="8321"/>
                  </a:cubicBezTo>
                  <a:cubicBezTo>
                    <a:pt x="23659" y="6065"/>
                    <a:pt x="22331" y="4010"/>
                    <a:pt x="20477" y="2556"/>
                  </a:cubicBezTo>
                  <a:cubicBezTo>
                    <a:pt x="18346" y="852"/>
                    <a:pt x="15664" y="50"/>
                    <a:pt x="1295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124200" y="3907100"/>
              <a:ext cx="135200" cy="478225"/>
            </a:xfrm>
            <a:custGeom>
              <a:avLst/>
              <a:gdLst/>
              <a:ahLst/>
              <a:cxnLst/>
              <a:rect l="l" t="t" r="r" b="b"/>
              <a:pathLst>
                <a:path w="5408" h="19129" extrusionOk="0">
                  <a:moveTo>
                    <a:pt x="4788" y="0"/>
                  </a:moveTo>
                  <a:cubicBezTo>
                    <a:pt x="4695" y="0"/>
                    <a:pt x="4599" y="32"/>
                    <a:pt x="4512" y="109"/>
                  </a:cubicBezTo>
                  <a:cubicBezTo>
                    <a:pt x="702" y="3768"/>
                    <a:pt x="1" y="10034"/>
                    <a:pt x="1103" y="14946"/>
                  </a:cubicBezTo>
                  <a:cubicBezTo>
                    <a:pt x="1429" y="16325"/>
                    <a:pt x="1905" y="17703"/>
                    <a:pt x="2632" y="18931"/>
                  </a:cubicBezTo>
                  <a:cubicBezTo>
                    <a:pt x="2717" y="19070"/>
                    <a:pt x="2845" y="19128"/>
                    <a:pt x="2973" y="19128"/>
                  </a:cubicBezTo>
                  <a:cubicBezTo>
                    <a:pt x="3260" y="19128"/>
                    <a:pt x="3550" y="18835"/>
                    <a:pt x="3359" y="18505"/>
                  </a:cubicBezTo>
                  <a:cubicBezTo>
                    <a:pt x="2131" y="16400"/>
                    <a:pt x="1580" y="13919"/>
                    <a:pt x="1504" y="11487"/>
                  </a:cubicBezTo>
                  <a:cubicBezTo>
                    <a:pt x="1404" y="8931"/>
                    <a:pt x="1780" y="6299"/>
                    <a:pt x="2833" y="3969"/>
                  </a:cubicBezTo>
                  <a:cubicBezTo>
                    <a:pt x="3384" y="2766"/>
                    <a:pt x="4136" y="1638"/>
                    <a:pt x="5113" y="710"/>
                  </a:cubicBezTo>
                  <a:cubicBezTo>
                    <a:pt x="5407" y="417"/>
                    <a:pt x="5119" y="0"/>
                    <a:pt x="478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206275" y="3922975"/>
              <a:ext cx="111575" cy="498100"/>
            </a:xfrm>
            <a:custGeom>
              <a:avLst/>
              <a:gdLst/>
              <a:ahLst/>
              <a:cxnLst/>
              <a:rect l="l" t="t" r="r" b="b"/>
              <a:pathLst>
                <a:path w="4463" h="19924" extrusionOk="0">
                  <a:moveTo>
                    <a:pt x="3304" y="1"/>
                  </a:moveTo>
                  <a:cubicBezTo>
                    <a:pt x="3178" y="1"/>
                    <a:pt x="3055" y="66"/>
                    <a:pt x="2983" y="226"/>
                  </a:cubicBezTo>
                  <a:cubicBezTo>
                    <a:pt x="1" y="6291"/>
                    <a:pt x="2307" y="13409"/>
                    <a:pt x="3585" y="19624"/>
                  </a:cubicBezTo>
                  <a:cubicBezTo>
                    <a:pt x="3625" y="19834"/>
                    <a:pt x="3779" y="19924"/>
                    <a:pt x="3943" y="19924"/>
                  </a:cubicBezTo>
                  <a:cubicBezTo>
                    <a:pt x="4192" y="19924"/>
                    <a:pt x="4462" y="19716"/>
                    <a:pt x="4387" y="19399"/>
                  </a:cubicBezTo>
                  <a:cubicBezTo>
                    <a:pt x="3760" y="16291"/>
                    <a:pt x="2958" y="13208"/>
                    <a:pt x="2582" y="10050"/>
                  </a:cubicBezTo>
                  <a:cubicBezTo>
                    <a:pt x="2231" y="6893"/>
                    <a:pt x="2282" y="3559"/>
                    <a:pt x="3710" y="627"/>
                  </a:cubicBezTo>
                  <a:cubicBezTo>
                    <a:pt x="3864" y="302"/>
                    <a:pt x="3575" y="1"/>
                    <a:pt x="3304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302925" y="3923850"/>
              <a:ext cx="160425" cy="491775"/>
            </a:xfrm>
            <a:custGeom>
              <a:avLst/>
              <a:gdLst/>
              <a:ahLst/>
              <a:cxnLst/>
              <a:rect l="l" t="t" r="r" b="b"/>
              <a:pathLst>
                <a:path w="6417" h="19671" extrusionOk="0">
                  <a:moveTo>
                    <a:pt x="501" y="1"/>
                  </a:moveTo>
                  <a:cubicBezTo>
                    <a:pt x="246" y="1"/>
                    <a:pt x="0" y="193"/>
                    <a:pt x="120" y="492"/>
                  </a:cubicBezTo>
                  <a:cubicBezTo>
                    <a:pt x="2325" y="6682"/>
                    <a:pt x="3403" y="13173"/>
                    <a:pt x="5508" y="19389"/>
                  </a:cubicBezTo>
                  <a:cubicBezTo>
                    <a:pt x="5567" y="19586"/>
                    <a:pt x="5731" y="19671"/>
                    <a:pt x="5897" y="19671"/>
                  </a:cubicBezTo>
                  <a:cubicBezTo>
                    <a:pt x="6154" y="19671"/>
                    <a:pt x="6417" y="19468"/>
                    <a:pt x="6310" y="19163"/>
                  </a:cubicBezTo>
                  <a:cubicBezTo>
                    <a:pt x="4205" y="12948"/>
                    <a:pt x="3127" y="6457"/>
                    <a:pt x="922" y="291"/>
                  </a:cubicBezTo>
                  <a:cubicBezTo>
                    <a:pt x="851" y="89"/>
                    <a:pt x="674" y="1"/>
                    <a:pt x="50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326150" y="3901125"/>
              <a:ext cx="244200" cy="454675"/>
            </a:xfrm>
            <a:custGeom>
              <a:avLst/>
              <a:gdLst/>
              <a:ahLst/>
              <a:cxnLst/>
              <a:rect l="l" t="t" r="r" b="b"/>
              <a:pathLst>
                <a:path w="9768" h="18187" extrusionOk="0">
                  <a:moveTo>
                    <a:pt x="646" y="1"/>
                  </a:moveTo>
                  <a:cubicBezTo>
                    <a:pt x="297" y="1"/>
                    <a:pt x="1" y="421"/>
                    <a:pt x="319" y="699"/>
                  </a:cubicBezTo>
                  <a:cubicBezTo>
                    <a:pt x="2349" y="2328"/>
                    <a:pt x="4153" y="4233"/>
                    <a:pt x="5507" y="6488"/>
                  </a:cubicBezTo>
                  <a:cubicBezTo>
                    <a:pt x="6760" y="8594"/>
                    <a:pt x="7612" y="10899"/>
                    <a:pt x="8163" y="13305"/>
                  </a:cubicBezTo>
                  <a:cubicBezTo>
                    <a:pt x="8514" y="14784"/>
                    <a:pt x="8740" y="16288"/>
                    <a:pt x="8915" y="17792"/>
                  </a:cubicBezTo>
                  <a:cubicBezTo>
                    <a:pt x="8940" y="18055"/>
                    <a:pt x="9159" y="18186"/>
                    <a:pt x="9366" y="18186"/>
                  </a:cubicBezTo>
                  <a:cubicBezTo>
                    <a:pt x="9573" y="18186"/>
                    <a:pt x="9767" y="18055"/>
                    <a:pt x="9742" y="17792"/>
                  </a:cubicBezTo>
                  <a:cubicBezTo>
                    <a:pt x="9166" y="12579"/>
                    <a:pt x="7737" y="7491"/>
                    <a:pt x="4329" y="3406"/>
                  </a:cubicBezTo>
                  <a:cubicBezTo>
                    <a:pt x="3301" y="2178"/>
                    <a:pt x="2148" y="1100"/>
                    <a:pt x="920" y="97"/>
                  </a:cubicBezTo>
                  <a:cubicBezTo>
                    <a:pt x="832" y="30"/>
                    <a:pt x="737" y="1"/>
                    <a:pt x="646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338500" y="3880875"/>
              <a:ext cx="299525" cy="407250"/>
            </a:xfrm>
            <a:custGeom>
              <a:avLst/>
              <a:gdLst/>
              <a:ahLst/>
              <a:cxnLst/>
              <a:rect l="l" t="t" r="r" b="b"/>
              <a:pathLst>
                <a:path w="11981" h="16290" extrusionOk="0">
                  <a:moveTo>
                    <a:pt x="463" y="0"/>
                  </a:moveTo>
                  <a:cubicBezTo>
                    <a:pt x="1" y="0"/>
                    <a:pt x="22" y="784"/>
                    <a:pt x="526" y="832"/>
                  </a:cubicBezTo>
                  <a:cubicBezTo>
                    <a:pt x="5213" y="1459"/>
                    <a:pt x="8847" y="5369"/>
                    <a:pt x="10251" y="9704"/>
                  </a:cubicBezTo>
                  <a:cubicBezTo>
                    <a:pt x="10902" y="11709"/>
                    <a:pt x="11153" y="13790"/>
                    <a:pt x="11153" y="15895"/>
                  </a:cubicBezTo>
                  <a:cubicBezTo>
                    <a:pt x="11153" y="16158"/>
                    <a:pt x="11360" y="16290"/>
                    <a:pt x="11567" y="16290"/>
                  </a:cubicBezTo>
                  <a:cubicBezTo>
                    <a:pt x="11773" y="16290"/>
                    <a:pt x="11980" y="16158"/>
                    <a:pt x="11980" y="15895"/>
                  </a:cubicBezTo>
                  <a:cubicBezTo>
                    <a:pt x="11980" y="12361"/>
                    <a:pt x="11253" y="8752"/>
                    <a:pt x="9298" y="5744"/>
                  </a:cubicBezTo>
                  <a:cubicBezTo>
                    <a:pt x="7920" y="3664"/>
                    <a:pt x="5965" y="1935"/>
                    <a:pt x="3659" y="907"/>
                  </a:cubicBezTo>
                  <a:cubicBezTo>
                    <a:pt x="2657" y="456"/>
                    <a:pt x="1604" y="155"/>
                    <a:pt x="526" y="5"/>
                  </a:cubicBezTo>
                  <a:cubicBezTo>
                    <a:pt x="504" y="2"/>
                    <a:pt x="483" y="0"/>
                    <a:pt x="46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13"/>
          <p:cNvGrpSpPr/>
          <p:nvPr/>
        </p:nvGrpSpPr>
        <p:grpSpPr>
          <a:xfrm>
            <a:off x="313100" y="3816450"/>
            <a:ext cx="323950" cy="311500"/>
            <a:chOff x="1714425" y="2805275"/>
            <a:chExt cx="323950" cy="311500"/>
          </a:xfrm>
        </p:grpSpPr>
        <p:sp>
          <p:nvSpPr>
            <p:cNvPr id="221" name="Google Shape;221;p13"/>
            <p:cNvSpPr/>
            <p:nvPr/>
          </p:nvSpPr>
          <p:spPr>
            <a:xfrm>
              <a:off x="1723200" y="2823225"/>
              <a:ext cx="312675" cy="284475"/>
            </a:xfrm>
            <a:custGeom>
              <a:avLst/>
              <a:gdLst/>
              <a:ahLst/>
              <a:cxnLst/>
              <a:rect l="l" t="t" r="r" b="b"/>
              <a:pathLst>
                <a:path w="12507" h="11379" extrusionOk="0">
                  <a:moveTo>
                    <a:pt x="8660" y="0"/>
                  </a:moveTo>
                  <a:cubicBezTo>
                    <a:pt x="8347" y="0"/>
                    <a:pt x="8089" y="77"/>
                    <a:pt x="7870" y="231"/>
                  </a:cubicBezTo>
                  <a:cubicBezTo>
                    <a:pt x="7770" y="206"/>
                    <a:pt x="7645" y="206"/>
                    <a:pt x="7519" y="206"/>
                  </a:cubicBezTo>
                  <a:cubicBezTo>
                    <a:pt x="5840" y="381"/>
                    <a:pt x="6241" y="2311"/>
                    <a:pt x="6993" y="4166"/>
                  </a:cubicBezTo>
                  <a:cubicBezTo>
                    <a:pt x="7018" y="4391"/>
                    <a:pt x="7093" y="4617"/>
                    <a:pt x="7168" y="4842"/>
                  </a:cubicBezTo>
                  <a:cubicBezTo>
                    <a:pt x="7193" y="4968"/>
                    <a:pt x="7244" y="5068"/>
                    <a:pt x="7319" y="5143"/>
                  </a:cubicBezTo>
                  <a:cubicBezTo>
                    <a:pt x="7444" y="5920"/>
                    <a:pt x="7619" y="6697"/>
                    <a:pt x="7820" y="7374"/>
                  </a:cubicBezTo>
                  <a:cubicBezTo>
                    <a:pt x="6338" y="6162"/>
                    <a:pt x="4197" y="4951"/>
                    <a:pt x="2597" y="4951"/>
                  </a:cubicBezTo>
                  <a:cubicBezTo>
                    <a:pt x="1680" y="4951"/>
                    <a:pt x="940" y="5349"/>
                    <a:pt x="602" y="6371"/>
                  </a:cubicBezTo>
                  <a:cubicBezTo>
                    <a:pt x="0" y="8176"/>
                    <a:pt x="2457" y="10055"/>
                    <a:pt x="3810" y="10632"/>
                  </a:cubicBezTo>
                  <a:cubicBezTo>
                    <a:pt x="5222" y="11242"/>
                    <a:pt x="6778" y="11379"/>
                    <a:pt x="8334" y="11379"/>
                  </a:cubicBezTo>
                  <a:cubicBezTo>
                    <a:pt x="9207" y="11379"/>
                    <a:pt x="10080" y="11335"/>
                    <a:pt x="10928" y="11308"/>
                  </a:cubicBezTo>
                  <a:cubicBezTo>
                    <a:pt x="11479" y="11283"/>
                    <a:pt x="11880" y="10882"/>
                    <a:pt x="11905" y="10331"/>
                  </a:cubicBezTo>
                  <a:cubicBezTo>
                    <a:pt x="12031" y="7850"/>
                    <a:pt x="12507" y="281"/>
                    <a:pt x="8797" y="5"/>
                  </a:cubicBezTo>
                  <a:cubicBezTo>
                    <a:pt x="8750" y="2"/>
                    <a:pt x="8705" y="0"/>
                    <a:pt x="8660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1714425" y="2805275"/>
              <a:ext cx="323950" cy="311500"/>
            </a:xfrm>
            <a:custGeom>
              <a:avLst/>
              <a:gdLst/>
              <a:ahLst/>
              <a:cxnLst/>
              <a:rect l="l" t="t" r="r" b="b"/>
              <a:pathLst>
                <a:path w="12958" h="12460" extrusionOk="0">
                  <a:moveTo>
                    <a:pt x="9024" y="817"/>
                  </a:moveTo>
                  <a:cubicBezTo>
                    <a:pt x="9120" y="817"/>
                    <a:pt x="9220" y="827"/>
                    <a:pt x="9324" y="848"/>
                  </a:cubicBezTo>
                  <a:cubicBezTo>
                    <a:pt x="10502" y="1099"/>
                    <a:pt x="11003" y="2503"/>
                    <a:pt x="11304" y="3505"/>
                  </a:cubicBezTo>
                  <a:cubicBezTo>
                    <a:pt x="11680" y="4758"/>
                    <a:pt x="11830" y="6036"/>
                    <a:pt x="11855" y="7340"/>
                  </a:cubicBezTo>
                  <a:cubicBezTo>
                    <a:pt x="11880" y="8720"/>
                    <a:pt x="11783" y="10100"/>
                    <a:pt x="11518" y="11457"/>
                  </a:cubicBezTo>
                  <a:lnTo>
                    <a:pt x="11518" y="11457"/>
                  </a:lnTo>
                  <a:cubicBezTo>
                    <a:pt x="10730" y="11586"/>
                    <a:pt x="9907" y="11655"/>
                    <a:pt x="9076" y="11655"/>
                  </a:cubicBezTo>
                  <a:cubicBezTo>
                    <a:pt x="7122" y="11655"/>
                    <a:pt x="5126" y="11273"/>
                    <a:pt x="3459" y="10397"/>
                  </a:cubicBezTo>
                  <a:cubicBezTo>
                    <a:pt x="2381" y="9846"/>
                    <a:pt x="1304" y="8994"/>
                    <a:pt x="1053" y="7716"/>
                  </a:cubicBezTo>
                  <a:cubicBezTo>
                    <a:pt x="828" y="6538"/>
                    <a:pt x="1730" y="5786"/>
                    <a:pt x="2858" y="5711"/>
                  </a:cubicBezTo>
                  <a:cubicBezTo>
                    <a:pt x="2915" y="5707"/>
                    <a:pt x="2973" y="5706"/>
                    <a:pt x="3030" y="5706"/>
                  </a:cubicBezTo>
                  <a:cubicBezTo>
                    <a:pt x="4760" y="5706"/>
                    <a:pt x="6237" y="7142"/>
                    <a:pt x="7620" y="7991"/>
                  </a:cubicBezTo>
                  <a:cubicBezTo>
                    <a:pt x="7689" y="8034"/>
                    <a:pt x="7759" y="8053"/>
                    <a:pt x="7826" y="8053"/>
                  </a:cubicBezTo>
                  <a:cubicBezTo>
                    <a:pt x="8075" y="8053"/>
                    <a:pt x="8280" y="7792"/>
                    <a:pt x="8221" y="7515"/>
                  </a:cubicBezTo>
                  <a:cubicBezTo>
                    <a:pt x="7996" y="6087"/>
                    <a:pt x="7269" y="4708"/>
                    <a:pt x="7294" y="3229"/>
                  </a:cubicBezTo>
                  <a:cubicBezTo>
                    <a:pt x="7317" y="2236"/>
                    <a:pt x="7894" y="817"/>
                    <a:pt x="9024" y="817"/>
                  </a:cubicBezTo>
                  <a:close/>
                  <a:moveTo>
                    <a:pt x="9056" y="0"/>
                  </a:moveTo>
                  <a:cubicBezTo>
                    <a:pt x="7925" y="0"/>
                    <a:pt x="6998" y="909"/>
                    <a:pt x="6642" y="1976"/>
                  </a:cubicBezTo>
                  <a:cubicBezTo>
                    <a:pt x="6111" y="3571"/>
                    <a:pt x="6747" y="5149"/>
                    <a:pt x="7176" y="6697"/>
                  </a:cubicBezTo>
                  <a:lnTo>
                    <a:pt x="7176" y="6697"/>
                  </a:lnTo>
                  <a:cubicBezTo>
                    <a:pt x="5946" y="5859"/>
                    <a:pt x="4700" y="4944"/>
                    <a:pt x="3158" y="4884"/>
                  </a:cubicBezTo>
                  <a:cubicBezTo>
                    <a:pt x="3113" y="4882"/>
                    <a:pt x="3068" y="4881"/>
                    <a:pt x="3023" y="4881"/>
                  </a:cubicBezTo>
                  <a:cubicBezTo>
                    <a:pt x="1758" y="4881"/>
                    <a:pt x="420" y="5558"/>
                    <a:pt x="226" y="6914"/>
                  </a:cubicBezTo>
                  <a:cubicBezTo>
                    <a:pt x="0" y="8292"/>
                    <a:pt x="853" y="9570"/>
                    <a:pt x="1880" y="10397"/>
                  </a:cubicBezTo>
                  <a:cubicBezTo>
                    <a:pt x="3158" y="11400"/>
                    <a:pt x="4762" y="11926"/>
                    <a:pt x="6366" y="12202"/>
                  </a:cubicBezTo>
                  <a:cubicBezTo>
                    <a:pt x="7316" y="12371"/>
                    <a:pt x="8287" y="12459"/>
                    <a:pt x="9256" y="12459"/>
                  </a:cubicBezTo>
                  <a:cubicBezTo>
                    <a:pt x="10154" y="12459"/>
                    <a:pt x="11051" y="12384"/>
                    <a:pt x="11930" y="12227"/>
                  </a:cubicBezTo>
                  <a:cubicBezTo>
                    <a:pt x="12119" y="12191"/>
                    <a:pt x="12211" y="12065"/>
                    <a:pt x="12227" y="11923"/>
                  </a:cubicBezTo>
                  <a:lnTo>
                    <a:pt x="12227" y="11923"/>
                  </a:lnTo>
                  <a:cubicBezTo>
                    <a:pt x="12275" y="11874"/>
                    <a:pt x="12312" y="11809"/>
                    <a:pt x="12331" y="11726"/>
                  </a:cubicBezTo>
                  <a:cubicBezTo>
                    <a:pt x="12908" y="8894"/>
                    <a:pt x="12958" y="5610"/>
                    <a:pt x="11981" y="2828"/>
                  </a:cubicBezTo>
                  <a:cubicBezTo>
                    <a:pt x="11554" y="1650"/>
                    <a:pt x="10828" y="297"/>
                    <a:pt x="9499" y="46"/>
                  </a:cubicBezTo>
                  <a:cubicBezTo>
                    <a:pt x="9349" y="15"/>
                    <a:pt x="9201" y="0"/>
                    <a:pt x="905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13"/>
          <p:cNvGrpSpPr/>
          <p:nvPr/>
        </p:nvGrpSpPr>
        <p:grpSpPr>
          <a:xfrm>
            <a:off x="5942500" y="2386791"/>
            <a:ext cx="2912748" cy="2756709"/>
            <a:chOff x="5942500" y="2386791"/>
            <a:chExt cx="2912748" cy="2756709"/>
          </a:xfrm>
        </p:grpSpPr>
        <p:grpSp>
          <p:nvGrpSpPr>
            <p:cNvPr id="224" name="Google Shape;224;p13"/>
            <p:cNvGrpSpPr/>
            <p:nvPr/>
          </p:nvGrpSpPr>
          <p:grpSpPr>
            <a:xfrm rot="634772">
              <a:off x="8426390" y="2662681"/>
              <a:ext cx="363675" cy="743724"/>
              <a:chOff x="2860175" y="3793875"/>
              <a:chExt cx="363675" cy="743725"/>
            </a:xfrm>
          </p:grpSpPr>
          <p:sp>
            <p:nvSpPr>
              <p:cNvPr id="225" name="Google Shape;225;p13"/>
              <p:cNvSpPr/>
              <p:nvPr/>
            </p:nvSpPr>
            <p:spPr>
              <a:xfrm>
                <a:off x="2933100" y="3807675"/>
                <a:ext cx="240175" cy="501250"/>
              </a:xfrm>
              <a:custGeom>
                <a:avLst/>
                <a:gdLst/>
                <a:ahLst/>
                <a:cxnLst/>
                <a:rect l="l" t="t" r="r" b="b"/>
                <a:pathLst>
                  <a:path w="9607" h="20050" extrusionOk="0">
                    <a:moveTo>
                      <a:pt x="7895" y="1"/>
                    </a:moveTo>
                    <a:cubicBezTo>
                      <a:pt x="7720" y="1"/>
                      <a:pt x="7570" y="76"/>
                      <a:pt x="7419" y="176"/>
                    </a:cubicBezTo>
                    <a:cubicBezTo>
                      <a:pt x="7400" y="174"/>
                      <a:pt x="7379" y="172"/>
                      <a:pt x="7359" y="172"/>
                    </a:cubicBezTo>
                    <a:cubicBezTo>
                      <a:pt x="7172" y="172"/>
                      <a:pt x="6966" y="278"/>
                      <a:pt x="6943" y="527"/>
                    </a:cubicBezTo>
                    <a:cubicBezTo>
                      <a:pt x="6843" y="1028"/>
                      <a:pt x="6743" y="1504"/>
                      <a:pt x="6592" y="1981"/>
                    </a:cubicBezTo>
                    <a:cubicBezTo>
                      <a:pt x="5665" y="3535"/>
                      <a:pt x="5088" y="5289"/>
                      <a:pt x="4412" y="6943"/>
                    </a:cubicBezTo>
                    <a:cubicBezTo>
                      <a:pt x="4336" y="7119"/>
                      <a:pt x="4387" y="7269"/>
                      <a:pt x="4487" y="7394"/>
                    </a:cubicBezTo>
                    <a:cubicBezTo>
                      <a:pt x="3660" y="9625"/>
                      <a:pt x="2983" y="11931"/>
                      <a:pt x="2281" y="14236"/>
                    </a:cubicBezTo>
                    <a:cubicBezTo>
                      <a:pt x="1580" y="15590"/>
                      <a:pt x="853" y="16918"/>
                      <a:pt x="151" y="18297"/>
                    </a:cubicBezTo>
                    <a:cubicBezTo>
                      <a:pt x="51" y="18497"/>
                      <a:pt x="1" y="18823"/>
                      <a:pt x="151" y="19023"/>
                    </a:cubicBezTo>
                    <a:cubicBezTo>
                      <a:pt x="326" y="19249"/>
                      <a:pt x="477" y="19475"/>
                      <a:pt x="652" y="19700"/>
                    </a:cubicBezTo>
                    <a:cubicBezTo>
                      <a:pt x="820" y="19935"/>
                      <a:pt x="1052" y="20050"/>
                      <a:pt x="1280" y="20050"/>
                    </a:cubicBezTo>
                    <a:cubicBezTo>
                      <a:pt x="1564" y="20050"/>
                      <a:pt x="1842" y="19872"/>
                      <a:pt x="1981" y="19525"/>
                    </a:cubicBezTo>
                    <a:cubicBezTo>
                      <a:pt x="2582" y="17996"/>
                      <a:pt x="3108" y="16417"/>
                      <a:pt x="3610" y="14838"/>
                    </a:cubicBezTo>
                    <a:cubicBezTo>
                      <a:pt x="3760" y="14537"/>
                      <a:pt x="3910" y="14236"/>
                      <a:pt x="4086" y="13961"/>
                    </a:cubicBezTo>
                    <a:cubicBezTo>
                      <a:pt x="5189" y="11830"/>
                      <a:pt x="6266" y="9700"/>
                      <a:pt x="7244" y="7545"/>
                    </a:cubicBezTo>
                    <a:cubicBezTo>
                      <a:pt x="7394" y="7219"/>
                      <a:pt x="7319" y="6918"/>
                      <a:pt x="7144" y="6718"/>
                    </a:cubicBezTo>
                    <a:cubicBezTo>
                      <a:pt x="7620" y="5139"/>
                      <a:pt x="7971" y="3535"/>
                      <a:pt x="8672" y="2056"/>
                    </a:cubicBezTo>
                    <a:cubicBezTo>
                      <a:pt x="8722" y="2006"/>
                      <a:pt x="8773" y="1956"/>
                      <a:pt x="8798" y="1880"/>
                    </a:cubicBezTo>
                    <a:cubicBezTo>
                      <a:pt x="8814" y="1882"/>
                      <a:pt x="8830" y="1883"/>
                      <a:pt x="8846" y="1883"/>
                    </a:cubicBezTo>
                    <a:cubicBezTo>
                      <a:pt x="9297" y="1883"/>
                      <a:pt x="9607" y="1221"/>
                      <a:pt x="9098" y="1003"/>
                    </a:cubicBezTo>
                    <a:cubicBezTo>
                      <a:pt x="9098" y="1003"/>
                      <a:pt x="9073" y="1003"/>
                      <a:pt x="9073" y="978"/>
                    </a:cubicBezTo>
                    <a:cubicBezTo>
                      <a:pt x="8898" y="352"/>
                      <a:pt x="8572" y="76"/>
                      <a:pt x="7895" y="1"/>
                    </a:cubicBezTo>
                    <a:close/>
                  </a:path>
                </a:pathLst>
              </a:custGeom>
              <a:solidFill>
                <a:srgbClr val="9AB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3"/>
              <p:cNvSpPr/>
              <p:nvPr/>
            </p:nvSpPr>
            <p:spPr>
              <a:xfrm>
                <a:off x="2884950" y="4333475"/>
                <a:ext cx="77625" cy="9330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3732" extrusionOk="0">
                    <a:moveTo>
                      <a:pt x="1658" y="1"/>
                    </a:moveTo>
                    <a:cubicBezTo>
                      <a:pt x="1397" y="1"/>
                      <a:pt x="1118" y="135"/>
                      <a:pt x="999" y="372"/>
                    </a:cubicBezTo>
                    <a:cubicBezTo>
                      <a:pt x="724" y="974"/>
                      <a:pt x="473" y="1600"/>
                      <a:pt x="373" y="2252"/>
                    </a:cubicBezTo>
                    <a:cubicBezTo>
                      <a:pt x="126" y="2449"/>
                      <a:pt x="1" y="2792"/>
                      <a:pt x="211" y="3137"/>
                    </a:cubicBezTo>
                    <a:lnTo>
                      <a:pt x="211" y="3137"/>
                    </a:lnTo>
                    <a:cubicBezTo>
                      <a:pt x="242" y="3194"/>
                      <a:pt x="298" y="3302"/>
                      <a:pt x="298" y="3330"/>
                    </a:cubicBezTo>
                    <a:cubicBezTo>
                      <a:pt x="373" y="3430"/>
                      <a:pt x="498" y="3555"/>
                      <a:pt x="598" y="3631"/>
                    </a:cubicBezTo>
                    <a:cubicBezTo>
                      <a:pt x="725" y="3699"/>
                      <a:pt x="872" y="3732"/>
                      <a:pt x="1022" y="3732"/>
                    </a:cubicBezTo>
                    <a:cubicBezTo>
                      <a:pt x="1198" y="3732"/>
                      <a:pt x="1376" y="3687"/>
                      <a:pt x="1526" y="3605"/>
                    </a:cubicBezTo>
                    <a:cubicBezTo>
                      <a:pt x="1776" y="3455"/>
                      <a:pt x="1927" y="3104"/>
                      <a:pt x="2102" y="2854"/>
                    </a:cubicBezTo>
                    <a:cubicBezTo>
                      <a:pt x="2328" y="2553"/>
                      <a:pt x="2578" y="2302"/>
                      <a:pt x="2829" y="2026"/>
                    </a:cubicBezTo>
                    <a:cubicBezTo>
                      <a:pt x="3080" y="1801"/>
                      <a:pt x="3105" y="1425"/>
                      <a:pt x="2954" y="1149"/>
                    </a:cubicBezTo>
                    <a:cubicBezTo>
                      <a:pt x="2729" y="748"/>
                      <a:pt x="2403" y="347"/>
                      <a:pt x="2002" y="97"/>
                    </a:cubicBezTo>
                    <a:cubicBezTo>
                      <a:pt x="1904" y="32"/>
                      <a:pt x="1783" y="1"/>
                      <a:pt x="1658" y="1"/>
                    </a:cubicBezTo>
                    <a:close/>
                  </a:path>
                </a:pathLst>
              </a:custGeom>
              <a:solidFill>
                <a:srgbClr val="9AB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3"/>
              <p:cNvSpPr/>
              <p:nvPr/>
            </p:nvSpPr>
            <p:spPr>
              <a:xfrm>
                <a:off x="2892375" y="44167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1" y="1"/>
                    </a:moveTo>
                    <a:cubicBezTo>
                      <a:pt x="26" y="1"/>
                      <a:pt x="26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9AB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2872325" y="3793875"/>
                <a:ext cx="305175" cy="650425"/>
              </a:xfrm>
              <a:custGeom>
                <a:avLst/>
                <a:gdLst/>
                <a:ahLst/>
                <a:cxnLst/>
                <a:rect l="l" t="t" r="r" b="b"/>
                <a:pathLst>
                  <a:path w="12207" h="26017" extrusionOk="0">
                    <a:moveTo>
                      <a:pt x="9940" y="863"/>
                    </a:moveTo>
                    <a:cubicBezTo>
                      <a:pt x="10395" y="945"/>
                      <a:pt x="10845" y="1139"/>
                      <a:pt x="11268" y="1324"/>
                    </a:cubicBezTo>
                    <a:lnTo>
                      <a:pt x="11268" y="1324"/>
                    </a:lnTo>
                    <a:cubicBezTo>
                      <a:pt x="10513" y="4439"/>
                      <a:pt x="9075" y="7311"/>
                      <a:pt x="7845" y="10252"/>
                    </a:cubicBezTo>
                    <a:cubicBezTo>
                      <a:pt x="7194" y="11831"/>
                      <a:pt x="6717" y="13435"/>
                      <a:pt x="6191" y="15064"/>
                    </a:cubicBezTo>
                    <a:cubicBezTo>
                      <a:pt x="5615" y="16743"/>
                      <a:pt x="4938" y="18372"/>
                      <a:pt x="4261" y="20001"/>
                    </a:cubicBezTo>
                    <a:cubicBezTo>
                      <a:pt x="3529" y="21725"/>
                      <a:pt x="2798" y="23426"/>
                      <a:pt x="2129" y="25167"/>
                    </a:cubicBezTo>
                    <a:lnTo>
                      <a:pt x="2129" y="25167"/>
                    </a:lnTo>
                    <a:cubicBezTo>
                      <a:pt x="1723" y="25120"/>
                      <a:pt x="1322" y="25007"/>
                      <a:pt x="950" y="24844"/>
                    </a:cubicBezTo>
                    <a:lnTo>
                      <a:pt x="950" y="24844"/>
                    </a:lnTo>
                    <a:cubicBezTo>
                      <a:pt x="1811" y="21832"/>
                      <a:pt x="2879" y="18888"/>
                      <a:pt x="4086" y="15991"/>
                    </a:cubicBezTo>
                    <a:cubicBezTo>
                      <a:pt x="5414" y="12783"/>
                      <a:pt x="6667" y="9550"/>
                      <a:pt x="7870" y="6292"/>
                    </a:cubicBezTo>
                    <a:cubicBezTo>
                      <a:pt x="8531" y="4475"/>
                      <a:pt x="9214" y="2658"/>
                      <a:pt x="9940" y="863"/>
                    </a:cubicBezTo>
                    <a:close/>
                    <a:moveTo>
                      <a:pt x="9650" y="1"/>
                    </a:moveTo>
                    <a:cubicBezTo>
                      <a:pt x="9442" y="1"/>
                      <a:pt x="9321" y="127"/>
                      <a:pt x="9283" y="281"/>
                    </a:cubicBezTo>
                    <a:lnTo>
                      <a:pt x="9283" y="281"/>
                    </a:lnTo>
                    <a:cubicBezTo>
                      <a:pt x="9280" y="288"/>
                      <a:pt x="9277" y="295"/>
                      <a:pt x="9274" y="302"/>
                    </a:cubicBezTo>
                    <a:cubicBezTo>
                      <a:pt x="7895" y="3635"/>
                      <a:pt x="6742" y="7019"/>
                      <a:pt x="5464" y="10377"/>
                    </a:cubicBezTo>
                    <a:cubicBezTo>
                      <a:pt x="4286" y="13435"/>
                      <a:pt x="2933" y="16417"/>
                      <a:pt x="1805" y="19500"/>
                    </a:cubicBezTo>
                    <a:cubicBezTo>
                      <a:pt x="1153" y="21305"/>
                      <a:pt x="577" y="23134"/>
                      <a:pt x="51" y="24964"/>
                    </a:cubicBezTo>
                    <a:cubicBezTo>
                      <a:pt x="1" y="25139"/>
                      <a:pt x="76" y="25365"/>
                      <a:pt x="251" y="25440"/>
                    </a:cubicBezTo>
                    <a:cubicBezTo>
                      <a:pt x="928" y="25766"/>
                      <a:pt x="1655" y="25991"/>
                      <a:pt x="2407" y="26017"/>
                    </a:cubicBezTo>
                    <a:cubicBezTo>
                      <a:pt x="2607" y="26017"/>
                      <a:pt x="2732" y="25891"/>
                      <a:pt x="2808" y="25716"/>
                    </a:cubicBezTo>
                    <a:cubicBezTo>
                      <a:pt x="4061" y="22407"/>
                      <a:pt x="5590" y="19250"/>
                      <a:pt x="6767" y="15916"/>
                    </a:cubicBezTo>
                    <a:cubicBezTo>
                      <a:pt x="7344" y="14312"/>
                      <a:pt x="7770" y="12658"/>
                      <a:pt x="8422" y="11054"/>
                    </a:cubicBezTo>
                    <a:cubicBezTo>
                      <a:pt x="9023" y="9525"/>
                      <a:pt x="9725" y="8021"/>
                      <a:pt x="10377" y="6493"/>
                    </a:cubicBezTo>
                    <a:cubicBezTo>
                      <a:pt x="11103" y="4763"/>
                      <a:pt x="11755" y="3009"/>
                      <a:pt x="12156" y="1179"/>
                    </a:cubicBezTo>
                    <a:cubicBezTo>
                      <a:pt x="12206" y="929"/>
                      <a:pt x="12081" y="753"/>
                      <a:pt x="11855" y="653"/>
                    </a:cubicBezTo>
                    <a:cubicBezTo>
                      <a:pt x="11153" y="377"/>
                      <a:pt x="10427" y="26"/>
                      <a:pt x="9675" y="1"/>
                    </a:cubicBezTo>
                    <a:cubicBezTo>
                      <a:pt x="9667" y="1"/>
                      <a:pt x="9658" y="1"/>
                      <a:pt x="9650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3102275" y="3864075"/>
                <a:ext cx="121575" cy="213050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8522" extrusionOk="0">
                    <a:moveTo>
                      <a:pt x="2206" y="0"/>
                    </a:moveTo>
                    <a:lnTo>
                      <a:pt x="1905" y="1078"/>
                    </a:lnTo>
                    <a:cubicBezTo>
                      <a:pt x="4863" y="2532"/>
                      <a:pt x="1" y="7093"/>
                      <a:pt x="978" y="8522"/>
                    </a:cubicBezTo>
                    <a:cubicBezTo>
                      <a:pt x="1805" y="8171"/>
                      <a:pt x="3459" y="3835"/>
                      <a:pt x="4036" y="2732"/>
                    </a:cubicBezTo>
                    <a:cubicBezTo>
                      <a:pt x="4537" y="1705"/>
                      <a:pt x="4863" y="1103"/>
                      <a:pt x="3760" y="577"/>
                    </a:cubicBezTo>
                    <a:cubicBezTo>
                      <a:pt x="3259" y="326"/>
                      <a:pt x="2682" y="151"/>
                      <a:pt x="2206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>
                <a:off x="2909925" y="4318425"/>
                <a:ext cx="6142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412" extrusionOk="0">
                    <a:moveTo>
                      <a:pt x="429" y="0"/>
                    </a:moveTo>
                    <a:cubicBezTo>
                      <a:pt x="260" y="0"/>
                      <a:pt x="91" y="117"/>
                      <a:pt x="50" y="298"/>
                    </a:cubicBezTo>
                    <a:cubicBezTo>
                      <a:pt x="0" y="523"/>
                      <a:pt x="101" y="749"/>
                      <a:pt x="326" y="824"/>
                    </a:cubicBezTo>
                    <a:cubicBezTo>
                      <a:pt x="476" y="849"/>
                      <a:pt x="602" y="899"/>
                      <a:pt x="727" y="949"/>
                    </a:cubicBezTo>
                    <a:cubicBezTo>
                      <a:pt x="802" y="974"/>
                      <a:pt x="852" y="999"/>
                      <a:pt x="928" y="1024"/>
                    </a:cubicBezTo>
                    <a:cubicBezTo>
                      <a:pt x="940" y="1037"/>
                      <a:pt x="946" y="1043"/>
                      <a:pt x="943" y="1043"/>
                    </a:cubicBezTo>
                    <a:cubicBezTo>
                      <a:pt x="940" y="1043"/>
                      <a:pt x="928" y="1037"/>
                      <a:pt x="904" y="1025"/>
                    </a:cubicBezTo>
                    <a:lnTo>
                      <a:pt x="904" y="1025"/>
                    </a:lnTo>
                    <a:lnTo>
                      <a:pt x="953" y="1050"/>
                    </a:lnTo>
                    <a:cubicBezTo>
                      <a:pt x="978" y="1050"/>
                      <a:pt x="1003" y="1075"/>
                      <a:pt x="1028" y="1075"/>
                    </a:cubicBezTo>
                    <a:cubicBezTo>
                      <a:pt x="1329" y="1200"/>
                      <a:pt x="1604" y="1325"/>
                      <a:pt x="1905" y="1400"/>
                    </a:cubicBezTo>
                    <a:cubicBezTo>
                      <a:pt x="1935" y="1408"/>
                      <a:pt x="1965" y="1411"/>
                      <a:pt x="1996" y="1411"/>
                    </a:cubicBezTo>
                    <a:cubicBezTo>
                      <a:pt x="2175" y="1411"/>
                      <a:pt x="2364" y="1292"/>
                      <a:pt x="2406" y="1100"/>
                    </a:cubicBezTo>
                    <a:cubicBezTo>
                      <a:pt x="2456" y="899"/>
                      <a:pt x="2331" y="649"/>
                      <a:pt x="2106" y="598"/>
                    </a:cubicBezTo>
                    <a:cubicBezTo>
                      <a:pt x="1980" y="548"/>
                      <a:pt x="1855" y="523"/>
                      <a:pt x="1705" y="448"/>
                    </a:cubicBezTo>
                    <a:cubicBezTo>
                      <a:pt x="1654" y="448"/>
                      <a:pt x="1604" y="423"/>
                      <a:pt x="1529" y="398"/>
                    </a:cubicBezTo>
                    <a:cubicBezTo>
                      <a:pt x="1504" y="385"/>
                      <a:pt x="1498" y="379"/>
                      <a:pt x="1504" y="379"/>
                    </a:cubicBezTo>
                    <a:cubicBezTo>
                      <a:pt x="1510" y="379"/>
                      <a:pt x="1529" y="385"/>
                      <a:pt x="1554" y="398"/>
                    </a:cubicBezTo>
                    <a:lnTo>
                      <a:pt x="1504" y="373"/>
                    </a:lnTo>
                    <a:cubicBezTo>
                      <a:pt x="1479" y="348"/>
                      <a:pt x="1429" y="348"/>
                      <a:pt x="1404" y="323"/>
                    </a:cubicBezTo>
                    <a:cubicBezTo>
                      <a:pt x="1128" y="222"/>
                      <a:pt x="852" y="97"/>
                      <a:pt x="552" y="22"/>
                    </a:cubicBezTo>
                    <a:cubicBezTo>
                      <a:pt x="512" y="7"/>
                      <a:pt x="471" y="0"/>
                      <a:pt x="429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2918700" y="4276925"/>
                <a:ext cx="65175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1567" extrusionOk="0">
                    <a:moveTo>
                      <a:pt x="422" y="1"/>
                    </a:moveTo>
                    <a:cubicBezTo>
                      <a:pt x="347" y="1"/>
                      <a:pt x="272" y="22"/>
                      <a:pt x="226" y="53"/>
                    </a:cubicBezTo>
                    <a:cubicBezTo>
                      <a:pt x="151" y="103"/>
                      <a:pt x="50" y="203"/>
                      <a:pt x="25" y="304"/>
                    </a:cubicBezTo>
                    <a:cubicBezTo>
                      <a:pt x="0" y="404"/>
                      <a:pt x="25" y="529"/>
                      <a:pt x="75" y="629"/>
                    </a:cubicBezTo>
                    <a:cubicBezTo>
                      <a:pt x="151" y="730"/>
                      <a:pt x="226" y="780"/>
                      <a:pt x="326" y="830"/>
                    </a:cubicBezTo>
                    <a:cubicBezTo>
                      <a:pt x="902" y="1055"/>
                      <a:pt x="1504" y="1306"/>
                      <a:pt x="2080" y="1557"/>
                    </a:cubicBezTo>
                    <a:cubicBezTo>
                      <a:pt x="2107" y="1563"/>
                      <a:pt x="2136" y="1566"/>
                      <a:pt x="2165" y="1566"/>
                    </a:cubicBezTo>
                    <a:cubicBezTo>
                      <a:pt x="2246" y="1566"/>
                      <a:pt x="2333" y="1543"/>
                      <a:pt x="2406" y="1507"/>
                    </a:cubicBezTo>
                    <a:cubicBezTo>
                      <a:pt x="2481" y="1456"/>
                      <a:pt x="2557" y="1356"/>
                      <a:pt x="2582" y="1256"/>
                    </a:cubicBezTo>
                    <a:cubicBezTo>
                      <a:pt x="2607" y="1156"/>
                      <a:pt x="2607" y="1030"/>
                      <a:pt x="2557" y="930"/>
                    </a:cubicBezTo>
                    <a:cubicBezTo>
                      <a:pt x="2481" y="830"/>
                      <a:pt x="2406" y="780"/>
                      <a:pt x="2306" y="755"/>
                    </a:cubicBezTo>
                    <a:cubicBezTo>
                      <a:pt x="1704" y="504"/>
                      <a:pt x="1128" y="253"/>
                      <a:pt x="552" y="28"/>
                    </a:cubicBezTo>
                    <a:cubicBezTo>
                      <a:pt x="513" y="9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3"/>
              <p:cNvSpPr/>
              <p:nvPr/>
            </p:nvSpPr>
            <p:spPr>
              <a:xfrm>
                <a:off x="2860175" y="4413300"/>
                <a:ext cx="85850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972" extrusionOk="0">
                    <a:moveTo>
                      <a:pt x="945" y="0"/>
                    </a:moveTo>
                    <a:cubicBezTo>
                      <a:pt x="762" y="0"/>
                      <a:pt x="558" y="120"/>
                      <a:pt x="537" y="312"/>
                    </a:cubicBezTo>
                    <a:cubicBezTo>
                      <a:pt x="261" y="1716"/>
                      <a:pt x="186" y="3144"/>
                      <a:pt x="35" y="4548"/>
                    </a:cubicBezTo>
                    <a:cubicBezTo>
                      <a:pt x="1" y="4789"/>
                      <a:pt x="240" y="4972"/>
                      <a:pt x="465" y="4972"/>
                    </a:cubicBezTo>
                    <a:cubicBezTo>
                      <a:pt x="568" y="4972"/>
                      <a:pt x="667" y="4934"/>
                      <a:pt x="737" y="4849"/>
                    </a:cubicBezTo>
                    <a:cubicBezTo>
                      <a:pt x="1690" y="3646"/>
                      <a:pt x="2466" y="2342"/>
                      <a:pt x="3243" y="1039"/>
                    </a:cubicBezTo>
                    <a:cubicBezTo>
                      <a:pt x="3434" y="710"/>
                      <a:pt x="3158" y="405"/>
                      <a:pt x="2878" y="405"/>
                    </a:cubicBezTo>
                    <a:cubicBezTo>
                      <a:pt x="2753" y="405"/>
                      <a:pt x="2627" y="466"/>
                      <a:pt x="2542" y="613"/>
                    </a:cubicBezTo>
                    <a:cubicBezTo>
                      <a:pt x="2046" y="1439"/>
                      <a:pt x="1550" y="2265"/>
                      <a:pt x="1012" y="3055"/>
                    </a:cubicBezTo>
                    <a:lnTo>
                      <a:pt x="1012" y="3055"/>
                    </a:lnTo>
                    <a:cubicBezTo>
                      <a:pt x="1031" y="2841"/>
                      <a:pt x="1048" y="2628"/>
                      <a:pt x="1063" y="2417"/>
                    </a:cubicBezTo>
                    <a:cubicBezTo>
                      <a:pt x="1113" y="1741"/>
                      <a:pt x="1213" y="1189"/>
                      <a:pt x="1339" y="538"/>
                    </a:cubicBezTo>
                    <a:cubicBezTo>
                      <a:pt x="1364" y="312"/>
                      <a:pt x="1263" y="87"/>
                      <a:pt x="1038" y="11"/>
                    </a:cubicBezTo>
                    <a:cubicBezTo>
                      <a:pt x="1008" y="4"/>
                      <a:pt x="977" y="0"/>
                      <a:pt x="945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13"/>
            <p:cNvGrpSpPr/>
            <p:nvPr/>
          </p:nvGrpSpPr>
          <p:grpSpPr>
            <a:xfrm>
              <a:off x="8494146" y="2386791"/>
              <a:ext cx="168331" cy="162698"/>
              <a:chOff x="8012996" y="3573291"/>
              <a:chExt cx="168331" cy="162698"/>
            </a:xfrm>
          </p:grpSpPr>
          <p:sp>
            <p:nvSpPr>
              <p:cNvPr id="234" name="Google Shape;234;p13"/>
              <p:cNvSpPr/>
              <p:nvPr/>
            </p:nvSpPr>
            <p:spPr>
              <a:xfrm rot="-746695">
                <a:off x="8017588" y="3680223"/>
                <a:ext cx="6332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1981" extrusionOk="0">
                    <a:moveTo>
                      <a:pt x="1254" y="0"/>
                    </a:moveTo>
                    <a:cubicBezTo>
                      <a:pt x="1" y="0"/>
                      <a:pt x="1" y="1980"/>
                      <a:pt x="1254" y="1980"/>
                    </a:cubicBezTo>
                    <a:cubicBezTo>
                      <a:pt x="2532" y="1980"/>
                      <a:pt x="2532" y="0"/>
                      <a:pt x="1254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3"/>
              <p:cNvSpPr/>
              <p:nvPr/>
            </p:nvSpPr>
            <p:spPr>
              <a:xfrm rot="-746695">
                <a:off x="8048598" y="3579605"/>
                <a:ext cx="63925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1956" extrusionOk="0">
                    <a:moveTo>
                      <a:pt x="1278" y="1"/>
                    </a:moveTo>
                    <a:cubicBezTo>
                      <a:pt x="0" y="1"/>
                      <a:pt x="0" y="1956"/>
                      <a:pt x="1278" y="1956"/>
                    </a:cubicBezTo>
                    <a:cubicBezTo>
                      <a:pt x="2557" y="1956"/>
                      <a:pt x="2557" y="1"/>
                      <a:pt x="1278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3"/>
              <p:cNvSpPr/>
              <p:nvPr/>
            </p:nvSpPr>
            <p:spPr>
              <a:xfrm rot="-746695">
                <a:off x="8113434" y="3672540"/>
                <a:ext cx="633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81" extrusionOk="0">
                    <a:moveTo>
                      <a:pt x="1254" y="0"/>
                    </a:moveTo>
                    <a:cubicBezTo>
                      <a:pt x="1" y="0"/>
                      <a:pt x="1" y="1980"/>
                      <a:pt x="1254" y="1980"/>
                    </a:cubicBezTo>
                    <a:cubicBezTo>
                      <a:pt x="2532" y="1980"/>
                      <a:pt x="2532" y="0"/>
                      <a:pt x="1254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7" name="Google Shape;237;p13"/>
            <p:cNvSpPr/>
            <p:nvPr/>
          </p:nvSpPr>
          <p:spPr>
            <a:xfrm>
              <a:off x="5942500" y="3419125"/>
              <a:ext cx="2522025" cy="1724375"/>
            </a:xfrm>
            <a:custGeom>
              <a:avLst/>
              <a:gdLst/>
              <a:ahLst/>
              <a:cxnLst/>
              <a:rect l="l" t="t" r="r" b="b"/>
              <a:pathLst>
                <a:path w="100881" h="68975" extrusionOk="0">
                  <a:moveTo>
                    <a:pt x="96801" y="0"/>
                  </a:moveTo>
                  <a:cubicBezTo>
                    <a:pt x="87766" y="10842"/>
                    <a:pt x="108405" y="33147"/>
                    <a:pt x="97689" y="42332"/>
                  </a:cubicBezTo>
                  <a:cubicBezTo>
                    <a:pt x="86034" y="52322"/>
                    <a:pt x="67425" y="47944"/>
                    <a:pt x="52101" y="48845"/>
                  </a:cubicBezTo>
                  <a:cubicBezTo>
                    <a:pt x="33515" y="49938"/>
                    <a:pt x="13165" y="55810"/>
                    <a:pt x="0" y="6897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38" name="Google Shape;238;p13"/>
          <p:cNvGrpSpPr/>
          <p:nvPr/>
        </p:nvGrpSpPr>
        <p:grpSpPr>
          <a:xfrm>
            <a:off x="7385222" y="338465"/>
            <a:ext cx="873329" cy="626080"/>
            <a:chOff x="3274575" y="3917125"/>
            <a:chExt cx="1086500" cy="778900"/>
          </a:xfrm>
        </p:grpSpPr>
        <p:sp>
          <p:nvSpPr>
            <p:cNvPr id="239" name="Google Shape;239;p13"/>
            <p:cNvSpPr/>
            <p:nvPr/>
          </p:nvSpPr>
          <p:spPr>
            <a:xfrm>
              <a:off x="3567200" y="4030450"/>
              <a:ext cx="252525" cy="188000"/>
            </a:xfrm>
            <a:custGeom>
              <a:avLst/>
              <a:gdLst/>
              <a:ahLst/>
              <a:cxnLst/>
              <a:rect l="l" t="t" r="r" b="b"/>
              <a:pathLst>
                <a:path w="10101" h="7520" extrusionOk="0">
                  <a:moveTo>
                    <a:pt x="7934" y="0"/>
                  </a:moveTo>
                  <a:cubicBezTo>
                    <a:pt x="7259" y="0"/>
                    <a:pt x="6620" y="334"/>
                    <a:pt x="6216" y="914"/>
                  </a:cubicBezTo>
                  <a:cubicBezTo>
                    <a:pt x="5940" y="1290"/>
                    <a:pt x="5815" y="1616"/>
                    <a:pt x="5364" y="1766"/>
                  </a:cubicBezTo>
                  <a:cubicBezTo>
                    <a:pt x="5288" y="1741"/>
                    <a:pt x="5238" y="1716"/>
                    <a:pt x="5163" y="1691"/>
                  </a:cubicBezTo>
                  <a:cubicBezTo>
                    <a:pt x="4243" y="1483"/>
                    <a:pt x="3117" y="853"/>
                    <a:pt x="2096" y="853"/>
                  </a:cubicBezTo>
                  <a:cubicBezTo>
                    <a:pt x="1644" y="853"/>
                    <a:pt x="1212" y="977"/>
                    <a:pt x="827" y="1315"/>
                  </a:cubicBezTo>
                  <a:cubicBezTo>
                    <a:pt x="0" y="2042"/>
                    <a:pt x="552" y="3596"/>
                    <a:pt x="1329" y="4097"/>
                  </a:cubicBezTo>
                  <a:cubicBezTo>
                    <a:pt x="1933" y="4470"/>
                    <a:pt x="2675" y="4617"/>
                    <a:pt x="3414" y="4617"/>
                  </a:cubicBezTo>
                  <a:cubicBezTo>
                    <a:pt x="3717" y="4617"/>
                    <a:pt x="4019" y="4592"/>
                    <a:pt x="4311" y="4548"/>
                  </a:cubicBezTo>
                  <a:lnTo>
                    <a:pt x="4311" y="4548"/>
                  </a:lnTo>
                  <a:cubicBezTo>
                    <a:pt x="4153" y="5943"/>
                    <a:pt x="4642" y="7520"/>
                    <a:pt x="6031" y="7520"/>
                  </a:cubicBezTo>
                  <a:cubicBezTo>
                    <a:pt x="6189" y="7520"/>
                    <a:pt x="6359" y="7499"/>
                    <a:pt x="6542" y="7456"/>
                  </a:cubicBezTo>
                  <a:cubicBezTo>
                    <a:pt x="6767" y="7406"/>
                    <a:pt x="6968" y="7330"/>
                    <a:pt x="7118" y="7205"/>
                  </a:cubicBezTo>
                  <a:cubicBezTo>
                    <a:pt x="7243" y="7130"/>
                    <a:pt x="7344" y="7030"/>
                    <a:pt x="7419" y="6904"/>
                  </a:cubicBezTo>
                  <a:cubicBezTo>
                    <a:pt x="7970" y="6152"/>
                    <a:pt x="7619" y="4824"/>
                    <a:pt x="7093" y="3822"/>
                  </a:cubicBezTo>
                  <a:cubicBezTo>
                    <a:pt x="7519" y="3621"/>
                    <a:pt x="7995" y="3596"/>
                    <a:pt x="8421" y="3446"/>
                  </a:cubicBezTo>
                  <a:cubicBezTo>
                    <a:pt x="8923" y="3245"/>
                    <a:pt x="9223" y="2944"/>
                    <a:pt x="9524" y="2518"/>
                  </a:cubicBezTo>
                  <a:cubicBezTo>
                    <a:pt x="10100" y="1691"/>
                    <a:pt x="9649" y="563"/>
                    <a:pt x="8797" y="188"/>
                  </a:cubicBezTo>
                  <a:cubicBezTo>
                    <a:pt x="8513" y="60"/>
                    <a:pt x="8220" y="0"/>
                    <a:pt x="7934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4001400" y="4349125"/>
              <a:ext cx="228100" cy="193475"/>
            </a:xfrm>
            <a:custGeom>
              <a:avLst/>
              <a:gdLst/>
              <a:ahLst/>
              <a:cxnLst/>
              <a:rect l="l" t="t" r="r" b="b"/>
              <a:pathLst>
                <a:path w="9124" h="7739" extrusionOk="0">
                  <a:moveTo>
                    <a:pt x="1887" y="0"/>
                  </a:moveTo>
                  <a:cubicBezTo>
                    <a:pt x="1450" y="0"/>
                    <a:pt x="1037" y="138"/>
                    <a:pt x="702" y="473"/>
                  </a:cubicBezTo>
                  <a:cubicBezTo>
                    <a:pt x="1" y="1175"/>
                    <a:pt x="126" y="2378"/>
                    <a:pt x="677" y="3130"/>
                  </a:cubicBezTo>
                  <a:cubicBezTo>
                    <a:pt x="1279" y="3907"/>
                    <a:pt x="2231" y="4208"/>
                    <a:pt x="3184" y="4208"/>
                  </a:cubicBezTo>
                  <a:cubicBezTo>
                    <a:pt x="2983" y="4859"/>
                    <a:pt x="3058" y="5511"/>
                    <a:pt x="3384" y="6213"/>
                  </a:cubicBezTo>
                  <a:cubicBezTo>
                    <a:pt x="3722" y="6967"/>
                    <a:pt x="4312" y="7738"/>
                    <a:pt x="5103" y="7738"/>
                  </a:cubicBezTo>
                  <a:cubicBezTo>
                    <a:pt x="5310" y="7738"/>
                    <a:pt x="5531" y="7685"/>
                    <a:pt x="5765" y="7566"/>
                  </a:cubicBezTo>
                  <a:cubicBezTo>
                    <a:pt x="7068" y="6889"/>
                    <a:pt x="6216" y="5035"/>
                    <a:pt x="6016" y="4032"/>
                  </a:cubicBezTo>
                  <a:cubicBezTo>
                    <a:pt x="5991" y="3932"/>
                    <a:pt x="5966" y="3857"/>
                    <a:pt x="5916" y="3781"/>
                  </a:cubicBezTo>
                  <a:cubicBezTo>
                    <a:pt x="6091" y="3631"/>
                    <a:pt x="6266" y="3506"/>
                    <a:pt x="6442" y="3355"/>
                  </a:cubicBezTo>
                  <a:cubicBezTo>
                    <a:pt x="7169" y="3355"/>
                    <a:pt x="7895" y="3205"/>
                    <a:pt x="8472" y="2804"/>
                  </a:cubicBezTo>
                  <a:cubicBezTo>
                    <a:pt x="8923" y="2503"/>
                    <a:pt x="9124" y="1952"/>
                    <a:pt x="8823" y="1476"/>
                  </a:cubicBezTo>
                  <a:cubicBezTo>
                    <a:pt x="8572" y="1050"/>
                    <a:pt x="8246" y="799"/>
                    <a:pt x="7870" y="674"/>
                  </a:cubicBezTo>
                  <a:cubicBezTo>
                    <a:pt x="7670" y="380"/>
                    <a:pt x="7328" y="186"/>
                    <a:pt x="6999" y="186"/>
                  </a:cubicBezTo>
                  <a:cubicBezTo>
                    <a:pt x="6709" y="186"/>
                    <a:pt x="6430" y="336"/>
                    <a:pt x="6266" y="699"/>
                  </a:cubicBezTo>
                  <a:cubicBezTo>
                    <a:pt x="6241" y="774"/>
                    <a:pt x="6191" y="824"/>
                    <a:pt x="6166" y="899"/>
                  </a:cubicBezTo>
                  <a:cubicBezTo>
                    <a:pt x="5765" y="1125"/>
                    <a:pt x="5214" y="1476"/>
                    <a:pt x="4738" y="1626"/>
                  </a:cubicBezTo>
                  <a:cubicBezTo>
                    <a:pt x="4168" y="826"/>
                    <a:pt x="2956" y="0"/>
                    <a:pt x="1887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3867950" y="4079300"/>
              <a:ext cx="216175" cy="195975"/>
            </a:xfrm>
            <a:custGeom>
              <a:avLst/>
              <a:gdLst/>
              <a:ahLst/>
              <a:cxnLst/>
              <a:rect l="l" t="t" r="r" b="b"/>
              <a:pathLst>
                <a:path w="8647" h="7839" extrusionOk="0">
                  <a:moveTo>
                    <a:pt x="6427" y="0"/>
                  </a:moveTo>
                  <a:cubicBezTo>
                    <a:pt x="5887" y="0"/>
                    <a:pt x="5331" y="221"/>
                    <a:pt x="4963" y="589"/>
                  </a:cubicBezTo>
                  <a:cubicBezTo>
                    <a:pt x="4361" y="1191"/>
                    <a:pt x="4311" y="2219"/>
                    <a:pt x="3910" y="2845"/>
                  </a:cubicBezTo>
                  <a:cubicBezTo>
                    <a:pt x="3509" y="2945"/>
                    <a:pt x="3108" y="3046"/>
                    <a:pt x="2707" y="3146"/>
                  </a:cubicBezTo>
                  <a:cubicBezTo>
                    <a:pt x="1880" y="3371"/>
                    <a:pt x="1053" y="3672"/>
                    <a:pt x="552" y="4424"/>
                  </a:cubicBezTo>
                  <a:cubicBezTo>
                    <a:pt x="0" y="5251"/>
                    <a:pt x="502" y="6680"/>
                    <a:pt x="1479" y="6930"/>
                  </a:cubicBezTo>
                  <a:cubicBezTo>
                    <a:pt x="1663" y="6975"/>
                    <a:pt x="1844" y="6995"/>
                    <a:pt x="2023" y="6995"/>
                  </a:cubicBezTo>
                  <a:cubicBezTo>
                    <a:pt x="2846" y="6995"/>
                    <a:pt x="3620" y="6574"/>
                    <a:pt x="4361" y="6203"/>
                  </a:cubicBezTo>
                  <a:cubicBezTo>
                    <a:pt x="4487" y="6404"/>
                    <a:pt x="4637" y="6604"/>
                    <a:pt x="4862" y="6780"/>
                  </a:cubicBezTo>
                  <a:cubicBezTo>
                    <a:pt x="5454" y="7253"/>
                    <a:pt x="6270" y="7839"/>
                    <a:pt x="7077" y="7839"/>
                  </a:cubicBezTo>
                  <a:cubicBezTo>
                    <a:pt x="7124" y="7839"/>
                    <a:pt x="7171" y="7837"/>
                    <a:pt x="7218" y="7833"/>
                  </a:cubicBezTo>
                  <a:cubicBezTo>
                    <a:pt x="8597" y="7732"/>
                    <a:pt x="8647" y="6254"/>
                    <a:pt x="8196" y="5251"/>
                  </a:cubicBezTo>
                  <a:cubicBezTo>
                    <a:pt x="7920" y="4625"/>
                    <a:pt x="7319" y="4274"/>
                    <a:pt x="6767" y="3948"/>
                  </a:cubicBezTo>
                  <a:cubicBezTo>
                    <a:pt x="7569" y="2945"/>
                    <a:pt x="8446" y="1742"/>
                    <a:pt x="7770" y="690"/>
                  </a:cubicBezTo>
                  <a:cubicBezTo>
                    <a:pt x="7461" y="208"/>
                    <a:pt x="6952" y="0"/>
                    <a:pt x="6427" y="0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3274575" y="3917125"/>
              <a:ext cx="1086500" cy="778900"/>
            </a:xfrm>
            <a:custGeom>
              <a:avLst/>
              <a:gdLst/>
              <a:ahLst/>
              <a:cxnLst/>
              <a:rect l="l" t="t" r="r" b="b"/>
              <a:pathLst>
                <a:path w="43460" h="31156" extrusionOk="0">
                  <a:moveTo>
                    <a:pt x="22389" y="829"/>
                  </a:moveTo>
                  <a:cubicBezTo>
                    <a:pt x="25152" y="829"/>
                    <a:pt x="27906" y="1250"/>
                    <a:pt x="30477" y="2114"/>
                  </a:cubicBezTo>
                  <a:cubicBezTo>
                    <a:pt x="31177" y="2364"/>
                    <a:pt x="31877" y="2639"/>
                    <a:pt x="32552" y="2964"/>
                  </a:cubicBezTo>
                  <a:lnTo>
                    <a:pt x="32552" y="2964"/>
                  </a:lnTo>
                  <a:cubicBezTo>
                    <a:pt x="32554" y="2964"/>
                    <a:pt x="32556" y="2965"/>
                    <a:pt x="32557" y="2966"/>
                  </a:cubicBezTo>
                  <a:cubicBezTo>
                    <a:pt x="36066" y="4570"/>
                    <a:pt x="38823" y="7327"/>
                    <a:pt x="40477" y="10811"/>
                  </a:cubicBezTo>
                  <a:cubicBezTo>
                    <a:pt x="41881" y="13693"/>
                    <a:pt x="42557" y="17127"/>
                    <a:pt x="42006" y="20310"/>
                  </a:cubicBezTo>
                  <a:cubicBezTo>
                    <a:pt x="41354" y="24219"/>
                    <a:pt x="38197" y="27327"/>
                    <a:pt x="34713" y="28981"/>
                  </a:cubicBezTo>
                  <a:cubicBezTo>
                    <a:pt x="32976" y="29813"/>
                    <a:pt x="31072" y="30311"/>
                    <a:pt x="29140" y="30311"/>
                  </a:cubicBezTo>
                  <a:cubicBezTo>
                    <a:pt x="29093" y="30311"/>
                    <a:pt x="29046" y="30310"/>
                    <a:pt x="28999" y="30310"/>
                  </a:cubicBezTo>
                  <a:cubicBezTo>
                    <a:pt x="26668" y="30285"/>
                    <a:pt x="24337" y="29808"/>
                    <a:pt x="22206" y="28856"/>
                  </a:cubicBezTo>
                  <a:cubicBezTo>
                    <a:pt x="20051" y="27904"/>
                    <a:pt x="18146" y="26525"/>
                    <a:pt x="16643" y="24671"/>
                  </a:cubicBezTo>
                  <a:cubicBezTo>
                    <a:pt x="15916" y="23768"/>
                    <a:pt x="15264" y="22791"/>
                    <a:pt x="14663" y="21788"/>
                  </a:cubicBezTo>
                  <a:cubicBezTo>
                    <a:pt x="14211" y="21036"/>
                    <a:pt x="13760" y="20259"/>
                    <a:pt x="13034" y="19758"/>
                  </a:cubicBezTo>
                  <a:cubicBezTo>
                    <a:pt x="12358" y="19280"/>
                    <a:pt x="11609" y="19108"/>
                    <a:pt x="10840" y="19108"/>
                  </a:cubicBezTo>
                  <a:cubicBezTo>
                    <a:pt x="9755" y="19108"/>
                    <a:pt x="8632" y="19450"/>
                    <a:pt x="7620" y="19758"/>
                  </a:cubicBezTo>
                  <a:cubicBezTo>
                    <a:pt x="6834" y="20013"/>
                    <a:pt x="6049" y="20232"/>
                    <a:pt x="5233" y="20232"/>
                  </a:cubicBezTo>
                  <a:cubicBezTo>
                    <a:pt x="5086" y="20232"/>
                    <a:pt x="4937" y="20225"/>
                    <a:pt x="4788" y="20209"/>
                  </a:cubicBezTo>
                  <a:cubicBezTo>
                    <a:pt x="3760" y="20109"/>
                    <a:pt x="2733" y="19583"/>
                    <a:pt x="2031" y="18856"/>
                  </a:cubicBezTo>
                  <a:cubicBezTo>
                    <a:pt x="828" y="17603"/>
                    <a:pt x="928" y="15798"/>
                    <a:pt x="1354" y="14244"/>
                  </a:cubicBezTo>
                  <a:cubicBezTo>
                    <a:pt x="1805" y="12615"/>
                    <a:pt x="2507" y="11036"/>
                    <a:pt x="3434" y="9633"/>
                  </a:cubicBezTo>
                  <a:cubicBezTo>
                    <a:pt x="5264" y="6876"/>
                    <a:pt x="7946" y="4796"/>
                    <a:pt x="10928" y="3367"/>
                  </a:cubicBezTo>
                  <a:cubicBezTo>
                    <a:pt x="14430" y="1697"/>
                    <a:pt x="18420" y="829"/>
                    <a:pt x="22389" y="829"/>
                  </a:cubicBezTo>
                  <a:close/>
                  <a:moveTo>
                    <a:pt x="22467" y="0"/>
                  </a:moveTo>
                  <a:cubicBezTo>
                    <a:pt x="19054" y="0"/>
                    <a:pt x="15635" y="625"/>
                    <a:pt x="12532" y="1788"/>
                  </a:cubicBezTo>
                  <a:cubicBezTo>
                    <a:pt x="9274" y="3016"/>
                    <a:pt x="6216" y="4896"/>
                    <a:pt x="3961" y="7578"/>
                  </a:cubicBezTo>
                  <a:cubicBezTo>
                    <a:pt x="2833" y="8881"/>
                    <a:pt x="1931" y="10360"/>
                    <a:pt x="1279" y="11964"/>
                  </a:cubicBezTo>
                  <a:cubicBezTo>
                    <a:pt x="602" y="13568"/>
                    <a:pt x="1" y="15372"/>
                    <a:pt x="302" y="17127"/>
                  </a:cubicBezTo>
                  <a:cubicBezTo>
                    <a:pt x="602" y="19006"/>
                    <a:pt x="2156" y="20410"/>
                    <a:pt x="3936" y="20911"/>
                  </a:cubicBezTo>
                  <a:cubicBezTo>
                    <a:pt x="4342" y="21016"/>
                    <a:pt x="4740" y="21060"/>
                    <a:pt x="5132" y="21060"/>
                  </a:cubicBezTo>
                  <a:cubicBezTo>
                    <a:pt x="6703" y="21060"/>
                    <a:pt x="8186" y="20355"/>
                    <a:pt x="9750" y="20034"/>
                  </a:cubicBezTo>
                  <a:cubicBezTo>
                    <a:pt x="10070" y="19970"/>
                    <a:pt x="10405" y="19932"/>
                    <a:pt x="10739" y="19932"/>
                  </a:cubicBezTo>
                  <a:cubicBezTo>
                    <a:pt x="11455" y="19932"/>
                    <a:pt x="12169" y="20107"/>
                    <a:pt x="12733" y="20585"/>
                  </a:cubicBezTo>
                  <a:cubicBezTo>
                    <a:pt x="13535" y="21237"/>
                    <a:pt x="13961" y="22264"/>
                    <a:pt x="14512" y="23117"/>
                  </a:cubicBezTo>
                  <a:cubicBezTo>
                    <a:pt x="15891" y="25172"/>
                    <a:pt x="17445" y="27026"/>
                    <a:pt x="19550" y="28380"/>
                  </a:cubicBezTo>
                  <a:cubicBezTo>
                    <a:pt x="22238" y="30112"/>
                    <a:pt x="25576" y="31156"/>
                    <a:pt x="28852" y="31156"/>
                  </a:cubicBezTo>
                  <a:cubicBezTo>
                    <a:pt x="30127" y="31156"/>
                    <a:pt x="31393" y="30998"/>
                    <a:pt x="32608" y="30661"/>
                  </a:cubicBezTo>
                  <a:cubicBezTo>
                    <a:pt x="36492" y="29583"/>
                    <a:pt x="40202" y="26876"/>
                    <a:pt x="41956" y="23192"/>
                  </a:cubicBezTo>
                  <a:cubicBezTo>
                    <a:pt x="43460" y="20009"/>
                    <a:pt x="43234" y="16199"/>
                    <a:pt x="42207" y="12916"/>
                  </a:cubicBezTo>
                  <a:cubicBezTo>
                    <a:pt x="41079" y="9282"/>
                    <a:pt x="38823" y="6024"/>
                    <a:pt x="35715" y="3793"/>
                  </a:cubicBezTo>
                  <a:cubicBezTo>
                    <a:pt x="34863" y="3192"/>
                    <a:pt x="33936" y="2665"/>
                    <a:pt x="32983" y="2239"/>
                  </a:cubicBezTo>
                  <a:cubicBezTo>
                    <a:pt x="32983" y="2239"/>
                    <a:pt x="32983" y="2239"/>
                    <a:pt x="32982" y="2239"/>
                  </a:cubicBezTo>
                  <a:lnTo>
                    <a:pt x="32982" y="2239"/>
                  </a:lnTo>
                  <a:cubicBezTo>
                    <a:pt x="29747" y="712"/>
                    <a:pt x="26111" y="0"/>
                    <a:pt x="2246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3379850" y="4217125"/>
              <a:ext cx="215550" cy="144100"/>
            </a:xfrm>
            <a:custGeom>
              <a:avLst/>
              <a:gdLst/>
              <a:ahLst/>
              <a:cxnLst/>
              <a:rect l="l" t="t" r="r" b="b"/>
              <a:pathLst>
                <a:path w="8622" h="5764" extrusionOk="0">
                  <a:moveTo>
                    <a:pt x="7552" y="2420"/>
                  </a:moveTo>
                  <a:cubicBezTo>
                    <a:pt x="7551" y="2420"/>
                    <a:pt x="7547" y="2432"/>
                    <a:pt x="7546" y="2439"/>
                  </a:cubicBezTo>
                  <a:lnTo>
                    <a:pt x="7546" y="2439"/>
                  </a:lnTo>
                  <a:cubicBezTo>
                    <a:pt x="7551" y="2425"/>
                    <a:pt x="7552" y="2420"/>
                    <a:pt x="7552" y="2420"/>
                  </a:cubicBezTo>
                  <a:close/>
                  <a:moveTo>
                    <a:pt x="6464" y="840"/>
                  </a:moveTo>
                  <a:cubicBezTo>
                    <a:pt x="6465" y="840"/>
                    <a:pt x="6466" y="841"/>
                    <a:pt x="6467" y="841"/>
                  </a:cubicBezTo>
                  <a:cubicBezTo>
                    <a:pt x="6767" y="916"/>
                    <a:pt x="6993" y="991"/>
                    <a:pt x="7244" y="1142"/>
                  </a:cubicBezTo>
                  <a:cubicBezTo>
                    <a:pt x="7394" y="1242"/>
                    <a:pt x="7519" y="1392"/>
                    <a:pt x="7594" y="1518"/>
                  </a:cubicBezTo>
                  <a:cubicBezTo>
                    <a:pt x="7603" y="1535"/>
                    <a:pt x="7609" y="1545"/>
                    <a:pt x="7612" y="1552"/>
                  </a:cubicBezTo>
                  <a:lnTo>
                    <a:pt x="7612" y="1552"/>
                  </a:lnTo>
                  <a:cubicBezTo>
                    <a:pt x="7611" y="1554"/>
                    <a:pt x="7612" y="1564"/>
                    <a:pt x="7619" y="1593"/>
                  </a:cubicBezTo>
                  <a:cubicBezTo>
                    <a:pt x="7645" y="1643"/>
                    <a:pt x="7645" y="1668"/>
                    <a:pt x="7670" y="1718"/>
                  </a:cubicBezTo>
                  <a:cubicBezTo>
                    <a:pt x="7678" y="1760"/>
                    <a:pt x="7681" y="1771"/>
                    <a:pt x="7681" y="1771"/>
                  </a:cubicBezTo>
                  <a:cubicBezTo>
                    <a:pt x="7681" y="1771"/>
                    <a:pt x="7677" y="1756"/>
                    <a:pt x="7674" y="1756"/>
                  </a:cubicBezTo>
                  <a:cubicBezTo>
                    <a:pt x="7672" y="1756"/>
                    <a:pt x="7670" y="1765"/>
                    <a:pt x="7670" y="1793"/>
                  </a:cubicBezTo>
                  <a:cubicBezTo>
                    <a:pt x="7670" y="1843"/>
                    <a:pt x="7670" y="1919"/>
                    <a:pt x="7670" y="1969"/>
                  </a:cubicBezTo>
                  <a:cubicBezTo>
                    <a:pt x="7670" y="1985"/>
                    <a:pt x="7670" y="2002"/>
                    <a:pt x="7670" y="2019"/>
                  </a:cubicBezTo>
                  <a:cubicBezTo>
                    <a:pt x="7645" y="2069"/>
                    <a:pt x="7645" y="2119"/>
                    <a:pt x="7619" y="2194"/>
                  </a:cubicBezTo>
                  <a:cubicBezTo>
                    <a:pt x="7619" y="2244"/>
                    <a:pt x="7594" y="2295"/>
                    <a:pt x="7594" y="2345"/>
                  </a:cubicBezTo>
                  <a:cubicBezTo>
                    <a:pt x="7569" y="2370"/>
                    <a:pt x="7569" y="2395"/>
                    <a:pt x="7569" y="2420"/>
                  </a:cubicBezTo>
                  <a:cubicBezTo>
                    <a:pt x="7557" y="2439"/>
                    <a:pt x="7551" y="2445"/>
                    <a:pt x="7548" y="2445"/>
                  </a:cubicBezTo>
                  <a:cubicBezTo>
                    <a:pt x="7546" y="2445"/>
                    <a:pt x="7546" y="2443"/>
                    <a:pt x="7546" y="2439"/>
                  </a:cubicBezTo>
                  <a:lnTo>
                    <a:pt x="7546" y="2439"/>
                  </a:lnTo>
                  <a:cubicBezTo>
                    <a:pt x="7546" y="2441"/>
                    <a:pt x="7545" y="2443"/>
                    <a:pt x="7544" y="2445"/>
                  </a:cubicBezTo>
                  <a:cubicBezTo>
                    <a:pt x="7093" y="3422"/>
                    <a:pt x="6116" y="4174"/>
                    <a:pt x="5113" y="4600"/>
                  </a:cubicBezTo>
                  <a:cubicBezTo>
                    <a:pt x="4627" y="4809"/>
                    <a:pt x="4086" y="4932"/>
                    <a:pt x="3552" y="4932"/>
                  </a:cubicBezTo>
                  <a:cubicBezTo>
                    <a:pt x="2931" y="4932"/>
                    <a:pt x="2317" y="4766"/>
                    <a:pt x="1805" y="4375"/>
                  </a:cubicBezTo>
                  <a:cubicBezTo>
                    <a:pt x="1780" y="4325"/>
                    <a:pt x="1730" y="4300"/>
                    <a:pt x="1680" y="4249"/>
                  </a:cubicBezTo>
                  <a:cubicBezTo>
                    <a:pt x="1659" y="4228"/>
                    <a:pt x="1585" y="4137"/>
                    <a:pt x="1576" y="4137"/>
                  </a:cubicBezTo>
                  <a:cubicBezTo>
                    <a:pt x="1575" y="4137"/>
                    <a:pt x="1575" y="4141"/>
                    <a:pt x="1579" y="4149"/>
                  </a:cubicBezTo>
                  <a:cubicBezTo>
                    <a:pt x="1554" y="4124"/>
                    <a:pt x="1529" y="4074"/>
                    <a:pt x="1504" y="4024"/>
                  </a:cubicBezTo>
                  <a:cubicBezTo>
                    <a:pt x="1504" y="4002"/>
                    <a:pt x="1485" y="3980"/>
                    <a:pt x="1463" y="3958"/>
                  </a:cubicBezTo>
                  <a:lnTo>
                    <a:pt x="1463" y="3958"/>
                  </a:lnTo>
                  <a:cubicBezTo>
                    <a:pt x="1465" y="3966"/>
                    <a:pt x="1466" y="3973"/>
                    <a:pt x="1465" y="3973"/>
                  </a:cubicBezTo>
                  <a:cubicBezTo>
                    <a:pt x="1463" y="3973"/>
                    <a:pt x="1460" y="3967"/>
                    <a:pt x="1454" y="3949"/>
                  </a:cubicBezTo>
                  <a:lnTo>
                    <a:pt x="1454" y="3949"/>
                  </a:lnTo>
                  <a:cubicBezTo>
                    <a:pt x="1457" y="3952"/>
                    <a:pt x="1460" y="3955"/>
                    <a:pt x="1463" y="3958"/>
                  </a:cubicBezTo>
                  <a:lnTo>
                    <a:pt x="1463" y="3958"/>
                  </a:lnTo>
                  <a:cubicBezTo>
                    <a:pt x="1461" y="3948"/>
                    <a:pt x="1458" y="3936"/>
                    <a:pt x="1456" y="3936"/>
                  </a:cubicBezTo>
                  <a:cubicBezTo>
                    <a:pt x="1455" y="3936"/>
                    <a:pt x="1454" y="3940"/>
                    <a:pt x="1454" y="3949"/>
                  </a:cubicBezTo>
                  <a:cubicBezTo>
                    <a:pt x="1454" y="3899"/>
                    <a:pt x="1429" y="3823"/>
                    <a:pt x="1429" y="3773"/>
                  </a:cubicBezTo>
                  <a:cubicBezTo>
                    <a:pt x="1429" y="3754"/>
                    <a:pt x="1429" y="3732"/>
                    <a:pt x="1429" y="3723"/>
                  </a:cubicBezTo>
                  <a:cubicBezTo>
                    <a:pt x="1429" y="3710"/>
                    <a:pt x="1429" y="3657"/>
                    <a:pt x="1429" y="3623"/>
                  </a:cubicBezTo>
                  <a:cubicBezTo>
                    <a:pt x="1429" y="3573"/>
                    <a:pt x="1454" y="3523"/>
                    <a:pt x="1454" y="3447"/>
                  </a:cubicBezTo>
                  <a:cubicBezTo>
                    <a:pt x="1479" y="3397"/>
                    <a:pt x="1479" y="3372"/>
                    <a:pt x="1504" y="3322"/>
                  </a:cubicBezTo>
                  <a:lnTo>
                    <a:pt x="1504" y="3322"/>
                  </a:lnTo>
                  <a:cubicBezTo>
                    <a:pt x="1500" y="3335"/>
                    <a:pt x="1498" y="3341"/>
                    <a:pt x="1499" y="3341"/>
                  </a:cubicBezTo>
                  <a:cubicBezTo>
                    <a:pt x="1504" y="3341"/>
                    <a:pt x="1559" y="3217"/>
                    <a:pt x="1579" y="3197"/>
                  </a:cubicBezTo>
                  <a:cubicBezTo>
                    <a:pt x="1604" y="3172"/>
                    <a:pt x="1629" y="3122"/>
                    <a:pt x="1655" y="3071"/>
                  </a:cubicBezTo>
                  <a:cubicBezTo>
                    <a:pt x="1677" y="3049"/>
                    <a:pt x="1742" y="2943"/>
                    <a:pt x="1734" y="2943"/>
                  </a:cubicBezTo>
                  <a:lnTo>
                    <a:pt x="1734" y="2943"/>
                  </a:lnTo>
                  <a:cubicBezTo>
                    <a:pt x="1733" y="2943"/>
                    <a:pt x="1732" y="2944"/>
                    <a:pt x="1730" y="2946"/>
                  </a:cubicBezTo>
                  <a:cubicBezTo>
                    <a:pt x="1930" y="2721"/>
                    <a:pt x="2156" y="2495"/>
                    <a:pt x="2381" y="2320"/>
                  </a:cubicBezTo>
                  <a:cubicBezTo>
                    <a:pt x="3483" y="1414"/>
                    <a:pt x="5038" y="843"/>
                    <a:pt x="6464" y="840"/>
                  </a:cubicBezTo>
                  <a:close/>
                  <a:moveTo>
                    <a:pt x="6583" y="1"/>
                  </a:moveTo>
                  <a:cubicBezTo>
                    <a:pt x="6550" y="1"/>
                    <a:pt x="6518" y="4"/>
                    <a:pt x="6488" y="12"/>
                  </a:cubicBezTo>
                  <a:lnTo>
                    <a:pt x="6488" y="12"/>
                  </a:lnTo>
                  <a:cubicBezTo>
                    <a:pt x="6453" y="11"/>
                    <a:pt x="6418" y="11"/>
                    <a:pt x="6383" y="11"/>
                  </a:cubicBezTo>
                  <a:cubicBezTo>
                    <a:pt x="4860" y="11"/>
                    <a:pt x="3285" y="601"/>
                    <a:pt x="2081" y="1493"/>
                  </a:cubicBezTo>
                  <a:cubicBezTo>
                    <a:pt x="1103" y="2219"/>
                    <a:pt x="0" y="3523"/>
                    <a:pt x="953" y="4701"/>
                  </a:cubicBezTo>
                  <a:cubicBezTo>
                    <a:pt x="1404" y="5252"/>
                    <a:pt x="2206" y="5578"/>
                    <a:pt x="2908" y="5703"/>
                  </a:cubicBezTo>
                  <a:cubicBezTo>
                    <a:pt x="3136" y="5744"/>
                    <a:pt x="3368" y="5763"/>
                    <a:pt x="3599" y="5763"/>
                  </a:cubicBezTo>
                  <a:cubicBezTo>
                    <a:pt x="4078" y="5763"/>
                    <a:pt x="4557" y="5680"/>
                    <a:pt x="5013" y="5528"/>
                  </a:cubicBezTo>
                  <a:cubicBezTo>
                    <a:pt x="6266" y="5102"/>
                    <a:pt x="7544" y="4224"/>
                    <a:pt x="8171" y="3046"/>
                  </a:cubicBezTo>
                  <a:cubicBezTo>
                    <a:pt x="8472" y="2520"/>
                    <a:pt x="8622" y="1868"/>
                    <a:pt x="8396" y="1292"/>
                  </a:cubicBezTo>
                  <a:cubicBezTo>
                    <a:pt x="8121" y="565"/>
                    <a:pt x="7394" y="214"/>
                    <a:pt x="6692" y="14"/>
                  </a:cubicBezTo>
                  <a:cubicBezTo>
                    <a:pt x="6654" y="5"/>
                    <a:pt x="6618" y="1"/>
                    <a:pt x="658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3576600" y="4013900"/>
              <a:ext cx="256900" cy="221250"/>
            </a:xfrm>
            <a:custGeom>
              <a:avLst/>
              <a:gdLst/>
              <a:ahLst/>
              <a:cxnLst/>
              <a:rect l="l" t="t" r="r" b="b"/>
              <a:pathLst>
                <a:path w="10276" h="8850" extrusionOk="0">
                  <a:moveTo>
                    <a:pt x="7517" y="816"/>
                  </a:moveTo>
                  <a:cubicBezTo>
                    <a:pt x="7617" y="816"/>
                    <a:pt x="7718" y="827"/>
                    <a:pt x="7820" y="850"/>
                  </a:cubicBezTo>
                  <a:cubicBezTo>
                    <a:pt x="8496" y="975"/>
                    <a:pt x="9323" y="1652"/>
                    <a:pt x="9123" y="2428"/>
                  </a:cubicBezTo>
                  <a:cubicBezTo>
                    <a:pt x="8897" y="3456"/>
                    <a:pt x="7644" y="3256"/>
                    <a:pt x="6993" y="3757"/>
                  </a:cubicBezTo>
                  <a:cubicBezTo>
                    <a:pt x="6567" y="4058"/>
                    <a:pt x="6391" y="4659"/>
                    <a:pt x="6491" y="5160"/>
                  </a:cubicBezTo>
                  <a:cubicBezTo>
                    <a:pt x="6592" y="5737"/>
                    <a:pt x="7093" y="6238"/>
                    <a:pt x="7118" y="6840"/>
                  </a:cubicBezTo>
                  <a:cubicBezTo>
                    <a:pt x="7142" y="7555"/>
                    <a:pt x="6575" y="8021"/>
                    <a:pt x="5894" y="8021"/>
                  </a:cubicBezTo>
                  <a:cubicBezTo>
                    <a:pt x="5859" y="8021"/>
                    <a:pt x="5825" y="8020"/>
                    <a:pt x="5790" y="8017"/>
                  </a:cubicBezTo>
                  <a:cubicBezTo>
                    <a:pt x="4963" y="7967"/>
                    <a:pt x="4411" y="7341"/>
                    <a:pt x="4386" y="6539"/>
                  </a:cubicBezTo>
                  <a:cubicBezTo>
                    <a:pt x="4386" y="6038"/>
                    <a:pt x="4386" y="5561"/>
                    <a:pt x="4010" y="5160"/>
                  </a:cubicBezTo>
                  <a:cubicBezTo>
                    <a:pt x="3658" y="4809"/>
                    <a:pt x="3246" y="4716"/>
                    <a:pt x="2796" y="4716"/>
                  </a:cubicBezTo>
                  <a:cubicBezTo>
                    <a:pt x="2669" y="4716"/>
                    <a:pt x="2539" y="4723"/>
                    <a:pt x="2406" y="4734"/>
                  </a:cubicBezTo>
                  <a:cubicBezTo>
                    <a:pt x="2276" y="4745"/>
                    <a:pt x="2142" y="4761"/>
                    <a:pt x="2011" y="4761"/>
                  </a:cubicBezTo>
                  <a:cubicBezTo>
                    <a:pt x="1838" y="4761"/>
                    <a:pt x="1671" y="4734"/>
                    <a:pt x="1529" y="4634"/>
                  </a:cubicBezTo>
                  <a:cubicBezTo>
                    <a:pt x="1379" y="4509"/>
                    <a:pt x="1253" y="4358"/>
                    <a:pt x="1178" y="4183"/>
                  </a:cubicBezTo>
                  <a:cubicBezTo>
                    <a:pt x="1003" y="3857"/>
                    <a:pt x="953" y="3456"/>
                    <a:pt x="978" y="3080"/>
                  </a:cubicBezTo>
                  <a:cubicBezTo>
                    <a:pt x="1076" y="2149"/>
                    <a:pt x="1748" y="1626"/>
                    <a:pt x="2644" y="1626"/>
                  </a:cubicBezTo>
                  <a:cubicBezTo>
                    <a:pt x="2665" y="1626"/>
                    <a:pt x="2686" y="1626"/>
                    <a:pt x="2707" y="1626"/>
                  </a:cubicBezTo>
                  <a:cubicBezTo>
                    <a:pt x="3233" y="1652"/>
                    <a:pt x="3634" y="2203"/>
                    <a:pt x="4110" y="2378"/>
                  </a:cubicBezTo>
                  <a:cubicBezTo>
                    <a:pt x="4299" y="2454"/>
                    <a:pt x="4495" y="2490"/>
                    <a:pt x="4690" y="2490"/>
                  </a:cubicBezTo>
                  <a:cubicBezTo>
                    <a:pt x="5013" y="2490"/>
                    <a:pt x="5333" y="2390"/>
                    <a:pt x="5614" y="2203"/>
                  </a:cubicBezTo>
                  <a:cubicBezTo>
                    <a:pt x="5990" y="1927"/>
                    <a:pt x="6241" y="1526"/>
                    <a:pt x="6592" y="1200"/>
                  </a:cubicBezTo>
                  <a:cubicBezTo>
                    <a:pt x="6844" y="948"/>
                    <a:pt x="7172" y="816"/>
                    <a:pt x="7517" y="816"/>
                  </a:cubicBezTo>
                  <a:close/>
                  <a:moveTo>
                    <a:pt x="7523" y="0"/>
                  </a:moveTo>
                  <a:cubicBezTo>
                    <a:pt x="6943" y="0"/>
                    <a:pt x="6369" y="220"/>
                    <a:pt x="5915" y="699"/>
                  </a:cubicBezTo>
                  <a:cubicBezTo>
                    <a:pt x="5587" y="1027"/>
                    <a:pt x="5237" y="1661"/>
                    <a:pt x="4702" y="1661"/>
                  </a:cubicBezTo>
                  <a:cubicBezTo>
                    <a:pt x="4665" y="1661"/>
                    <a:pt x="4626" y="1658"/>
                    <a:pt x="4587" y="1652"/>
                  </a:cubicBezTo>
                  <a:cubicBezTo>
                    <a:pt x="4261" y="1626"/>
                    <a:pt x="3985" y="1351"/>
                    <a:pt x="3734" y="1175"/>
                  </a:cubicBezTo>
                  <a:cubicBezTo>
                    <a:pt x="3415" y="954"/>
                    <a:pt x="3120" y="830"/>
                    <a:pt x="2731" y="801"/>
                  </a:cubicBezTo>
                  <a:lnTo>
                    <a:pt x="2731" y="801"/>
                  </a:lnTo>
                  <a:cubicBezTo>
                    <a:pt x="2723" y="800"/>
                    <a:pt x="2715" y="800"/>
                    <a:pt x="2707" y="799"/>
                  </a:cubicBezTo>
                  <a:cubicBezTo>
                    <a:pt x="2661" y="797"/>
                    <a:pt x="2615" y="796"/>
                    <a:pt x="2570" y="796"/>
                  </a:cubicBezTo>
                  <a:cubicBezTo>
                    <a:pt x="1574" y="796"/>
                    <a:pt x="709" y="1318"/>
                    <a:pt x="326" y="2253"/>
                  </a:cubicBezTo>
                  <a:cubicBezTo>
                    <a:pt x="0" y="3080"/>
                    <a:pt x="75" y="4108"/>
                    <a:pt x="577" y="4835"/>
                  </a:cubicBezTo>
                  <a:cubicBezTo>
                    <a:pt x="914" y="5292"/>
                    <a:pt x="1390" y="5588"/>
                    <a:pt x="1961" y="5588"/>
                  </a:cubicBezTo>
                  <a:cubicBezTo>
                    <a:pt x="1984" y="5588"/>
                    <a:pt x="2007" y="5587"/>
                    <a:pt x="2030" y="5586"/>
                  </a:cubicBezTo>
                  <a:cubicBezTo>
                    <a:pt x="2233" y="5586"/>
                    <a:pt x="2513" y="5541"/>
                    <a:pt x="2777" y="5541"/>
                  </a:cubicBezTo>
                  <a:cubicBezTo>
                    <a:pt x="3134" y="5541"/>
                    <a:pt x="3462" y="5624"/>
                    <a:pt x="3534" y="6012"/>
                  </a:cubicBezTo>
                  <a:cubicBezTo>
                    <a:pt x="3584" y="6238"/>
                    <a:pt x="3534" y="6514"/>
                    <a:pt x="3559" y="6739"/>
                  </a:cubicBezTo>
                  <a:cubicBezTo>
                    <a:pt x="3609" y="7065"/>
                    <a:pt x="3684" y="7391"/>
                    <a:pt x="3835" y="7667"/>
                  </a:cubicBezTo>
                  <a:cubicBezTo>
                    <a:pt x="4035" y="8068"/>
                    <a:pt x="4411" y="8393"/>
                    <a:pt x="4812" y="8594"/>
                  </a:cubicBezTo>
                  <a:cubicBezTo>
                    <a:pt x="5156" y="8761"/>
                    <a:pt x="5543" y="8849"/>
                    <a:pt x="5925" y="8849"/>
                  </a:cubicBezTo>
                  <a:cubicBezTo>
                    <a:pt x="6462" y="8849"/>
                    <a:pt x="6988" y="8674"/>
                    <a:pt x="7369" y="8293"/>
                  </a:cubicBezTo>
                  <a:cubicBezTo>
                    <a:pt x="7745" y="7942"/>
                    <a:pt x="7920" y="7416"/>
                    <a:pt x="7945" y="6915"/>
                  </a:cubicBezTo>
                  <a:cubicBezTo>
                    <a:pt x="7970" y="6213"/>
                    <a:pt x="7469" y="5737"/>
                    <a:pt x="7318" y="5085"/>
                  </a:cubicBezTo>
                  <a:cubicBezTo>
                    <a:pt x="7168" y="4434"/>
                    <a:pt x="7644" y="4333"/>
                    <a:pt x="8120" y="4208"/>
                  </a:cubicBezTo>
                  <a:cubicBezTo>
                    <a:pt x="8672" y="4083"/>
                    <a:pt x="9198" y="3807"/>
                    <a:pt x="9574" y="3381"/>
                  </a:cubicBezTo>
                  <a:cubicBezTo>
                    <a:pt x="10276" y="2529"/>
                    <a:pt x="10025" y="1376"/>
                    <a:pt x="9223" y="674"/>
                  </a:cubicBezTo>
                  <a:cubicBezTo>
                    <a:pt x="8737" y="239"/>
                    <a:pt x="8127" y="0"/>
                    <a:pt x="752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3866100" y="4060700"/>
              <a:ext cx="236200" cy="228650"/>
            </a:xfrm>
            <a:custGeom>
              <a:avLst/>
              <a:gdLst/>
              <a:ahLst/>
              <a:cxnLst/>
              <a:rect l="l" t="t" r="r" b="b"/>
              <a:pathLst>
                <a:path w="9448" h="9146" extrusionOk="0">
                  <a:moveTo>
                    <a:pt x="6562" y="819"/>
                  </a:moveTo>
                  <a:cubicBezTo>
                    <a:pt x="7078" y="819"/>
                    <a:pt x="7654" y="1024"/>
                    <a:pt x="7894" y="1484"/>
                  </a:cubicBezTo>
                  <a:cubicBezTo>
                    <a:pt x="8069" y="1810"/>
                    <a:pt x="7994" y="2160"/>
                    <a:pt x="7844" y="2461"/>
                  </a:cubicBezTo>
                  <a:cubicBezTo>
                    <a:pt x="7643" y="2887"/>
                    <a:pt x="7292" y="3113"/>
                    <a:pt x="6992" y="3464"/>
                  </a:cubicBezTo>
                  <a:cubicBezTo>
                    <a:pt x="6666" y="3840"/>
                    <a:pt x="6566" y="4291"/>
                    <a:pt x="6716" y="4792"/>
                  </a:cubicBezTo>
                  <a:cubicBezTo>
                    <a:pt x="6891" y="5318"/>
                    <a:pt x="7292" y="5619"/>
                    <a:pt x="7744" y="5920"/>
                  </a:cubicBezTo>
                  <a:cubicBezTo>
                    <a:pt x="8170" y="6196"/>
                    <a:pt x="8520" y="6496"/>
                    <a:pt x="8546" y="7048"/>
                  </a:cubicBezTo>
                  <a:cubicBezTo>
                    <a:pt x="8571" y="7424"/>
                    <a:pt x="8370" y="7775"/>
                    <a:pt x="8069" y="8000"/>
                  </a:cubicBezTo>
                  <a:cubicBezTo>
                    <a:pt x="7790" y="8212"/>
                    <a:pt x="7471" y="8313"/>
                    <a:pt x="7156" y="8313"/>
                  </a:cubicBezTo>
                  <a:cubicBezTo>
                    <a:pt x="6650" y="8313"/>
                    <a:pt x="6157" y="8053"/>
                    <a:pt x="5864" y="7574"/>
                  </a:cubicBezTo>
                  <a:cubicBezTo>
                    <a:pt x="5638" y="7173"/>
                    <a:pt x="5438" y="6772"/>
                    <a:pt x="4987" y="6597"/>
                  </a:cubicBezTo>
                  <a:cubicBezTo>
                    <a:pt x="4807" y="6516"/>
                    <a:pt x="4624" y="6480"/>
                    <a:pt x="4443" y="6480"/>
                  </a:cubicBezTo>
                  <a:cubicBezTo>
                    <a:pt x="4118" y="6480"/>
                    <a:pt x="3798" y="6595"/>
                    <a:pt x="3508" y="6772"/>
                  </a:cubicBezTo>
                  <a:cubicBezTo>
                    <a:pt x="3166" y="6994"/>
                    <a:pt x="2856" y="7280"/>
                    <a:pt x="2461" y="7280"/>
                  </a:cubicBezTo>
                  <a:cubicBezTo>
                    <a:pt x="2365" y="7280"/>
                    <a:pt x="2263" y="7263"/>
                    <a:pt x="2155" y="7223"/>
                  </a:cubicBezTo>
                  <a:cubicBezTo>
                    <a:pt x="1779" y="7073"/>
                    <a:pt x="1478" y="6772"/>
                    <a:pt x="1277" y="6421"/>
                  </a:cubicBezTo>
                  <a:cubicBezTo>
                    <a:pt x="777" y="5521"/>
                    <a:pt x="1050" y="4572"/>
                    <a:pt x="1972" y="4094"/>
                  </a:cubicBezTo>
                  <a:lnTo>
                    <a:pt x="1972" y="4094"/>
                  </a:lnTo>
                  <a:cubicBezTo>
                    <a:pt x="1974" y="4093"/>
                    <a:pt x="1977" y="4092"/>
                    <a:pt x="1979" y="4090"/>
                  </a:cubicBezTo>
                  <a:lnTo>
                    <a:pt x="1979" y="4090"/>
                  </a:lnTo>
                  <a:cubicBezTo>
                    <a:pt x="1979" y="4090"/>
                    <a:pt x="1979" y="4090"/>
                    <a:pt x="1979" y="4090"/>
                  </a:cubicBezTo>
                  <a:cubicBezTo>
                    <a:pt x="2096" y="4037"/>
                    <a:pt x="2223" y="4020"/>
                    <a:pt x="2353" y="4020"/>
                  </a:cubicBezTo>
                  <a:cubicBezTo>
                    <a:pt x="2528" y="4020"/>
                    <a:pt x="2709" y="4051"/>
                    <a:pt x="2881" y="4065"/>
                  </a:cubicBezTo>
                  <a:cubicBezTo>
                    <a:pt x="3027" y="4076"/>
                    <a:pt x="3173" y="4088"/>
                    <a:pt x="3316" y="4088"/>
                  </a:cubicBezTo>
                  <a:cubicBezTo>
                    <a:pt x="3494" y="4088"/>
                    <a:pt x="3667" y="4071"/>
                    <a:pt x="3834" y="4015"/>
                  </a:cubicBezTo>
                  <a:cubicBezTo>
                    <a:pt x="4360" y="3840"/>
                    <a:pt x="4711" y="3414"/>
                    <a:pt x="4886" y="2887"/>
                  </a:cubicBezTo>
                  <a:cubicBezTo>
                    <a:pt x="5037" y="2436"/>
                    <a:pt x="5012" y="1910"/>
                    <a:pt x="5262" y="1484"/>
                  </a:cubicBezTo>
                  <a:cubicBezTo>
                    <a:pt x="5463" y="1158"/>
                    <a:pt x="5814" y="957"/>
                    <a:pt x="6190" y="857"/>
                  </a:cubicBezTo>
                  <a:cubicBezTo>
                    <a:pt x="6306" y="832"/>
                    <a:pt x="6432" y="819"/>
                    <a:pt x="6562" y="819"/>
                  </a:cubicBezTo>
                  <a:close/>
                  <a:moveTo>
                    <a:pt x="6613" y="0"/>
                  </a:moveTo>
                  <a:cubicBezTo>
                    <a:pt x="5661" y="0"/>
                    <a:pt x="4742" y="481"/>
                    <a:pt x="4385" y="1384"/>
                  </a:cubicBezTo>
                  <a:cubicBezTo>
                    <a:pt x="4210" y="1910"/>
                    <a:pt x="4260" y="2687"/>
                    <a:pt x="3834" y="3063"/>
                  </a:cubicBezTo>
                  <a:cubicBezTo>
                    <a:pt x="3670" y="3213"/>
                    <a:pt x="3476" y="3252"/>
                    <a:pt x="3277" y="3252"/>
                  </a:cubicBezTo>
                  <a:cubicBezTo>
                    <a:pt x="3111" y="3252"/>
                    <a:pt x="2941" y="3225"/>
                    <a:pt x="2781" y="3213"/>
                  </a:cubicBezTo>
                  <a:cubicBezTo>
                    <a:pt x="2661" y="3199"/>
                    <a:pt x="2544" y="3191"/>
                    <a:pt x="2428" y="3191"/>
                  </a:cubicBezTo>
                  <a:cubicBezTo>
                    <a:pt x="2139" y="3191"/>
                    <a:pt x="1859" y="3241"/>
                    <a:pt x="1579" y="3376"/>
                  </a:cubicBezTo>
                  <a:lnTo>
                    <a:pt x="1579" y="3376"/>
                  </a:lnTo>
                  <a:cubicBezTo>
                    <a:pt x="1570" y="3380"/>
                    <a:pt x="1562" y="3384"/>
                    <a:pt x="1553" y="3389"/>
                  </a:cubicBezTo>
                  <a:cubicBezTo>
                    <a:pt x="1553" y="3389"/>
                    <a:pt x="1553" y="3389"/>
                    <a:pt x="1553" y="3389"/>
                  </a:cubicBezTo>
                  <a:lnTo>
                    <a:pt x="1553" y="3389"/>
                  </a:lnTo>
                  <a:cubicBezTo>
                    <a:pt x="1545" y="3392"/>
                    <a:pt x="1538" y="3396"/>
                    <a:pt x="1531" y="3400"/>
                  </a:cubicBezTo>
                  <a:lnTo>
                    <a:pt x="1531" y="3400"/>
                  </a:lnTo>
                  <a:cubicBezTo>
                    <a:pt x="542" y="3905"/>
                    <a:pt x="1" y="4901"/>
                    <a:pt x="250" y="6020"/>
                  </a:cubicBezTo>
                  <a:cubicBezTo>
                    <a:pt x="450" y="6922"/>
                    <a:pt x="1152" y="7850"/>
                    <a:pt x="2104" y="8075"/>
                  </a:cubicBezTo>
                  <a:cubicBezTo>
                    <a:pt x="2234" y="8108"/>
                    <a:pt x="2358" y="8123"/>
                    <a:pt x="2477" y="8123"/>
                  </a:cubicBezTo>
                  <a:cubicBezTo>
                    <a:pt x="2912" y="8123"/>
                    <a:pt x="3290" y="7925"/>
                    <a:pt x="3683" y="7649"/>
                  </a:cubicBezTo>
                  <a:cubicBezTo>
                    <a:pt x="3914" y="7495"/>
                    <a:pt x="4193" y="7322"/>
                    <a:pt x="4454" y="7322"/>
                  </a:cubicBezTo>
                  <a:cubicBezTo>
                    <a:pt x="4618" y="7322"/>
                    <a:pt x="4776" y="7390"/>
                    <a:pt x="4911" y="7574"/>
                  </a:cubicBezTo>
                  <a:cubicBezTo>
                    <a:pt x="5237" y="8050"/>
                    <a:pt x="5438" y="8526"/>
                    <a:pt x="5989" y="8852"/>
                  </a:cubicBezTo>
                  <a:cubicBezTo>
                    <a:pt x="6314" y="9051"/>
                    <a:pt x="6691" y="9145"/>
                    <a:pt x="7082" y="9145"/>
                  </a:cubicBezTo>
                  <a:cubicBezTo>
                    <a:pt x="7234" y="9145"/>
                    <a:pt x="7389" y="9131"/>
                    <a:pt x="7543" y="9103"/>
                  </a:cubicBezTo>
                  <a:cubicBezTo>
                    <a:pt x="8546" y="8927"/>
                    <a:pt x="9448" y="8075"/>
                    <a:pt x="9373" y="6998"/>
                  </a:cubicBezTo>
                  <a:cubicBezTo>
                    <a:pt x="9348" y="6371"/>
                    <a:pt x="9022" y="5820"/>
                    <a:pt x="8520" y="5444"/>
                  </a:cubicBezTo>
                  <a:cubicBezTo>
                    <a:pt x="8170" y="5168"/>
                    <a:pt x="7418" y="4867"/>
                    <a:pt x="7468" y="4291"/>
                  </a:cubicBezTo>
                  <a:cubicBezTo>
                    <a:pt x="7518" y="3915"/>
                    <a:pt x="8094" y="3614"/>
                    <a:pt x="8295" y="3313"/>
                  </a:cubicBezTo>
                  <a:cubicBezTo>
                    <a:pt x="8621" y="2887"/>
                    <a:pt x="8846" y="2361"/>
                    <a:pt x="8821" y="1835"/>
                  </a:cubicBezTo>
                  <a:cubicBezTo>
                    <a:pt x="8821" y="907"/>
                    <a:pt x="8019" y="231"/>
                    <a:pt x="7167" y="55"/>
                  </a:cubicBezTo>
                  <a:cubicBezTo>
                    <a:pt x="6984" y="19"/>
                    <a:pt x="6798" y="0"/>
                    <a:pt x="661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90125" y="4340775"/>
              <a:ext cx="259425" cy="214375"/>
            </a:xfrm>
            <a:custGeom>
              <a:avLst/>
              <a:gdLst/>
              <a:ahLst/>
              <a:cxnLst/>
              <a:rect l="l" t="t" r="r" b="b"/>
              <a:pathLst>
                <a:path w="10377" h="8575" extrusionOk="0">
                  <a:moveTo>
                    <a:pt x="7670" y="827"/>
                  </a:moveTo>
                  <a:cubicBezTo>
                    <a:pt x="7787" y="827"/>
                    <a:pt x="7912" y="844"/>
                    <a:pt x="8046" y="882"/>
                  </a:cubicBezTo>
                  <a:cubicBezTo>
                    <a:pt x="8697" y="1058"/>
                    <a:pt x="9349" y="1734"/>
                    <a:pt x="9274" y="2436"/>
                  </a:cubicBezTo>
                  <a:cubicBezTo>
                    <a:pt x="9249" y="2812"/>
                    <a:pt x="8973" y="3063"/>
                    <a:pt x="8647" y="3238"/>
                  </a:cubicBezTo>
                  <a:cubicBezTo>
                    <a:pt x="8221" y="3464"/>
                    <a:pt x="7770" y="3414"/>
                    <a:pt x="7294" y="3514"/>
                  </a:cubicBezTo>
                  <a:cubicBezTo>
                    <a:pt x="6768" y="3614"/>
                    <a:pt x="6442" y="3990"/>
                    <a:pt x="6266" y="4466"/>
                  </a:cubicBezTo>
                  <a:cubicBezTo>
                    <a:pt x="6066" y="5093"/>
                    <a:pt x="6367" y="5644"/>
                    <a:pt x="6517" y="6246"/>
                  </a:cubicBezTo>
                  <a:cubicBezTo>
                    <a:pt x="6705" y="7045"/>
                    <a:pt x="6210" y="7734"/>
                    <a:pt x="5424" y="7734"/>
                  </a:cubicBezTo>
                  <a:cubicBezTo>
                    <a:pt x="5372" y="7734"/>
                    <a:pt x="5318" y="7731"/>
                    <a:pt x="5264" y="7725"/>
                  </a:cubicBezTo>
                  <a:cubicBezTo>
                    <a:pt x="4487" y="7674"/>
                    <a:pt x="3860" y="7023"/>
                    <a:pt x="3885" y="6221"/>
                  </a:cubicBezTo>
                  <a:cubicBezTo>
                    <a:pt x="3910" y="5719"/>
                    <a:pt x="4086" y="5243"/>
                    <a:pt x="3835" y="4767"/>
                  </a:cubicBezTo>
                  <a:cubicBezTo>
                    <a:pt x="3559" y="4241"/>
                    <a:pt x="3033" y="4015"/>
                    <a:pt x="2457" y="3965"/>
                  </a:cubicBezTo>
                  <a:cubicBezTo>
                    <a:pt x="1880" y="3915"/>
                    <a:pt x="1379" y="3940"/>
                    <a:pt x="1128" y="3364"/>
                  </a:cubicBezTo>
                  <a:cubicBezTo>
                    <a:pt x="978" y="3013"/>
                    <a:pt x="953" y="2587"/>
                    <a:pt x="1028" y="2236"/>
                  </a:cubicBezTo>
                  <a:cubicBezTo>
                    <a:pt x="1204" y="1402"/>
                    <a:pt x="1802" y="875"/>
                    <a:pt x="2588" y="875"/>
                  </a:cubicBezTo>
                  <a:cubicBezTo>
                    <a:pt x="2700" y="875"/>
                    <a:pt x="2815" y="886"/>
                    <a:pt x="2933" y="907"/>
                  </a:cubicBezTo>
                  <a:cubicBezTo>
                    <a:pt x="3434" y="1008"/>
                    <a:pt x="3735" y="1534"/>
                    <a:pt x="4136" y="1810"/>
                  </a:cubicBezTo>
                  <a:cubicBezTo>
                    <a:pt x="4417" y="2002"/>
                    <a:pt x="4725" y="2098"/>
                    <a:pt x="5038" y="2098"/>
                  </a:cubicBezTo>
                  <a:cubicBezTo>
                    <a:pt x="5255" y="2098"/>
                    <a:pt x="5475" y="2052"/>
                    <a:pt x="5690" y="1960"/>
                  </a:cubicBezTo>
                  <a:cubicBezTo>
                    <a:pt x="6412" y="1632"/>
                    <a:pt x="6866" y="827"/>
                    <a:pt x="7670" y="827"/>
                  </a:cubicBezTo>
                  <a:close/>
                  <a:moveTo>
                    <a:pt x="7635" y="0"/>
                  </a:moveTo>
                  <a:cubicBezTo>
                    <a:pt x="7194" y="0"/>
                    <a:pt x="6753" y="129"/>
                    <a:pt x="6367" y="406"/>
                  </a:cubicBezTo>
                  <a:cubicBezTo>
                    <a:pt x="5980" y="686"/>
                    <a:pt x="5556" y="1260"/>
                    <a:pt x="5048" y="1260"/>
                  </a:cubicBezTo>
                  <a:cubicBezTo>
                    <a:pt x="4964" y="1260"/>
                    <a:pt x="4877" y="1244"/>
                    <a:pt x="4788" y="1208"/>
                  </a:cubicBezTo>
                  <a:cubicBezTo>
                    <a:pt x="4487" y="1108"/>
                    <a:pt x="4261" y="807"/>
                    <a:pt x="4036" y="607"/>
                  </a:cubicBezTo>
                  <a:cubicBezTo>
                    <a:pt x="3793" y="389"/>
                    <a:pt x="3528" y="194"/>
                    <a:pt x="3193" y="113"/>
                  </a:cubicBezTo>
                  <a:lnTo>
                    <a:pt x="3193" y="113"/>
                  </a:lnTo>
                  <a:cubicBezTo>
                    <a:pt x="3182" y="110"/>
                    <a:pt x="3170" y="108"/>
                    <a:pt x="3158" y="105"/>
                  </a:cubicBezTo>
                  <a:cubicBezTo>
                    <a:pt x="2969" y="69"/>
                    <a:pt x="2780" y="51"/>
                    <a:pt x="2594" y="51"/>
                  </a:cubicBezTo>
                  <a:cubicBezTo>
                    <a:pt x="1744" y="51"/>
                    <a:pt x="954" y="431"/>
                    <a:pt x="502" y="1233"/>
                  </a:cubicBezTo>
                  <a:cubicBezTo>
                    <a:pt x="76" y="2035"/>
                    <a:pt x="1" y="3113"/>
                    <a:pt x="477" y="3915"/>
                  </a:cubicBezTo>
                  <a:cubicBezTo>
                    <a:pt x="778" y="4441"/>
                    <a:pt x="1254" y="4692"/>
                    <a:pt x="1855" y="4767"/>
                  </a:cubicBezTo>
                  <a:cubicBezTo>
                    <a:pt x="2331" y="4817"/>
                    <a:pt x="3184" y="4742"/>
                    <a:pt x="3158" y="5444"/>
                  </a:cubicBezTo>
                  <a:cubicBezTo>
                    <a:pt x="3133" y="6070"/>
                    <a:pt x="2983" y="6597"/>
                    <a:pt x="3234" y="7198"/>
                  </a:cubicBezTo>
                  <a:cubicBezTo>
                    <a:pt x="3434" y="7624"/>
                    <a:pt x="3760" y="7975"/>
                    <a:pt x="4161" y="8226"/>
                  </a:cubicBezTo>
                  <a:cubicBezTo>
                    <a:pt x="4540" y="8451"/>
                    <a:pt x="4985" y="8575"/>
                    <a:pt x="5427" y="8575"/>
                  </a:cubicBezTo>
                  <a:cubicBezTo>
                    <a:pt x="5920" y="8575"/>
                    <a:pt x="6409" y="8419"/>
                    <a:pt x="6793" y="8075"/>
                  </a:cubicBezTo>
                  <a:cubicBezTo>
                    <a:pt x="7169" y="7725"/>
                    <a:pt x="7369" y="7198"/>
                    <a:pt x="7394" y="6672"/>
                  </a:cubicBezTo>
                  <a:cubicBezTo>
                    <a:pt x="7419" y="6346"/>
                    <a:pt x="7319" y="6020"/>
                    <a:pt x="7219" y="5694"/>
                  </a:cubicBezTo>
                  <a:cubicBezTo>
                    <a:pt x="7118" y="5369"/>
                    <a:pt x="6943" y="4993"/>
                    <a:pt x="7093" y="4642"/>
                  </a:cubicBezTo>
                  <a:cubicBezTo>
                    <a:pt x="7294" y="4166"/>
                    <a:pt x="7971" y="4316"/>
                    <a:pt x="8397" y="4216"/>
                  </a:cubicBezTo>
                  <a:cubicBezTo>
                    <a:pt x="8923" y="4115"/>
                    <a:pt x="9449" y="3815"/>
                    <a:pt x="9775" y="3364"/>
                  </a:cubicBezTo>
                  <a:cubicBezTo>
                    <a:pt x="10377" y="2562"/>
                    <a:pt x="10101" y="1509"/>
                    <a:pt x="9474" y="832"/>
                  </a:cubicBezTo>
                  <a:cubicBezTo>
                    <a:pt x="8989" y="302"/>
                    <a:pt x="8312" y="0"/>
                    <a:pt x="7635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1454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65" r:id="rId12"/>
    <p:sldLayoutId id="2147483671" r:id="rId13"/>
    <p:sldLayoutId id="2147483672" r:id="rId14"/>
    <p:sldLayoutId id="2147483673" r:id="rId15"/>
    <p:sldLayoutId id="214748367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sv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E9BE758-6411-EBC5-C2CB-54547B08F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24" y="-266493"/>
            <a:ext cx="9231224" cy="6982772"/>
          </a:xfrm>
          <a:prstGeom prst="rect">
            <a:avLst/>
          </a:prstGeom>
        </p:spPr>
      </p:pic>
      <p:sp>
        <p:nvSpPr>
          <p:cNvPr id="6" name="Google Shape;946;p31">
            <a:extLst>
              <a:ext uri="{FF2B5EF4-FFF2-40B4-BE49-F238E27FC236}">
                <a16:creationId xmlns:a16="http://schemas.microsoft.com/office/drawing/2014/main" id="{C1CAACA8-1EC4-C869-5D14-B1B4690D8CF2}"/>
              </a:ext>
            </a:extLst>
          </p:cNvPr>
          <p:cNvSpPr/>
          <p:nvPr/>
        </p:nvSpPr>
        <p:spPr>
          <a:xfrm>
            <a:off x="-138" y="4144300"/>
            <a:ext cx="4264004" cy="1015627"/>
          </a:xfrm>
          <a:custGeom>
            <a:avLst/>
            <a:gdLst/>
            <a:ahLst/>
            <a:cxnLst/>
            <a:rect l="l" t="t" r="r" b="b"/>
            <a:pathLst>
              <a:path w="132980" h="31674" extrusionOk="0">
                <a:moveTo>
                  <a:pt x="21859" y="7480"/>
                </a:moveTo>
                <a:lnTo>
                  <a:pt x="21859" y="7480"/>
                </a:lnTo>
                <a:cubicBezTo>
                  <a:pt x="22101" y="7589"/>
                  <a:pt x="22319" y="7722"/>
                  <a:pt x="22524" y="7867"/>
                </a:cubicBezTo>
                <a:cubicBezTo>
                  <a:pt x="22306" y="7722"/>
                  <a:pt x="22089" y="7601"/>
                  <a:pt x="21871" y="7504"/>
                </a:cubicBezTo>
                <a:lnTo>
                  <a:pt x="21859" y="7480"/>
                </a:lnTo>
                <a:close/>
                <a:moveTo>
                  <a:pt x="2254" y="0"/>
                </a:moveTo>
                <a:cubicBezTo>
                  <a:pt x="1364" y="0"/>
                  <a:pt x="625" y="195"/>
                  <a:pt x="0" y="513"/>
                </a:cubicBezTo>
                <a:lnTo>
                  <a:pt x="0" y="31674"/>
                </a:lnTo>
                <a:lnTo>
                  <a:pt x="132980" y="31674"/>
                </a:lnTo>
                <a:cubicBezTo>
                  <a:pt x="132823" y="30234"/>
                  <a:pt x="132242" y="28033"/>
                  <a:pt x="129810" y="26932"/>
                </a:cubicBezTo>
                <a:cubicBezTo>
                  <a:pt x="129603" y="26837"/>
                  <a:pt x="128696" y="26449"/>
                  <a:pt x="127515" y="26449"/>
                </a:cubicBezTo>
                <a:cubicBezTo>
                  <a:pt x="127182" y="26449"/>
                  <a:pt x="126827" y="26480"/>
                  <a:pt x="126460" y="26557"/>
                </a:cubicBezTo>
                <a:cubicBezTo>
                  <a:pt x="126290" y="26472"/>
                  <a:pt x="126145" y="26412"/>
                  <a:pt x="126012" y="26363"/>
                </a:cubicBezTo>
                <a:cubicBezTo>
                  <a:pt x="125833" y="26300"/>
                  <a:pt x="125073" y="26043"/>
                  <a:pt x="124086" y="26043"/>
                </a:cubicBezTo>
                <a:cubicBezTo>
                  <a:pt x="123942" y="26043"/>
                  <a:pt x="123794" y="26049"/>
                  <a:pt x="123641" y="26061"/>
                </a:cubicBezTo>
                <a:cubicBezTo>
                  <a:pt x="122819" y="24440"/>
                  <a:pt x="121306" y="23787"/>
                  <a:pt x="120423" y="23521"/>
                </a:cubicBezTo>
                <a:cubicBezTo>
                  <a:pt x="119920" y="23384"/>
                  <a:pt x="119377" y="23293"/>
                  <a:pt x="118817" y="23293"/>
                </a:cubicBezTo>
                <a:cubicBezTo>
                  <a:pt x="117735" y="23293"/>
                  <a:pt x="116588" y="23633"/>
                  <a:pt x="115536" y="24646"/>
                </a:cubicBezTo>
                <a:cubicBezTo>
                  <a:pt x="114956" y="24682"/>
                  <a:pt x="114290" y="24815"/>
                  <a:pt x="113637" y="25141"/>
                </a:cubicBezTo>
                <a:cubicBezTo>
                  <a:pt x="113444" y="25081"/>
                  <a:pt x="113226" y="25057"/>
                  <a:pt x="112972" y="25033"/>
                </a:cubicBezTo>
                <a:cubicBezTo>
                  <a:pt x="112476" y="24682"/>
                  <a:pt x="111871" y="24391"/>
                  <a:pt x="111121" y="24198"/>
                </a:cubicBezTo>
                <a:cubicBezTo>
                  <a:pt x="110695" y="24082"/>
                  <a:pt x="110186" y="23993"/>
                  <a:pt x="109633" y="23993"/>
                </a:cubicBezTo>
                <a:cubicBezTo>
                  <a:pt x="108634" y="23993"/>
                  <a:pt x="107491" y="24283"/>
                  <a:pt x="106440" y="25226"/>
                </a:cubicBezTo>
                <a:cubicBezTo>
                  <a:pt x="106476" y="25093"/>
                  <a:pt x="106500" y="24972"/>
                  <a:pt x="106536" y="24851"/>
                </a:cubicBezTo>
                <a:cubicBezTo>
                  <a:pt x="107843" y="19383"/>
                  <a:pt x="104202" y="17871"/>
                  <a:pt x="103052" y="17533"/>
                </a:cubicBezTo>
                <a:cubicBezTo>
                  <a:pt x="102968" y="17508"/>
                  <a:pt x="102871" y="17484"/>
                  <a:pt x="102786" y="17460"/>
                </a:cubicBezTo>
                <a:cubicBezTo>
                  <a:pt x="102423" y="17267"/>
                  <a:pt x="102000" y="17085"/>
                  <a:pt x="101528" y="16952"/>
                </a:cubicBezTo>
                <a:cubicBezTo>
                  <a:pt x="101199" y="16855"/>
                  <a:pt x="100643" y="16731"/>
                  <a:pt x="99974" y="16731"/>
                </a:cubicBezTo>
                <a:cubicBezTo>
                  <a:pt x="98726" y="16731"/>
                  <a:pt x="97086" y="17161"/>
                  <a:pt x="95794" y="18996"/>
                </a:cubicBezTo>
                <a:cubicBezTo>
                  <a:pt x="94101" y="19057"/>
                  <a:pt x="91887" y="19964"/>
                  <a:pt x="90641" y="23799"/>
                </a:cubicBezTo>
                <a:cubicBezTo>
                  <a:pt x="90593" y="23944"/>
                  <a:pt x="90544" y="24101"/>
                  <a:pt x="90496" y="24271"/>
                </a:cubicBezTo>
                <a:cubicBezTo>
                  <a:pt x="90448" y="24258"/>
                  <a:pt x="90399" y="24246"/>
                  <a:pt x="90351" y="24234"/>
                </a:cubicBezTo>
                <a:cubicBezTo>
                  <a:pt x="89759" y="24078"/>
                  <a:pt x="89218" y="24006"/>
                  <a:pt x="88723" y="24006"/>
                </a:cubicBezTo>
                <a:cubicBezTo>
                  <a:pt x="87993" y="24006"/>
                  <a:pt x="87361" y="24161"/>
                  <a:pt x="86806" y="24428"/>
                </a:cubicBezTo>
                <a:cubicBezTo>
                  <a:pt x="86504" y="24258"/>
                  <a:pt x="86177" y="24137"/>
                  <a:pt x="85863" y="24041"/>
                </a:cubicBezTo>
                <a:cubicBezTo>
                  <a:pt x="84835" y="22516"/>
                  <a:pt x="83226" y="22021"/>
                  <a:pt x="82742" y="21900"/>
                </a:cubicBezTo>
                <a:cubicBezTo>
                  <a:pt x="82519" y="21855"/>
                  <a:pt x="82036" y="21756"/>
                  <a:pt x="81422" y="21756"/>
                </a:cubicBezTo>
                <a:cubicBezTo>
                  <a:pt x="81036" y="21756"/>
                  <a:pt x="80599" y="21795"/>
                  <a:pt x="80141" y="21912"/>
                </a:cubicBezTo>
                <a:cubicBezTo>
                  <a:pt x="80032" y="21900"/>
                  <a:pt x="79911" y="21875"/>
                  <a:pt x="79766" y="21851"/>
                </a:cubicBezTo>
                <a:cubicBezTo>
                  <a:pt x="79609" y="20690"/>
                  <a:pt x="79149" y="19807"/>
                  <a:pt x="78605" y="19166"/>
                </a:cubicBezTo>
                <a:cubicBezTo>
                  <a:pt x="78690" y="18646"/>
                  <a:pt x="78774" y="18174"/>
                  <a:pt x="78847" y="17750"/>
                </a:cubicBezTo>
                <a:cubicBezTo>
                  <a:pt x="79125" y="16057"/>
                  <a:pt x="79972" y="10904"/>
                  <a:pt x="75012" y="9791"/>
                </a:cubicBezTo>
                <a:lnTo>
                  <a:pt x="74976" y="9791"/>
                </a:lnTo>
                <a:cubicBezTo>
                  <a:pt x="74540" y="9690"/>
                  <a:pt x="74115" y="9642"/>
                  <a:pt x="73706" y="9642"/>
                </a:cubicBezTo>
                <a:cubicBezTo>
                  <a:pt x="73525" y="9642"/>
                  <a:pt x="73348" y="9651"/>
                  <a:pt x="73173" y="9670"/>
                </a:cubicBezTo>
                <a:cubicBezTo>
                  <a:pt x="72629" y="9307"/>
                  <a:pt x="71952" y="9004"/>
                  <a:pt x="71129" y="8835"/>
                </a:cubicBezTo>
                <a:cubicBezTo>
                  <a:pt x="70857" y="8776"/>
                  <a:pt x="70436" y="8709"/>
                  <a:pt x="69933" y="8709"/>
                </a:cubicBezTo>
                <a:cubicBezTo>
                  <a:pt x="68269" y="8709"/>
                  <a:pt x="65702" y="9440"/>
                  <a:pt x="64597" y="13601"/>
                </a:cubicBezTo>
                <a:cubicBezTo>
                  <a:pt x="64427" y="14242"/>
                  <a:pt x="64198" y="15150"/>
                  <a:pt x="63931" y="16250"/>
                </a:cubicBezTo>
                <a:cubicBezTo>
                  <a:pt x="63762" y="16904"/>
                  <a:pt x="63593" y="17617"/>
                  <a:pt x="63411" y="18379"/>
                </a:cubicBezTo>
                <a:cubicBezTo>
                  <a:pt x="63181" y="18029"/>
                  <a:pt x="62927" y="17726"/>
                  <a:pt x="62649" y="17472"/>
                </a:cubicBezTo>
                <a:cubicBezTo>
                  <a:pt x="62589" y="15779"/>
                  <a:pt x="62177" y="14049"/>
                  <a:pt x="60786" y="12948"/>
                </a:cubicBezTo>
                <a:cubicBezTo>
                  <a:pt x="60532" y="11073"/>
                  <a:pt x="59589" y="9234"/>
                  <a:pt x="56915" y="8605"/>
                </a:cubicBezTo>
                <a:cubicBezTo>
                  <a:pt x="56806" y="8581"/>
                  <a:pt x="56710" y="8545"/>
                  <a:pt x="56601" y="8521"/>
                </a:cubicBezTo>
                <a:cubicBezTo>
                  <a:pt x="56361" y="8476"/>
                  <a:pt x="56008" y="8430"/>
                  <a:pt x="55588" y="8430"/>
                </a:cubicBezTo>
                <a:cubicBezTo>
                  <a:pt x="54630" y="8430"/>
                  <a:pt x="53320" y="8671"/>
                  <a:pt x="52185" y="9730"/>
                </a:cubicBezTo>
                <a:cubicBezTo>
                  <a:pt x="51702" y="5896"/>
                  <a:pt x="49488" y="4722"/>
                  <a:pt x="47661" y="4420"/>
                </a:cubicBezTo>
                <a:cubicBezTo>
                  <a:pt x="47402" y="4376"/>
                  <a:pt x="47077" y="4340"/>
                  <a:pt x="46711" y="4340"/>
                </a:cubicBezTo>
                <a:cubicBezTo>
                  <a:pt x="45474" y="4340"/>
                  <a:pt x="43763" y="4751"/>
                  <a:pt x="42484" y="6646"/>
                </a:cubicBezTo>
                <a:cubicBezTo>
                  <a:pt x="41867" y="6355"/>
                  <a:pt x="41310" y="6234"/>
                  <a:pt x="40960" y="6186"/>
                </a:cubicBezTo>
                <a:cubicBezTo>
                  <a:pt x="40917" y="6178"/>
                  <a:pt x="40658" y="6140"/>
                  <a:pt x="40267" y="6140"/>
                </a:cubicBezTo>
                <a:cubicBezTo>
                  <a:pt x="39434" y="6140"/>
                  <a:pt x="38000" y="6315"/>
                  <a:pt x="36774" y="7335"/>
                </a:cubicBezTo>
                <a:cubicBezTo>
                  <a:pt x="35903" y="6754"/>
                  <a:pt x="35008" y="6561"/>
                  <a:pt x="34536" y="6488"/>
                </a:cubicBezTo>
                <a:cubicBezTo>
                  <a:pt x="34309" y="6456"/>
                  <a:pt x="34031" y="6431"/>
                  <a:pt x="33719" y="6431"/>
                </a:cubicBezTo>
                <a:cubicBezTo>
                  <a:pt x="32038" y="6431"/>
                  <a:pt x="29366" y="7168"/>
                  <a:pt x="28294" y="11545"/>
                </a:cubicBezTo>
                <a:cubicBezTo>
                  <a:pt x="28246" y="11738"/>
                  <a:pt x="28185" y="11956"/>
                  <a:pt x="28137" y="12198"/>
                </a:cubicBezTo>
                <a:cubicBezTo>
                  <a:pt x="27641" y="10698"/>
                  <a:pt x="26565" y="9355"/>
                  <a:pt x="24351" y="8980"/>
                </a:cubicBezTo>
                <a:cubicBezTo>
                  <a:pt x="23528" y="5847"/>
                  <a:pt x="21472" y="4904"/>
                  <a:pt x="19778" y="4686"/>
                </a:cubicBezTo>
                <a:cubicBezTo>
                  <a:pt x="19486" y="4649"/>
                  <a:pt x="19208" y="4631"/>
                  <a:pt x="18943" y="4631"/>
                </a:cubicBezTo>
                <a:cubicBezTo>
                  <a:pt x="18518" y="4631"/>
                  <a:pt x="18128" y="4677"/>
                  <a:pt x="17770" y="4759"/>
                </a:cubicBezTo>
                <a:cubicBezTo>
                  <a:pt x="17165" y="4311"/>
                  <a:pt x="16391" y="3972"/>
                  <a:pt x="15399" y="3827"/>
                </a:cubicBezTo>
                <a:cubicBezTo>
                  <a:pt x="14395" y="1976"/>
                  <a:pt x="12690" y="1444"/>
                  <a:pt x="11504" y="1299"/>
                </a:cubicBezTo>
                <a:cubicBezTo>
                  <a:pt x="11426" y="1292"/>
                  <a:pt x="11255" y="1278"/>
                  <a:pt x="11018" y="1278"/>
                </a:cubicBezTo>
                <a:cubicBezTo>
                  <a:pt x="10405" y="1278"/>
                  <a:pt x="9348" y="1373"/>
                  <a:pt x="8310" y="1940"/>
                </a:cubicBezTo>
                <a:cubicBezTo>
                  <a:pt x="7222" y="912"/>
                  <a:pt x="5891" y="646"/>
                  <a:pt x="5286" y="585"/>
                </a:cubicBezTo>
                <a:cubicBezTo>
                  <a:pt x="5165" y="573"/>
                  <a:pt x="5044" y="561"/>
                  <a:pt x="4899" y="549"/>
                </a:cubicBezTo>
                <a:cubicBezTo>
                  <a:pt x="4367" y="295"/>
                  <a:pt x="3726" y="125"/>
                  <a:pt x="2976" y="41"/>
                </a:cubicBezTo>
                <a:cubicBezTo>
                  <a:pt x="2725" y="13"/>
                  <a:pt x="2484" y="0"/>
                  <a:pt x="2254" y="0"/>
                </a:cubicBezTo>
                <a:close/>
              </a:path>
            </a:pathLst>
          </a:custGeom>
          <a:solidFill>
            <a:srgbClr val="D9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938;p31">
            <a:extLst>
              <a:ext uri="{FF2B5EF4-FFF2-40B4-BE49-F238E27FC236}">
                <a16:creationId xmlns:a16="http://schemas.microsoft.com/office/drawing/2014/main" id="{1E5AB10E-0242-864D-7530-782329DF6E23}"/>
              </a:ext>
            </a:extLst>
          </p:cNvPr>
          <p:cNvSpPr/>
          <p:nvPr/>
        </p:nvSpPr>
        <p:spPr>
          <a:xfrm>
            <a:off x="2307772" y="-2956"/>
            <a:ext cx="6836068" cy="4369530"/>
          </a:xfrm>
          <a:custGeom>
            <a:avLst/>
            <a:gdLst/>
            <a:ahLst/>
            <a:cxnLst/>
            <a:rect l="l" t="t" r="r" b="b"/>
            <a:pathLst>
              <a:path w="149856" h="136271" extrusionOk="0">
                <a:moveTo>
                  <a:pt x="92057" y="16113"/>
                </a:moveTo>
                <a:lnTo>
                  <a:pt x="92057" y="16113"/>
                </a:lnTo>
                <a:cubicBezTo>
                  <a:pt x="91984" y="16331"/>
                  <a:pt x="91888" y="16561"/>
                  <a:pt x="91779" y="16779"/>
                </a:cubicBezTo>
                <a:cubicBezTo>
                  <a:pt x="91863" y="16573"/>
                  <a:pt x="91948" y="16367"/>
                  <a:pt x="92021" y="16138"/>
                </a:cubicBezTo>
                <a:lnTo>
                  <a:pt x="92057" y="16113"/>
                </a:lnTo>
                <a:close/>
                <a:moveTo>
                  <a:pt x="11674" y="29650"/>
                </a:moveTo>
                <a:lnTo>
                  <a:pt x="11674" y="29650"/>
                </a:lnTo>
                <a:cubicBezTo>
                  <a:pt x="11650" y="29710"/>
                  <a:pt x="11626" y="29771"/>
                  <a:pt x="11601" y="29819"/>
                </a:cubicBezTo>
                <a:cubicBezTo>
                  <a:pt x="11626" y="29771"/>
                  <a:pt x="11638" y="29698"/>
                  <a:pt x="11674" y="29650"/>
                </a:cubicBezTo>
                <a:close/>
                <a:moveTo>
                  <a:pt x="22851" y="1"/>
                </a:moveTo>
                <a:cubicBezTo>
                  <a:pt x="22839" y="37"/>
                  <a:pt x="22827" y="73"/>
                  <a:pt x="22815" y="121"/>
                </a:cubicBezTo>
                <a:cubicBezTo>
                  <a:pt x="22767" y="170"/>
                  <a:pt x="22730" y="230"/>
                  <a:pt x="22694" y="279"/>
                </a:cubicBezTo>
                <a:cubicBezTo>
                  <a:pt x="21351" y="484"/>
                  <a:pt x="20093" y="1222"/>
                  <a:pt x="19198" y="2964"/>
                </a:cubicBezTo>
                <a:cubicBezTo>
                  <a:pt x="19089" y="3170"/>
                  <a:pt x="18992" y="3376"/>
                  <a:pt x="18908" y="3569"/>
                </a:cubicBezTo>
                <a:cubicBezTo>
                  <a:pt x="18001" y="3944"/>
                  <a:pt x="17154" y="4670"/>
                  <a:pt x="16501" y="5928"/>
                </a:cubicBezTo>
                <a:cubicBezTo>
                  <a:pt x="16126" y="5861"/>
                  <a:pt x="15773" y="5830"/>
                  <a:pt x="15441" y="5830"/>
                </a:cubicBezTo>
                <a:cubicBezTo>
                  <a:pt x="14401" y="5830"/>
                  <a:pt x="13565" y="6129"/>
                  <a:pt x="12896" y="6533"/>
                </a:cubicBezTo>
                <a:cubicBezTo>
                  <a:pt x="11589" y="7331"/>
                  <a:pt x="10948" y="8553"/>
                  <a:pt x="10839" y="8795"/>
                </a:cubicBezTo>
                <a:cubicBezTo>
                  <a:pt x="10501" y="9533"/>
                  <a:pt x="10343" y="10234"/>
                  <a:pt x="10331" y="10875"/>
                </a:cubicBezTo>
                <a:cubicBezTo>
                  <a:pt x="9581" y="11347"/>
                  <a:pt x="8940" y="12097"/>
                  <a:pt x="8456" y="13246"/>
                </a:cubicBezTo>
                <a:cubicBezTo>
                  <a:pt x="8335" y="13525"/>
                  <a:pt x="7706" y="15158"/>
                  <a:pt x="8335" y="16948"/>
                </a:cubicBezTo>
                <a:cubicBezTo>
                  <a:pt x="8202" y="17190"/>
                  <a:pt x="8093" y="17432"/>
                  <a:pt x="7996" y="17662"/>
                </a:cubicBezTo>
                <a:cubicBezTo>
                  <a:pt x="7077" y="20021"/>
                  <a:pt x="7718" y="22041"/>
                  <a:pt x="9896" y="23686"/>
                </a:cubicBezTo>
                <a:cubicBezTo>
                  <a:pt x="9884" y="23710"/>
                  <a:pt x="9871" y="23746"/>
                  <a:pt x="9859" y="23771"/>
                </a:cubicBezTo>
                <a:cubicBezTo>
                  <a:pt x="9351" y="25246"/>
                  <a:pt x="9267" y="27267"/>
                  <a:pt x="11226" y="29238"/>
                </a:cubicBezTo>
                <a:cubicBezTo>
                  <a:pt x="10851" y="29734"/>
                  <a:pt x="10609" y="30242"/>
                  <a:pt x="10452" y="30702"/>
                </a:cubicBezTo>
                <a:cubicBezTo>
                  <a:pt x="8771" y="31440"/>
                  <a:pt x="8021" y="32916"/>
                  <a:pt x="7755" y="33605"/>
                </a:cubicBezTo>
                <a:cubicBezTo>
                  <a:pt x="4791" y="34065"/>
                  <a:pt x="3908" y="36448"/>
                  <a:pt x="3690" y="37343"/>
                </a:cubicBezTo>
                <a:cubicBezTo>
                  <a:pt x="3654" y="37476"/>
                  <a:pt x="3593" y="37730"/>
                  <a:pt x="3569" y="38045"/>
                </a:cubicBezTo>
                <a:cubicBezTo>
                  <a:pt x="2009" y="38553"/>
                  <a:pt x="726" y="39654"/>
                  <a:pt x="339" y="41928"/>
                </a:cubicBezTo>
                <a:cubicBezTo>
                  <a:pt x="1" y="43863"/>
                  <a:pt x="654" y="45254"/>
                  <a:pt x="1585" y="46234"/>
                </a:cubicBezTo>
                <a:cubicBezTo>
                  <a:pt x="884" y="47033"/>
                  <a:pt x="303" y="48133"/>
                  <a:pt x="291" y="49633"/>
                </a:cubicBezTo>
                <a:cubicBezTo>
                  <a:pt x="291" y="50819"/>
                  <a:pt x="714" y="54690"/>
                  <a:pt x="6412" y="54871"/>
                </a:cubicBezTo>
                <a:cubicBezTo>
                  <a:pt x="7162" y="54895"/>
                  <a:pt x="8226" y="54920"/>
                  <a:pt x="9509" y="54932"/>
                </a:cubicBezTo>
                <a:cubicBezTo>
                  <a:pt x="9654" y="54932"/>
                  <a:pt x="9799" y="54932"/>
                  <a:pt x="9944" y="54944"/>
                </a:cubicBezTo>
                <a:cubicBezTo>
                  <a:pt x="9037" y="56093"/>
                  <a:pt x="8505" y="57629"/>
                  <a:pt x="9206" y="59625"/>
                </a:cubicBezTo>
                <a:cubicBezTo>
                  <a:pt x="7694" y="61149"/>
                  <a:pt x="5009" y="63932"/>
                  <a:pt x="7222" y="67452"/>
                </a:cubicBezTo>
                <a:cubicBezTo>
                  <a:pt x="7803" y="68371"/>
                  <a:pt x="8456" y="68976"/>
                  <a:pt x="9146" y="69351"/>
                </a:cubicBezTo>
                <a:cubicBezTo>
                  <a:pt x="9351" y="69871"/>
                  <a:pt x="9678" y="70403"/>
                  <a:pt x="10138" y="70960"/>
                </a:cubicBezTo>
                <a:cubicBezTo>
                  <a:pt x="11299" y="72350"/>
                  <a:pt x="12601" y="72819"/>
                  <a:pt x="13864" y="72819"/>
                </a:cubicBezTo>
                <a:cubicBezTo>
                  <a:pt x="15611" y="72819"/>
                  <a:pt x="17283" y="71920"/>
                  <a:pt x="18400" y="71323"/>
                </a:cubicBezTo>
                <a:cubicBezTo>
                  <a:pt x="18823" y="71093"/>
                  <a:pt x="19259" y="70851"/>
                  <a:pt x="19537" y="70730"/>
                </a:cubicBezTo>
                <a:lnTo>
                  <a:pt x="19537" y="70730"/>
                </a:lnTo>
                <a:cubicBezTo>
                  <a:pt x="19162" y="70887"/>
                  <a:pt x="18654" y="71020"/>
                  <a:pt x="18073" y="71045"/>
                </a:cubicBezTo>
                <a:cubicBezTo>
                  <a:pt x="18654" y="70984"/>
                  <a:pt x="19283" y="70815"/>
                  <a:pt x="19972" y="70500"/>
                </a:cubicBezTo>
                <a:cubicBezTo>
                  <a:pt x="20190" y="71662"/>
                  <a:pt x="20807" y="72532"/>
                  <a:pt x="21351" y="73089"/>
                </a:cubicBezTo>
                <a:cubicBezTo>
                  <a:pt x="21218" y="73379"/>
                  <a:pt x="21097" y="73621"/>
                  <a:pt x="20988" y="73851"/>
                </a:cubicBezTo>
                <a:cubicBezTo>
                  <a:pt x="18581" y="78944"/>
                  <a:pt x="21811" y="81097"/>
                  <a:pt x="22876" y="81641"/>
                </a:cubicBezTo>
                <a:cubicBezTo>
                  <a:pt x="23408" y="81908"/>
                  <a:pt x="24260" y="82239"/>
                  <a:pt x="25263" y="82239"/>
                </a:cubicBezTo>
                <a:cubicBezTo>
                  <a:pt x="25627" y="82239"/>
                  <a:pt x="26011" y="82195"/>
                  <a:pt x="26408" y="82089"/>
                </a:cubicBezTo>
                <a:cubicBezTo>
                  <a:pt x="26867" y="82863"/>
                  <a:pt x="27630" y="83553"/>
                  <a:pt x="28803" y="84061"/>
                </a:cubicBezTo>
                <a:cubicBezTo>
                  <a:pt x="29580" y="84392"/>
                  <a:pt x="30290" y="84533"/>
                  <a:pt x="30937" y="84533"/>
                </a:cubicBezTo>
                <a:cubicBezTo>
                  <a:pt x="33079" y="84533"/>
                  <a:pt x="34525" y="82980"/>
                  <a:pt x="35408" y="81605"/>
                </a:cubicBezTo>
                <a:cubicBezTo>
                  <a:pt x="35505" y="81653"/>
                  <a:pt x="35613" y="81702"/>
                  <a:pt x="35710" y="81738"/>
                </a:cubicBezTo>
                <a:cubicBezTo>
                  <a:pt x="35444" y="83698"/>
                  <a:pt x="35928" y="85028"/>
                  <a:pt x="36642" y="85936"/>
                </a:cubicBezTo>
                <a:cubicBezTo>
                  <a:pt x="36896" y="87460"/>
                  <a:pt x="37718" y="88415"/>
                  <a:pt x="38553" y="89008"/>
                </a:cubicBezTo>
                <a:cubicBezTo>
                  <a:pt x="39061" y="89819"/>
                  <a:pt x="39775" y="90351"/>
                  <a:pt x="40525" y="90702"/>
                </a:cubicBezTo>
                <a:cubicBezTo>
                  <a:pt x="40767" y="90811"/>
                  <a:pt x="41009" y="90907"/>
                  <a:pt x="41251" y="90992"/>
                </a:cubicBezTo>
                <a:cubicBezTo>
                  <a:pt x="41671" y="91128"/>
                  <a:pt x="42281" y="91274"/>
                  <a:pt x="42980" y="91274"/>
                </a:cubicBezTo>
                <a:cubicBezTo>
                  <a:pt x="43649" y="91274"/>
                  <a:pt x="44400" y="91140"/>
                  <a:pt x="45146" y="90738"/>
                </a:cubicBezTo>
                <a:cubicBezTo>
                  <a:pt x="45242" y="90774"/>
                  <a:pt x="45339" y="90799"/>
                  <a:pt x="45412" y="90823"/>
                </a:cubicBezTo>
                <a:cubicBezTo>
                  <a:pt x="45605" y="90883"/>
                  <a:pt x="45835" y="90956"/>
                  <a:pt x="46101" y="91004"/>
                </a:cubicBezTo>
                <a:cubicBezTo>
                  <a:pt x="46597" y="91706"/>
                  <a:pt x="47335" y="92311"/>
                  <a:pt x="48424" y="92710"/>
                </a:cubicBezTo>
                <a:cubicBezTo>
                  <a:pt x="49101" y="94706"/>
                  <a:pt x="50746" y="95492"/>
                  <a:pt x="51654" y="95782"/>
                </a:cubicBezTo>
                <a:cubicBezTo>
                  <a:pt x="52304" y="95988"/>
                  <a:pt x="52898" y="96082"/>
                  <a:pt x="53441" y="96082"/>
                </a:cubicBezTo>
                <a:cubicBezTo>
                  <a:pt x="54749" y="96082"/>
                  <a:pt x="55765" y="95542"/>
                  <a:pt x="56577" y="94730"/>
                </a:cubicBezTo>
                <a:cubicBezTo>
                  <a:pt x="57194" y="95262"/>
                  <a:pt x="57859" y="95553"/>
                  <a:pt x="58319" y="95710"/>
                </a:cubicBezTo>
                <a:cubicBezTo>
                  <a:pt x="59007" y="95939"/>
                  <a:pt x="59632" y="96043"/>
                  <a:pt x="60204" y="96043"/>
                </a:cubicBezTo>
                <a:cubicBezTo>
                  <a:pt x="61019" y="96043"/>
                  <a:pt x="61723" y="95831"/>
                  <a:pt x="62335" y="95468"/>
                </a:cubicBezTo>
                <a:lnTo>
                  <a:pt x="62335" y="95468"/>
                </a:lnTo>
                <a:cubicBezTo>
                  <a:pt x="62117" y="99048"/>
                  <a:pt x="65130" y="100379"/>
                  <a:pt x="65517" y="100548"/>
                </a:cubicBezTo>
                <a:cubicBezTo>
                  <a:pt x="66128" y="100794"/>
                  <a:pt x="66814" y="100967"/>
                  <a:pt x="67538" y="100967"/>
                </a:cubicBezTo>
                <a:cubicBezTo>
                  <a:pt x="68776" y="100967"/>
                  <a:pt x="70123" y="100459"/>
                  <a:pt x="71384" y="98940"/>
                </a:cubicBezTo>
                <a:cubicBezTo>
                  <a:pt x="71420" y="98964"/>
                  <a:pt x="71456" y="98976"/>
                  <a:pt x="71480" y="98988"/>
                </a:cubicBezTo>
                <a:cubicBezTo>
                  <a:pt x="72154" y="99303"/>
                  <a:pt x="72928" y="99534"/>
                  <a:pt x="73756" y="99534"/>
                </a:cubicBezTo>
                <a:cubicBezTo>
                  <a:pt x="74743" y="99534"/>
                  <a:pt x="75805" y="99206"/>
                  <a:pt x="76863" y="98298"/>
                </a:cubicBezTo>
                <a:cubicBezTo>
                  <a:pt x="77263" y="98928"/>
                  <a:pt x="77892" y="99520"/>
                  <a:pt x="78787" y="100016"/>
                </a:cubicBezTo>
                <a:cubicBezTo>
                  <a:pt x="79326" y="100319"/>
                  <a:pt x="80221" y="100703"/>
                  <a:pt x="81304" y="100703"/>
                </a:cubicBezTo>
                <a:cubicBezTo>
                  <a:pt x="81996" y="100703"/>
                  <a:pt x="82764" y="100547"/>
                  <a:pt x="83565" y="100113"/>
                </a:cubicBezTo>
                <a:lnTo>
                  <a:pt x="83565" y="100113"/>
                </a:lnTo>
                <a:cubicBezTo>
                  <a:pt x="83311" y="100597"/>
                  <a:pt x="83093" y="101008"/>
                  <a:pt x="82912" y="101359"/>
                </a:cubicBezTo>
                <a:cubicBezTo>
                  <a:pt x="80335" y="106343"/>
                  <a:pt x="83117" y="108593"/>
                  <a:pt x="84412" y="109319"/>
                </a:cubicBezTo>
                <a:cubicBezTo>
                  <a:pt x="85051" y="109688"/>
                  <a:pt x="85907" y="110007"/>
                  <a:pt x="86955" y="110007"/>
                </a:cubicBezTo>
                <a:cubicBezTo>
                  <a:pt x="87692" y="110007"/>
                  <a:pt x="88525" y="109849"/>
                  <a:pt x="89444" y="109440"/>
                </a:cubicBezTo>
                <a:cubicBezTo>
                  <a:pt x="90521" y="109125"/>
                  <a:pt x="91621" y="108411"/>
                  <a:pt x="92589" y="107032"/>
                </a:cubicBezTo>
                <a:cubicBezTo>
                  <a:pt x="92662" y="106911"/>
                  <a:pt x="92771" y="106766"/>
                  <a:pt x="92867" y="106609"/>
                </a:cubicBezTo>
                <a:lnTo>
                  <a:pt x="92916" y="106621"/>
                </a:lnTo>
                <a:cubicBezTo>
                  <a:pt x="92698" y="107129"/>
                  <a:pt x="92505" y="107577"/>
                  <a:pt x="92359" y="107940"/>
                </a:cubicBezTo>
                <a:cubicBezTo>
                  <a:pt x="90194" y="113105"/>
                  <a:pt x="93158" y="115101"/>
                  <a:pt x="94513" y="115778"/>
                </a:cubicBezTo>
                <a:cubicBezTo>
                  <a:pt x="95299" y="116129"/>
                  <a:pt x="96013" y="116298"/>
                  <a:pt x="96666" y="116323"/>
                </a:cubicBezTo>
                <a:cubicBezTo>
                  <a:pt x="96968" y="116528"/>
                  <a:pt x="97271" y="116698"/>
                  <a:pt x="97525" y="116806"/>
                </a:cubicBezTo>
                <a:cubicBezTo>
                  <a:pt x="97923" y="116986"/>
                  <a:pt x="98708" y="117270"/>
                  <a:pt x="99674" y="117270"/>
                </a:cubicBezTo>
                <a:cubicBezTo>
                  <a:pt x="100730" y="117270"/>
                  <a:pt x="102003" y="116930"/>
                  <a:pt x="103222" y="115742"/>
                </a:cubicBezTo>
                <a:lnTo>
                  <a:pt x="103222" y="115742"/>
                </a:lnTo>
                <a:cubicBezTo>
                  <a:pt x="102980" y="118972"/>
                  <a:pt x="105339" y="120339"/>
                  <a:pt x="106138" y="120738"/>
                </a:cubicBezTo>
                <a:cubicBezTo>
                  <a:pt x="106670" y="120980"/>
                  <a:pt x="107396" y="121210"/>
                  <a:pt x="108230" y="121222"/>
                </a:cubicBezTo>
                <a:cubicBezTo>
                  <a:pt x="108787" y="122020"/>
                  <a:pt x="109537" y="122516"/>
                  <a:pt x="110166" y="122831"/>
                </a:cubicBezTo>
                <a:cubicBezTo>
                  <a:pt x="110517" y="123012"/>
                  <a:pt x="110964" y="123181"/>
                  <a:pt x="111460" y="123290"/>
                </a:cubicBezTo>
                <a:cubicBezTo>
                  <a:pt x="111811" y="123641"/>
                  <a:pt x="112259" y="123980"/>
                  <a:pt x="112803" y="124270"/>
                </a:cubicBezTo>
                <a:cubicBezTo>
                  <a:pt x="113344" y="124566"/>
                  <a:pt x="114229" y="124928"/>
                  <a:pt x="115279" y="124928"/>
                </a:cubicBezTo>
                <a:cubicBezTo>
                  <a:pt x="115730" y="124928"/>
                  <a:pt x="116212" y="124861"/>
                  <a:pt x="116710" y="124694"/>
                </a:cubicBezTo>
                <a:cubicBezTo>
                  <a:pt x="116969" y="124735"/>
                  <a:pt x="117247" y="124760"/>
                  <a:pt x="117540" y="124760"/>
                </a:cubicBezTo>
                <a:cubicBezTo>
                  <a:pt x="118110" y="124760"/>
                  <a:pt x="118736" y="124663"/>
                  <a:pt x="119384" y="124391"/>
                </a:cubicBezTo>
                <a:cubicBezTo>
                  <a:pt x="119783" y="125129"/>
                  <a:pt x="120436" y="125806"/>
                  <a:pt x="121440" y="126363"/>
                </a:cubicBezTo>
                <a:cubicBezTo>
                  <a:pt x="121501" y="126399"/>
                  <a:pt x="121646" y="126472"/>
                  <a:pt x="121851" y="126569"/>
                </a:cubicBezTo>
                <a:cubicBezTo>
                  <a:pt x="122347" y="127185"/>
                  <a:pt x="122940" y="127621"/>
                  <a:pt x="123521" y="127923"/>
                </a:cubicBezTo>
                <a:cubicBezTo>
                  <a:pt x="123726" y="128032"/>
                  <a:pt x="123944" y="128129"/>
                  <a:pt x="124162" y="128226"/>
                </a:cubicBezTo>
                <a:cubicBezTo>
                  <a:pt x="124670" y="129181"/>
                  <a:pt x="125456" y="129907"/>
                  <a:pt x="126496" y="130403"/>
                </a:cubicBezTo>
                <a:cubicBezTo>
                  <a:pt x="127331" y="130794"/>
                  <a:pt x="128095" y="130963"/>
                  <a:pt x="128796" y="130963"/>
                </a:cubicBezTo>
                <a:cubicBezTo>
                  <a:pt x="129049" y="130963"/>
                  <a:pt x="129295" y="130941"/>
                  <a:pt x="129533" y="130899"/>
                </a:cubicBezTo>
                <a:cubicBezTo>
                  <a:pt x="129968" y="131189"/>
                  <a:pt x="130355" y="131371"/>
                  <a:pt x="130561" y="131444"/>
                </a:cubicBezTo>
                <a:cubicBezTo>
                  <a:pt x="130845" y="131557"/>
                  <a:pt x="131578" y="131810"/>
                  <a:pt x="132508" y="131810"/>
                </a:cubicBezTo>
                <a:cubicBezTo>
                  <a:pt x="132568" y="131810"/>
                  <a:pt x="132629" y="131809"/>
                  <a:pt x="132690" y="131806"/>
                </a:cubicBezTo>
                <a:cubicBezTo>
                  <a:pt x="133392" y="132460"/>
                  <a:pt x="134178" y="132798"/>
                  <a:pt x="134698" y="132956"/>
                </a:cubicBezTo>
                <a:cubicBezTo>
                  <a:pt x="135107" y="133082"/>
                  <a:pt x="135683" y="133210"/>
                  <a:pt x="136341" y="133210"/>
                </a:cubicBezTo>
                <a:cubicBezTo>
                  <a:pt x="138020" y="133210"/>
                  <a:pt x="140229" y="132376"/>
                  <a:pt x="141533" y="128552"/>
                </a:cubicBezTo>
                <a:cubicBezTo>
                  <a:pt x="141787" y="127790"/>
                  <a:pt x="142150" y="126702"/>
                  <a:pt x="142561" y="125395"/>
                </a:cubicBezTo>
                <a:cubicBezTo>
                  <a:pt x="142755" y="124790"/>
                  <a:pt x="142960" y="124149"/>
                  <a:pt x="143178" y="123472"/>
                </a:cubicBezTo>
                <a:cubicBezTo>
                  <a:pt x="143190" y="123544"/>
                  <a:pt x="143190" y="123605"/>
                  <a:pt x="143202" y="123677"/>
                </a:cubicBezTo>
                <a:cubicBezTo>
                  <a:pt x="143371" y="125637"/>
                  <a:pt x="143553" y="127597"/>
                  <a:pt x="143710" y="129073"/>
                </a:cubicBezTo>
                <a:cubicBezTo>
                  <a:pt x="143783" y="129859"/>
                  <a:pt x="143867" y="130524"/>
                  <a:pt x="143916" y="130984"/>
                </a:cubicBezTo>
                <a:cubicBezTo>
                  <a:pt x="144478" y="135186"/>
                  <a:pt x="147368" y="135963"/>
                  <a:pt x="148755" y="136090"/>
                </a:cubicBezTo>
                <a:lnTo>
                  <a:pt x="148755" y="136090"/>
                </a:lnTo>
                <a:cubicBezTo>
                  <a:pt x="148715" y="136085"/>
                  <a:pt x="148689" y="136080"/>
                  <a:pt x="148682" y="136077"/>
                </a:cubicBezTo>
                <a:lnTo>
                  <a:pt x="148682" y="136077"/>
                </a:lnTo>
                <a:cubicBezTo>
                  <a:pt x="148716" y="136081"/>
                  <a:pt x="148752" y="136086"/>
                  <a:pt x="148791" y="136093"/>
                </a:cubicBezTo>
                <a:lnTo>
                  <a:pt x="148791" y="136093"/>
                </a:lnTo>
                <a:cubicBezTo>
                  <a:pt x="148779" y="136092"/>
                  <a:pt x="148767" y="136091"/>
                  <a:pt x="148755" y="136090"/>
                </a:cubicBezTo>
                <a:lnTo>
                  <a:pt x="148755" y="136090"/>
                </a:lnTo>
                <a:cubicBezTo>
                  <a:pt x="148769" y="136092"/>
                  <a:pt x="148784" y="136093"/>
                  <a:pt x="148801" y="136095"/>
                </a:cubicBezTo>
                <a:lnTo>
                  <a:pt x="148801" y="136095"/>
                </a:lnTo>
                <a:cubicBezTo>
                  <a:pt x="148798" y="136094"/>
                  <a:pt x="148795" y="136094"/>
                  <a:pt x="148791" y="136093"/>
                </a:cubicBezTo>
                <a:lnTo>
                  <a:pt x="148791" y="136093"/>
                </a:lnTo>
                <a:cubicBezTo>
                  <a:pt x="148970" y="136108"/>
                  <a:pt x="149122" y="136113"/>
                  <a:pt x="149238" y="136113"/>
                </a:cubicBezTo>
                <a:cubicBezTo>
                  <a:pt x="149052" y="136113"/>
                  <a:pt x="148900" y="136104"/>
                  <a:pt x="148801" y="136095"/>
                </a:cubicBezTo>
                <a:lnTo>
                  <a:pt x="148801" y="136095"/>
                </a:lnTo>
                <a:cubicBezTo>
                  <a:pt x="148871" y="136107"/>
                  <a:pt x="148946" y="136122"/>
                  <a:pt x="149021" y="136137"/>
                </a:cubicBezTo>
                <a:cubicBezTo>
                  <a:pt x="149299" y="136185"/>
                  <a:pt x="149577" y="136234"/>
                  <a:pt x="149855" y="136270"/>
                </a:cubicBezTo>
                <a:lnTo>
                  <a:pt x="149855" y="1"/>
                </a:lnTo>
                <a:close/>
              </a:path>
            </a:pathLst>
          </a:custGeom>
          <a:solidFill>
            <a:srgbClr val="F6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45;p31">
            <a:extLst>
              <a:ext uri="{FF2B5EF4-FFF2-40B4-BE49-F238E27FC236}">
                <a16:creationId xmlns:a16="http://schemas.microsoft.com/office/drawing/2014/main" id="{B35E2003-3292-3CE0-C2B2-020AECEA5856}"/>
              </a:ext>
            </a:extLst>
          </p:cNvPr>
          <p:cNvSpPr/>
          <p:nvPr/>
        </p:nvSpPr>
        <p:spPr>
          <a:xfrm>
            <a:off x="-138" y="4445"/>
            <a:ext cx="749391" cy="797264"/>
          </a:xfrm>
          <a:custGeom>
            <a:avLst/>
            <a:gdLst/>
            <a:ahLst/>
            <a:cxnLst/>
            <a:rect l="l" t="t" r="r" b="b"/>
            <a:pathLst>
              <a:path w="23371" h="24864" extrusionOk="0">
                <a:moveTo>
                  <a:pt x="6931" y="15400"/>
                </a:moveTo>
                <a:lnTo>
                  <a:pt x="6931" y="15400"/>
                </a:lnTo>
                <a:cubicBezTo>
                  <a:pt x="6907" y="15545"/>
                  <a:pt x="6859" y="15678"/>
                  <a:pt x="6810" y="15811"/>
                </a:cubicBezTo>
                <a:lnTo>
                  <a:pt x="6798" y="15787"/>
                </a:lnTo>
                <a:cubicBezTo>
                  <a:pt x="6847" y="15666"/>
                  <a:pt x="6883" y="15545"/>
                  <a:pt x="6907" y="15412"/>
                </a:cubicBezTo>
                <a:lnTo>
                  <a:pt x="6931" y="15400"/>
                </a:lnTo>
                <a:close/>
                <a:moveTo>
                  <a:pt x="0" y="1"/>
                </a:moveTo>
                <a:lnTo>
                  <a:pt x="0" y="24279"/>
                </a:lnTo>
                <a:cubicBezTo>
                  <a:pt x="675" y="24709"/>
                  <a:pt x="1295" y="24863"/>
                  <a:pt x="1837" y="24863"/>
                </a:cubicBezTo>
                <a:cubicBezTo>
                  <a:pt x="3092" y="24863"/>
                  <a:pt x="3929" y="24035"/>
                  <a:pt x="4065" y="23892"/>
                </a:cubicBezTo>
                <a:cubicBezTo>
                  <a:pt x="4306" y="23638"/>
                  <a:pt x="4548" y="23311"/>
                  <a:pt x="4706" y="22912"/>
                </a:cubicBezTo>
                <a:cubicBezTo>
                  <a:pt x="5637" y="22706"/>
                  <a:pt x="6242" y="22089"/>
                  <a:pt x="6351" y="21968"/>
                </a:cubicBezTo>
                <a:cubicBezTo>
                  <a:pt x="6738" y="21533"/>
                  <a:pt x="7355" y="20625"/>
                  <a:pt x="7101" y="19392"/>
                </a:cubicBezTo>
                <a:cubicBezTo>
                  <a:pt x="7488" y="19150"/>
                  <a:pt x="7730" y="18896"/>
                  <a:pt x="7802" y="18811"/>
                </a:cubicBezTo>
                <a:cubicBezTo>
                  <a:pt x="9012" y="17444"/>
                  <a:pt x="8625" y="16053"/>
                  <a:pt x="8032" y="15037"/>
                </a:cubicBezTo>
                <a:cubicBezTo>
                  <a:pt x="8093" y="15000"/>
                  <a:pt x="8165" y="14964"/>
                  <a:pt x="8226" y="14928"/>
                </a:cubicBezTo>
                <a:cubicBezTo>
                  <a:pt x="8813" y="15233"/>
                  <a:pt x="9469" y="15470"/>
                  <a:pt x="10137" y="15470"/>
                </a:cubicBezTo>
                <a:cubicBezTo>
                  <a:pt x="10872" y="15470"/>
                  <a:pt x="11623" y="15182"/>
                  <a:pt x="12315" y="14384"/>
                </a:cubicBezTo>
                <a:cubicBezTo>
                  <a:pt x="12895" y="13718"/>
                  <a:pt x="13149" y="12992"/>
                  <a:pt x="13077" y="12218"/>
                </a:cubicBezTo>
                <a:cubicBezTo>
                  <a:pt x="13524" y="10851"/>
                  <a:pt x="12726" y="9593"/>
                  <a:pt x="12157" y="8855"/>
                </a:cubicBezTo>
                <a:lnTo>
                  <a:pt x="12169" y="8843"/>
                </a:lnTo>
                <a:cubicBezTo>
                  <a:pt x="12726" y="8734"/>
                  <a:pt x="13294" y="8444"/>
                  <a:pt x="13827" y="7863"/>
                </a:cubicBezTo>
                <a:cubicBezTo>
                  <a:pt x="14679" y="8497"/>
                  <a:pt x="15440" y="8716"/>
                  <a:pt x="16083" y="8716"/>
                </a:cubicBezTo>
                <a:cubicBezTo>
                  <a:pt x="17184" y="8716"/>
                  <a:pt x="17944" y="8076"/>
                  <a:pt x="18242" y="7779"/>
                </a:cubicBezTo>
                <a:cubicBezTo>
                  <a:pt x="18254" y="7767"/>
                  <a:pt x="18278" y="7742"/>
                  <a:pt x="18315" y="7706"/>
                </a:cubicBezTo>
                <a:cubicBezTo>
                  <a:pt x="19089" y="7585"/>
                  <a:pt x="19657" y="7162"/>
                  <a:pt x="19875" y="6980"/>
                </a:cubicBezTo>
                <a:cubicBezTo>
                  <a:pt x="20093" y="6932"/>
                  <a:pt x="20274" y="6859"/>
                  <a:pt x="20456" y="6787"/>
                </a:cubicBezTo>
                <a:cubicBezTo>
                  <a:pt x="20831" y="6630"/>
                  <a:pt x="21109" y="6436"/>
                  <a:pt x="21290" y="6279"/>
                </a:cubicBezTo>
                <a:cubicBezTo>
                  <a:pt x="21980" y="5698"/>
                  <a:pt x="23371" y="4041"/>
                  <a:pt x="21302" y="1416"/>
                </a:cubicBezTo>
                <a:cubicBezTo>
                  <a:pt x="21036" y="1065"/>
                  <a:pt x="20637" y="581"/>
                  <a:pt x="20165" y="1"/>
                </a:cubicBezTo>
                <a:close/>
              </a:path>
            </a:pathLst>
          </a:custGeom>
          <a:solidFill>
            <a:srgbClr val="D9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47;p31">
            <a:extLst>
              <a:ext uri="{FF2B5EF4-FFF2-40B4-BE49-F238E27FC236}">
                <a16:creationId xmlns:a16="http://schemas.microsoft.com/office/drawing/2014/main" id="{E3EBB021-5A0C-BC8B-9241-7247C59E1F3C}"/>
              </a:ext>
            </a:extLst>
          </p:cNvPr>
          <p:cNvSpPr/>
          <p:nvPr/>
        </p:nvSpPr>
        <p:spPr>
          <a:xfrm>
            <a:off x="869882" y="4100980"/>
            <a:ext cx="639633" cy="1058947"/>
          </a:xfrm>
          <a:custGeom>
            <a:avLst/>
            <a:gdLst/>
            <a:ahLst/>
            <a:cxnLst/>
            <a:rect l="l" t="t" r="r" b="b"/>
            <a:pathLst>
              <a:path w="19948" h="33025" extrusionOk="0">
                <a:moveTo>
                  <a:pt x="12738" y="6069"/>
                </a:moveTo>
                <a:cubicBezTo>
                  <a:pt x="13000" y="6069"/>
                  <a:pt x="13235" y="6197"/>
                  <a:pt x="13452" y="6388"/>
                </a:cubicBezTo>
                <a:cubicBezTo>
                  <a:pt x="13101" y="7694"/>
                  <a:pt x="12714" y="8771"/>
                  <a:pt x="12460" y="10222"/>
                </a:cubicBezTo>
                <a:cubicBezTo>
                  <a:pt x="11105" y="9859"/>
                  <a:pt x="9811" y="9303"/>
                  <a:pt x="9411" y="8819"/>
                </a:cubicBezTo>
                <a:cubicBezTo>
                  <a:pt x="9557" y="8674"/>
                  <a:pt x="11577" y="6521"/>
                  <a:pt x="12411" y="6134"/>
                </a:cubicBezTo>
                <a:cubicBezTo>
                  <a:pt x="12525" y="6089"/>
                  <a:pt x="12633" y="6069"/>
                  <a:pt x="12738" y="6069"/>
                </a:cubicBezTo>
                <a:close/>
                <a:moveTo>
                  <a:pt x="15992" y="11952"/>
                </a:moveTo>
                <a:lnTo>
                  <a:pt x="15976" y="11958"/>
                </a:lnTo>
                <a:lnTo>
                  <a:pt x="15976" y="11958"/>
                </a:lnTo>
                <a:cubicBezTo>
                  <a:pt x="15989" y="11954"/>
                  <a:pt x="15996" y="11952"/>
                  <a:pt x="15992" y="11952"/>
                </a:cubicBezTo>
                <a:close/>
                <a:moveTo>
                  <a:pt x="15738" y="12521"/>
                </a:moveTo>
                <a:cubicBezTo>
                  <a:pt x="15641" y="12564"/>
                  <a:pt x="15553" y="12607"/>
                  <a:pt x="15527" y="12607"/>
                </a:cubicBezTo>
                <a:cubicBezTo>
                  <a:pt x="15524" y="12607"/>
                  <a:pt x="15522" y="12607"/>
                  <a:pt x="15520" y="12605"/>
                </a:cubicBezTo>
                <a:lnTo>
                  <a:pt x="15738" y="12521"/>
                </a:lnTo>
                <a:close/>
                <a:moveTo>
                  <a:pt x="16173" y="12726"/>
                </a:moveTo>
                <a:lnTo>
                  <a:pt x="16089" y="12763"/>
                </a:lnTo>
                <a:cubicBezTo>
                  <a:pt x="16089" y="12763"/>
                  <a:pt x="16125" y="12739"/>
                  <a:pt x="16173" y="12726"/>
                </a:cubicBezTo>
                <a:close/>
                <a:moveTo>
                  <a:pt x="15501" y="12761"/>
                </a:moveTo>
                <a:cubicBezTo>
                  <a:pt x="15511" y="12761"/>
                  <a:pt x="15403" y="12815"/>
                  <a:pt x="15387" y="12823"/>
                </a:cubicBezTo>
                <a:lnTo>
                  <a:pt x="15351" y="12823"/>
                </a:lnTo>
                <a:cubicBezTo>
                  <a:pt x="15456" y="12777"/>
                  <a:pt x="15496" y="12761"/>
                  <a:pt x="15501" y="12761"/>
                </a:cubicBezTo>
                <a:close/>
                <a:moveTo>
                  <a:pt x="16040" y="12702"/>
                </a:moveTo>
                <a:lnTo>
                  <a:pt x="15762" y="12835"/>
                </a:lnTo>
                <a:lnTo>
                  <a:pt x="15774" y="12823"/>
                </a:lnTo>
                <a:lnTo>
                  <a:pt x="16040" y="12702"/>
                </a:lnTo>
                <a:close/>
                <a:moveTo>
                  <a:pt x="15798" y="13029"/>
                </a:moveTo>
                <a:lnTo>
                  <a:pt x="15798" y="13029"/>
                </a:lnTo>
                <a:cubicBezTo>
                  <a:pt x="15786" y="13041"/>
                  <a:pt x="15786" y="13041"/>
                  <a:pt x="15702" y="13077"/>
                </a:cubicBezTo>
                <a:lnTo>
                  <a:pt x="15629" y="13114"/>
                </a:lnTo>
                <a:lnTo>
                  <a:pt x="15798" y="13029"/>
                </a:lnTo>
                <a:close/>
                <a:moveTo>
                  <a:pt x="16026" y="12872"/>
                </a:moveTo>
                <a:cubicBezTo>
                  <a:pt x="15835" y="12968"/>
                  <a:pt x="15587" y="13106"/>
                  <a:pt x="15508" y="13150"/>
                </a:cubicBezTo>
                <a:cubicBezTo>
                  <a:pt x="15714" y="13029"/>
                  <a:pt x="15581" y="13077"/>
                  <a:pt x="15932" y="12896"/>
                </a:cubicBezTo>
                <a:lnTo>
                  <a:pt x="16026" y="12872"/>
                </a:lnTo>
                <a:close/>
                <a:moveTo>
                  <a:pt x="4333" y="20392"/>
                </a:moveTo>
                <a:cubicBezTo>
                  <a:pt x="4326" y="20397"/>
                  <a:pt x="4317" y="20402"/>
                  <a:pt x="4307" y="20408"/>
                </a:cubicBezTo>
                <a:cubicBezTo>
                  <a:pt x="4314" y="20404"/>
                  <a:pt x="4324" y="20399"/>
                  <a:pt x="4333" y="20392"/>
                </a:cubicBezTo>
                <a:close/>
                <a:moveTo>
                  <a:pt x="3660" y="20797"/>
                </a:moveTo>
                <a:cubicBezTo>
                  <a:pt x="3653" y="20804"/>
                  <a:pt x="3647" y="20812"/>
                  <a:pt x="3641" y="20819"/>
                </a:cubicBezTo>
                <a:lnTo>
                  <a:pt x="3653" y="20807"/>
                </a:lnTo>
                <a:lnTo>
                  <a:pt x="3660" y="20797"/>
                </a:lnTo>
                <a:close/>
                <a:moveTo>
                  <a:pt x="11976" y="19779"/>
                </a:moveTo>
                <a:lnTo>
                  <a:pt x="11927" y="21061"/>
                </a:lnTo>
                <a:lnTo>
                  <a:pt x="11915" y="21049"/>
                </a:lnTo>
                <a:cubicBezTo>
                  <a:pt x="11855" y="20638"/>
                  <a:pt x="11855" y="20154"/>
                  <a:pt x="11976" y="19779"/>
                </a:cubicBezTo>
                <a:close/>
                <a:moveTo>
                  <a:pt x="6111" y="21717"/>
                </a:moveTo>
                <a:cubicBezTo>
                  <a:pt x="6121" y="21717"/>
                  <a:pt x="6098" y="21750"/>
                  <a:pt x="6061" y="21787"/>
                </a:cubicBezTo>
                <a:cubicBezTo>
                  <a:pt x="6065" y="21778"/>
                  <a:pt x="6064" y="21774"/>
                  <a:pt x="6060" y="21774"/>
                </a:cubicBezTo>
                <a:cubicBezTo>
                  <a:pt x="6052" y="21774"/>
                  <a:pt x="6035" y="21784"/>
                  <a:pt x="6012" y="21799"/>
                </a:cubicBezTo>
                <a:lnTo>
                  <a:pt x="6048" y="21763"/>
                </a:lnTo>
                <a:cubicBezTo>
                  <a:pt x="6086" y="21730"/>
                  <a:pt x="6105" y="21717"/>
                  <a:pt x="6111" y="21717"/>
                </a:cubicBezTo>
                <a:close/>
                <a:moveTo>
                  <a:pt x="6061" y="21787"/>
                </a:moveTo>
                <a:cubicBezTo>
                  <a:pt x="6061" y="21799"/>
                  <a:pt x="6048" y="21823"/>
                  <a:pt x="6000" y="21884"/>
                </a:cubicBezTo>
                <a:cubicBezTo>
                  <a:pt x="5966" y="21914"/>
                  <a:pt x="5951" y="21927"/>
                  <a:pt x="5949" y="21927"/>
                </a:cubicBezTo>
                <a:cubicBezTo>
                  <a:pt x="5943" y="21927"/>
                  <a:pt x="6017" y="21848"/>
                  <a:pt x="6061" y="21787"/>
                </a:cubicBezTo>
                <a:close/>
                <a:moveTo>
                  <a:pt x="6278" y="21956"/>
                </a:moveTo>
                <a:lnTo>
                  <a:pt x="6254" y="21980"/>
                </a:lnTo>
                <a:lnTo>
                  <a:pt x="6266" y="21956"/>
                </a:lnTo>
                <a:close/>
                <a:moveTo>
                  <a:pt x="6302" y="21951"/>
                </a:moveTo>
                <a:cubicBezTo>
                  <a:pt x="6307" y="21951"/>
                  <a:pt x="6296" y="21963"/>
                  <a:pt x="6278" y="21980"/>
                </a:cubicBezTo>
                <a:lnTo>
                  <a:pt x="6290" y="21956"/>
                </a:lnTo>
                <a:cubicBezTo>
                  <a:pt x="6297" y="21953"/>
                  <a:pt x="6301" y="21951"/>
                  <a:pt x="6302" y="21951"/>
                </a:cubicBezTo>
                <a:close/>
                <a:moveTo>
                  <a:pt x="6388" y="21962"/>
                </a:moveTo>
                <a:cubicBezTo>
                  <a:pt x="6371" y="21977"/>
                  <a:pt x="6340" y="22012"/>
                  <a:pt x="6315" y="22029"/>
                </a:cubicBezTo>
                <a:cubicBezTo>
                  <a:pt x="6339" y="22005"/>
                  <a:pt x="6363" y="21980"/>
                  <a:pt x="6351" y="21980"/>
                </a:cubicBezTo>
                <a:lnTo>
                  <a:pt x="6388" y="21962"/>
                </a:lnTo>
                <a:close/>
                <a:moveTo>
                  <a:pt x="6308" y="21892"/>
                </a:moveTo>
                <a:cubicBezTo>
                  <a:pt x="6311" y="21892"/>
                  <a:pt x="6300" y="21903"/>
                  <a:pt x="6266" y="21932"/>
                </a:cubicBezTo>
                <a:cubicBezTo>
                  <a:pt x="6273" y="21926"/>
                  <a:pt x="6277" y="21924"/>
                  <a:pt x="6277" y="21924"/>
                </a:cubicBezTo>
                <a:cubicBezTo>
                  <a:pt x="6281" y="21924"/>
                  <a:pt x="6155" y="22034"/>
                  <a:pt x="6144" y="22034"/>
                </a:cubicBezTo>
                <a:cubicBezTo>
                  <a:pt x="6143" y="22034"/>
                  <a:pt x="6143" y="22032"/>
                  <a:pt x="6145" y="22029"/>
                </a:cubicBezTo>
                <a:lnTo>
                  <a:pt x="6145" y="22029"/>
                </a:lnTo>
                <a:cubicBezTo>
                  <a:pt x="6135" y="22034"/>
                  <a:pt x="6129" y="22037"/>
                  <a:pt x="6127" y="22037"/>
                </a:cubicBezTo>
                <a:cubicBezTo>
                  <a:pt x="6110" y="22037"/>
                  <a:pt x="6299" y="21892"/>
                  <a:pt x="6308" y="21892"/>
                </a:cubicBezTo>
                <a:close/>
                <a:moveTo>
                  <a:pt x="3351" y="21993"/>
                </a:moveTo>
                <a:lnTo>
                  <a:pt x="3290" y="22053"/>
                </a:lnTo>
                <a:cubicBezTo>
                  <a:pt x="3290" y="22041"/>
                  <a:pt x="3315" y="22029"/>
                  <a:pt x="3351" y="21993"/>
                </a:cubicBezTo>
                <a:close/>
                <a:moveTo>
                  <a:pt x="6871" y="21859"/>
                </a:moveTo>
                <a:lnTo>
                  <a:pt x="6871" y="21859"/>
                </a:lnTo>
                <a:cubicBezTo>
                  <a:pt x="6811" y="21908"/>
                  <a:pt x="6750" y="21980"/>
                  <a:pt x="6653" y="22065"/>
                </a:cubicBezTo>
                <a:cubicBezTo>
                  <a:pt x="6705" y="22005"/>
                  <a:pt x="6720" y="21981"/>
                  <a:pt x="6707" y="21981"/>
                </a:cubicBezTo>
                <a:cubicBezTo>
                  <a:pt x="6702" y="21981"/>
                  <a:pt x="6692" y="21985"/>
                  <a:pt x="6677" y="21993"/>
                </a:cubicBezTo>
                <a:cubicBezTo>
                  <a:pt x="6762" y="21932"/>
                  <a:pt x="6847" y="21872"/>
                  <a:pt x="6871" y="21859"/>
                </a:cubicBezTo>
                <a:close/>
                <a:moveTo>
                  <a:pt x="6448" y="22005"/>
                </a:moveTo>
                <a:lnTo>
                  <a:pt x="6327" y="22126"/>
                </a:lnTo>
                <a:lnTo>
                  <a:pt x="6363" y="22065"/>
                </a:lnTo>
                <a:lnTo>
                  <a:pt x="6448" y="22005"/>
                </a:lnTo>
                <a:close/>
                <a:moveTo>
                  <a:pt x="6520" y="22005"/>
                </a:moveTo>
                <a:lnTo>
                  <a:pt x="6363" y="22138"/>
                </a:lnTo>
                <a:lnTo>
                  <a:pt x="6290" y="22186"/>
                </a:lnTo>
                <a:lnTo>
                  <a:pt x="6520" y="22005"/>
                </a:lnTo>
                <a:close/>
                <a:moveTo>
                  <a:pt x="6495" y="22116"/>
                </a:moveTo>
                <a:cubicBezTo>
                  <a:pt x="6498" y="22116"/>
                  <a:pt x="6451" y="22169"/>
                  <a:pt x="6411" y="22198"/>
                </a:cubicBezTo>
                <a:cubicBezTo>
                  <a:pt x="6436" y="22174"/>
                  <a:pt x="6460" y="22150"/>
                  <a:pt x="6484" y="22126"/>
                </a:cubicBezTo>
                <a:cubicBezTo>
                  <a:pt x="6491" y="22119"/>
                  <a:pt x="6494" y="22116"/>
                  <a:pt x="6495" y="22116"/>
                </a:cubicBezTo>
                <a:close/>
                <a:moveTo>
                  <a:pt x="6497" y="22236"/>
                </a:moveTo>
                <a:cubicBezTo>
                  <a:pt x="6498" y="22236"/>
                  <a:pt x="6495" y="22242"/>
                  <a:pt x="6484" y="22259"/>
                </a:cubicBezTo>
                <a:lnTo>
                  <a:pt x="6472" y="22259"/>
                </a:lnTo>
                <a:cubicBezTo>
                  <a:pt x="6485" y="22245"/>
                  <a:pt x="6495" y="22236"/>
                  <a:pt x="6497" y="22236"/>
                </a:cubicBezTo>
                <a:close/>
                <a:moveTo>
                  <a:pt x="6750" y="22138"/>
                </a:moveTo>
                <a:cubicBezTo>
                  <a:pt x="6677" y="22198"/>
                  <a:pt x="6653" y="22234"/>
                  <a:pt x="6617" y="22271"/>
                </a:cubicBezTo>
                <a:lnTo>
                  <a:pt x="6557" y="22319"/>
                </a:lnTo>
                <a:cubicBezTo>
                  <a:pt x="6617" y="22259"/>
                  <a:pt x="6702" y="22174"/>
                  <a:pt x="6750" y="22138"/>
                </a:cubicBezTo>
                <a:close/>
                <a:moveTo>
                  <a:pt x="6883" y="22150"/>
                </a:moveTo>
                <a:lnTo>
                  <a:pt x="6883" y="22150"/>
                </a:lnTo>
                <a:cubicBezTo>
                  <a:pt x="6835" y="22174"/>
                  <a:pt x="6835" y="22198"/>
                  <a:pt x="6786" y="22247"/>
                </a:cubicBezTo>
                <a:lnTo>
                  <a:pt x="6690" y="22319"/>
                </a:lnTo>
                <a:cubicBezTo>
                  <a:pt x="6774" y="22222"/>
                  <a:pt x="6823" y="22174"/>
                  <a:pt x="6883" y="22150"/>
                </a:cubicBezTo>
                <a:close/>
                <a:moveTo>
                  <a:pt x="6472" y="22259"/>
                </a:moveTo>
                <a:lnTo>
                  <a:pt x="6436" y="22295"/>
                </a:lnTo>
                <a:lnTo>
                  <a:pt x="6448" y="22295"/>
                </a:lnTo>
                <a:cubicBezTo>
                  <a:pt x="6436" y="22301"/>
                  <a:pt x="6430" y="22304"/>
                  <a:pt x="6428" y="22304"/>
                </a:cubicBezTo>
                <a:cubicBezTo>
                  <a:pt x="6426" y="22304"/>
                  <a:pt x="6430" y="22301"/>
                  <a:pt x="6436" y="22295"/>
                </a:cubicBezTo>
                <a:lnTo>
                  <a:pt x="6436" y="22295"/>
                </a:lnTo>
                <a:cubicBezTo>
                  <a:pt x="6411" y="22307"/>
                  <a:pt x="6399" y="22319"/>
                  <a:pt x="6375" y="22331"/>
                </a:cubicBezTo>
                <a:cubicBezTo>
                  <a:pt x="6411" y="22307"/>
                  <a:pt x="6448" y="22271"/>
                  <a:pt x="6472" y="22259"/>
                </a:cubicBezTo>
                <a:close/>
                <a:moveTo>
                  <a:pt x="6593" y="22198"/>
                </a:moveTo>
                <a:lnTo>
                  <a:pt x="6593" y="22198"/>
                </a:lnTo>
                <a:cubicBezTo>
                  <a:pt x="6569" y="22234"/>
                  <a:pt x="6496" y="22307"/>
                  <a:pt x="6460" y="22343"/>
                </a:cubicBezTo>
                <a:lnTo>
                  <a:pt x="6460" y="22331"/>
                </a:lnTo>
                <a:lnTo>
                  <a:pt x="6593" y="22198"/>
                </a:lnTo>
                <a:close/>
                <a:moveTo>
                  <a:pt x="6816" y="22275"/>
                </a:moveTo>
                <a:cubicBezTo>
                  <a:pt x="6819" y="22275"/>
                  <a:pt x="6794" y="22307"/>
                  <a:pt x="6786" y="22307"/>
                </a:cubicBezTo>
                <a:lnTo>
                  <a:pt x="6762" y="22331"/>
                </a:lnTo>
                <a:cubicBezTo>
                  <a:pt x="6728" y="22343"/>
                  <a:pt x="6710" y="22354"/>
                  <a:pt x="6709" y="22354"/>
                </a:cubicBezTo>
                <a:cubicBezTo>
                  <a:pt x="6708" y="22354"/>
                  <a:pt x="6729" y="22340"/>
                  <a:pt x="6774" y="22295"/>
                </a:cubicBezTo>
                <a:lnTo>
                  <a:pt x="6786" y="22307"/>
                </a:lnTo>
                <a:cubicBezTo>
                  <a:pt x="6807" y="22283"/>
                  <a:pt x="6815" y="22275"/>
                  <a:pt x="6816" y="22275"/>
                </a:cubicBezTo>
                <a:close/>
                <a:moveTo>
                  <a:pt x="6557" y="22319"/>
                </a:moveTo>
                <a:cubicBezTo>
                  <a:pt x="6519" y="22357"/>
                  <a:pt x="6481" y="22387"/>
                  <a:pt x="6466" y="22387"/>
                </a:cubicBezTo>
                <a:cubicBezTo>
                  <a:pt x="6462" y="22387"/>
                  <a:pt x="6460" y="22385"/>
                  <a:pt x="6460" y="22380"/>
                </a:cubicBezTo>
                <a:lnTo>
                  <a:pt x="6557" y="22319"/>
                </a:lnTo>
                <a:close/>
                <a:moveTo>
                  <a:pt x="4524" y="22368"/>
                </a:moveTo>
                <a:lnTo>
                  <a:pt x="4524" y="22368"/>
                </a:lnTo>
                <a:cubicBezTo>
                  <a:pt x="4511" y="22376"/>
                  <a:pt x="4494" y="22391"/>
                  <a:pt x="4472" y="22410"/>
                </a:cubicBezTo>
                <a:lnTo>
                  <a:pt x="4472" y="22410"/>
                </a:lnTo>
                <a:lnTo>
                  <a:pt x="4524" y="22368"/>
                </a:lnTo>
                <a:close/>
                <a:moveTo>
                  <a:pt x="6571" y="22430"/>
                </a:moveTo>
                <a:cubicBezTo>
                  <a:pt x="6562" y="22437"/>
                  <a:pt x="6556" y="22442"/>
                  <a:pt x="6556" y="22442"/>
                </a:cubicBezTo>
                <a:cubicBezTo>
                  <a:pt x="6555" y="22442"/>
                  <a:pt x="6556" y="22441"/>
                  <a:pt x="6557" y="22439"/>
                </a:cubicBezTo>
                <a:lnTo>
                  <a:pt x="6557" y="22439"/>
                </a:lnTo>
                <a:lnTo>
                  <a:pt x="6571" y="22430"/>
                </a:lnTo>
                <a:close/>
                <a:moveTo>
                  <a:pt x="5286" y="22162"/>
                </a:moveTo>
                <a:lnTo>
                  <a:pt x="4960" y="22464"/>
                </a:lnTo>
                <a:lnTo>
                  <a:pt x="4948" y="22464"/>
                </a:lnTo>
                <a:lnTo>
                  <a:pt x="5286" y="22162"/>
                </a:lnTo>
                <a:close/>
                <a:moveTo>
                  <a:pt x="6571" y="22420"/>
                </a:moveTo>
                <a:cubicBezTo>
                  <a:pt x="6573" y="22420"/>
                  <a:pt x="6571" y="22423"/>
                  <a:pt x="6568" y="22428"/>
                </a:cubicBezTo>
                <a:lnTo>
                  <a:pt x="6568" y="22428"/>
                </a:lnTo>
                <a:cubicBezTo>
                  <a:pt x="6560" y="22434"/>
                  <a:pt x="6554" y="22440"/>
                  <a:pt x="6548" y="22446"/>
                </a:cubicBezTo>
                <a:lnTo>
                  <a:pt x="6548" y="22446"/>
                </a:lnTo>
                <a:lnTo>
                  <a:pt x="6520" y="22464"/>
                </a:lnTo>
                <a:cubicBezTo>
                  <a:pt x="6553" y="22432"/>
                  <a:pt x="6568" y="22420"/>
                  <a:pt x="6571" y="22420"/>
                </a:cubicBezTo>
                <a:close/>
                <a:moveTo>
                  <a:pt x="3133" y="22368"/>
                </a:moveTo>
                <a:cubicBezTo>
                  <a:pt x="3133" y="22380"/>
                  <a:pt x="3133" y="22380"/>
                  <a:pt x="3073" y="22440"/>
                </a:cubicBezTo>
                <a:lnTo>
                  <a:pt x="3024" y="22476"/>
                </a:lnTo>
                <a:lnTo>
                  <a:pt x="3133" y="22368"/>
                </a:lnTo>
                <a:close/>
                <a:moveTo>
                  <a:pt x="5968" y="22399"/>
                </a:moveTo>
                <a:cubicBezTo>
                  <a:pt x="5977" y="22399"/>
                  <a:pt x="5954" y="22427"/>
                  <a:pt x="5855" y="22513"/>
                </a:cubicBezTo>
                <a:cubicBezTo>
                  <a:pt x="5869" y="22506"/>
                  <a:pt x="5896" y="22486"/>
                  <a:pt x="5901" y="22486"/>
                </a:cubicBezTo>
                <a:cubicBezTo>
                  <a:pt x="5904" y="22486"/>
                  <a:pt x="5897" y="22495"/>
                  <a:pt x="5867" y="22525"/>
                </a:cubicBezTo>
                <a:lnTo>
                  <a:pt x="5855" y="22513"/>
                </a:lnTo>
                <a:lnTo>
                  <a:pt x="5855" y="22525"/>
                </a:lnTo>
                <a:cubicBezTo>
                  <a:pt x="5842" y="22529"/>
                  <a:pt x="5827" y="22535"/>
                  <a:pt x="5820" y="22535"/>
                </a:cubicBezTo>
                <a:cubicBezTo>
                  <a:pt x="5807" y="22535"/>
                  <a:pt x="5819" y="22517"/>
                  <a:pt x="5903" y="22440"/>
                </a:cubicBezTo>
                <a:cubicBezTo>
                  <a:pt x="5931" y="22418"/>
                  <a:pt x="5961" y="22399"/>
                  <a:pt x="5968" y="22399"/>
                </a:cubicBezTo>
                <a:close/>
                <a:moveTo>
                  <a:pt x="3275" y="22176"/>
                </a:moveTo>
                <a:cubicBezTo>
                  <a:pt x="3145" y="22306"/>
                  <a:pt x="2988" y="22485"/>
                  <a:pt x="2927" y="22537"/>
                </a:cubicBezTo>
                <a:cubicBezTo>
                  <a:pt x="3073" y="22380"/>
                  <a:pt x="2964" y="22452"/>
                  <a:pt x="3206" y="22210"/>
                </a:cubicBezTo>
                <a:lnTo>
                  <a:pt x="3275" y="22176"/>
                </a:lnTo>
                <a:close/>
                <a:moveTo>
                  <a:pt x="6411" y="22428"/>
                </a:moveTo>
                <a:cubicBezTo>
                  <a:pt x="6363" y="22464"/>
                  <a:pt x="6315" y="22513"/>
                  <a:pt x="6278" y="22549"/>
                </a:cubicBezTo>
                <a:lnTo>
                  <a:pt x="6302" y="22501"/>
                </a:lnTo>
                <a:lnTo>
                  <a:pt x="6254" y="22537"/>
                </a:lnTo>
                <a:lnTo>
                  <a:pt x="6254" y="22537"/>
                </a:lnTo>
                <a:lnTo>
                  <a:pt x="6302" y="22488"/>
                </a:lnTo>
                <a:lnTo>
                  <a:pt x="6302" y="22501"/>
                </a:lnTo>
                <a:lnTo>
                  <a:pt x="6411" y="22428"/>
                </a:lnTo>
                <a:close/>
                <a:moveTo>
                  <a:pt x="6605" y="22416"/>
                </a:moveTo>
                <a:cubicBezTo>
                  <a:pt x="6665" y="22416"/>
                  <a:pt x="6508" y="22573"/>
                  <a:pt x="6448" y="22573"/>
                </a:cubicBezTo>
                <a:cubicBezTo>
                  <a:pt x="6544" y="22513"/>
                  <a:pt x="6569" y="22476"/>
                  <a:pt x="6605" y="22416"/>
                </a:cubicBezTo>
                <a:close/>
                <a:moveTo>
                  <a:pt x="5407" y="22488"/>
                </a:moveTo>
                <a:lnTo>
                  <a:pt x="5407" y="22488"/>
                </a:lnTo>
                <a:cubicBezTo>
                  <a:pt x="5359" y="22537"/>
                  <a:pt x="5335" y="22549"/>
                  <a:pt x="5286" y="22585"/>
                </a:cubicBezTo>
                <a:cubicBezTo>
                  <a:pt x="5283" y="22587"/>
                  <a:pt x="5281" y="22588"/>
                  <a:pt x="5280" y="22588"/>
                </a:cubicBezTo>
                <a:cubicBezTo>
                  <a:pt x="5272" y="22588"/>
                  <a:pt x="5305" y="22555"/>
                  <a:pt x="5347" y="22513"/>
                </a:cubicBezTo>
                <a:lnTo>
                  <a:pt x="5407" y="22488"/>
                </a:lnTo>
                <a:close/>
                <a:moveTo>
                  <a:pt x="6460" y="22077"/>
                </a:moveTo>
                <a:cubicBezTo>
                  <a:pt x="6375" y="22174"/>
                  <a:pt x="6327" y="22234"/>
                  <a:pt x="6302" y="22259"/>
                </a:cubicBezTo>
                <a:lnTo>
                  <a:pt x="6400" y="22215"/>
                </a:lnTo>
                <a:lnTo>
                  <a:pt x="6400" y="22215"/>
                </a:lnTo>
                <a:cubicBezTo>
                  <a:pt x="6383" y="22242"/>
                  <a:pt x="6373" y="22261"/>
                  <a:pt x="6363" y="22271"/>
                </a:cubicBezTo>
                <a:cubicBezTo>
                  <a:pt x="6375" y="22271"/>
                  <a:pt x="6387" y="22271"/>
                  <a:pt x="6460" y="22222"/>
                </a:cubicBezTo>
                <a:lnTo>
                  <a:pt x="6460" y="22222"/>
                </a:lnTo>
                <a:cubicBezTo>
                  <a:pt x="6472" y="22234"/>
                  <a:pt x="6387" y="22295"/>
                  <a:pt x="6339" y="22343"/>
                </a:cubicBezTo>
                <a:lnTo>
                  <a:pt x="6375" y="22331"/>
                </a:lnTo>
                <a:lnTo>
                  <a:pt x="6375" y="22331"/>
                </a:lnTo>
                <a:cubicBezTo>
                  <a:pt x="6349" y="22357"/>
                  <a:pt x="6323" y="22377"/>
                  <a:pt x="6315" y="22377"/>
                </a:cubicBezTo>
                <a:cubicBezTo>
                  <a:pt x="6312" y="22377"/>
                  <a:pt x="6311" y="22374"/>
                  <a:pt x="6315" y="22368"/>
                </a:cubicBezTo>
                <a:cubicBezTo>
                  <a:pt x="6315" y="22368"/>
                  <a:pt x="6327" y="22355"/>
                  <a:pt x="6339" y="22343"/>
                </a:cubicBezTo>
                <a:cubicBezTo>
                  <a:pt x="6339" y="22331"/>
                  <a:pt x="6339" y="22307"/>
                  <a:pt x="6363" y="22271"/>
                </a:cubicBezTo>
                <a:cubicBezTo>
                  <a:pt x="6351" y="22271"/>
                  <a:pt x="6339" y="22283"/>
                  <a:pt x="6315" y="22295"/>
                </a:cubicBezTo>
                <a:cubicBezTo>
                  <a:pt x="6254" y="22392"/>
                  <a:pt x="6109" y="22452"/>
                  <a:pt x="6169" y="22452"/>
                </a:cubicBezTo>
                <a:cubicBezTo>
                  <a:pt x="6097" y="22501"/>
                  <a:pt x="6000" y="22597"/>
                  <a:pt x="5976" y="22597"/>
                </a:cubicBezTo>
                <a:cubicBezTo>
                  <a:pt x="6109" y="22452"/>
                  <a:pt x="6182" y="22404"/>
                  <a:pt x="6327" y="22283"/>
                </a:cubicBezTo>
                <a:cubicBezTo>
                  <a:pt x="6302" y="22283"/>
                  <a:pt x="6290" y="22283"/>
                  <a:pt x="6302" y="22259"/>
                </a:cubicBezTo>
                <a:lnTo>
                  <a:pt x="6302" y="22259"/>
                </a:lnTo>
                <a:lnTo>
                  <a:pt x="6290" y="22271"/>
                </a:lnTo>
                <a:lnTo>
                  <a:pt x="6302" y="22247"/>
                </a:lnTo>
                <a:lnTo>
                  <a:pt x="6302" y="22210"/>
                </a:lnTo>
                <a:lnTo>
                  <a:pt x="6278" y="22222"/>
                </a:lnTo>
                <a:lnTo>
                  <a:pt x="6278" y="22222"/>
                </a:lnTo>
                <a:lnTo>
                  <a:pt x="6302" y="22198"/>
                </a:lnTo>
                <a:lnTo>
                  <a:pt x="6302" y="22210"/>
                </a:lnTo>
                <a:cubicBezTo>
                  <a:pt x="6339" y="22162"/>
                  <a:pt x="6387" y="22126"/>
                  <a:pt x="6460" y="22077"/>
                </a:cubicBezTo>
                <a:close/>
                <a:moveTo>
                  <a:pt x="6944" y="22561"/>
                </a:moveTo>
                <a:cubicBezTo>
                  <a:pt x="6921" y="22584"/>
                  <a:pt x="6788" y="22695"/>
                  <a:pt x="6786" y="22695"/>
                </a:cubicBezTo>
                <a:cubicBezTo>
                  <a:pt x="6786" y="22695"/>
                  <a:pt x="6786" y="22695"/>
                  <a:pt x="6786" y="22694"/>
                </a:cubicBezTo>
                <a:lnTo>
                  <a:pt x="6786" y="22694"/>
                </a:lnTo>
                <a:cubicBezTo>
                  <a:pt x="6783" y="22698"/>
                  <a:pt x="6781" y="22700"/>
                  <a:pt x="6781" y="22700"/>
                </a:cubicBezTo>
                <a:cubicBezTo>
                  <a:pt x="6779" y="22700"/>
                  <a:pt x="6900" y="22572"/>
                  <a:pt x="6944" y="22561"/>
                </a:cubicBezTo>
                <a:close/>
                <a:moveTo>
                  <a:pt x="4464" y="22247"/>
                </a:moveTo>
                <a:lnTo>
                  <a:pt x="4077" y="22622"/>
                </a:lnTo>
                <a:cubicBezTo>
                  <a:pt x="4087" y="22607"/>
                  <a:pt x="4094" y="22594"/>
                  <a:pt x="4088" y="22594"/>
                </a:cubicBezTo>
                <a:cubicBezTo>
                  <a:pt x="4078" y="22594"/>
                  <a:pt x="4039" y="22621"/>
                  <a:pt x="3932" y="22706"/>
                </a:cubicBezTo>
                <a:lnTo>
                  <a:pt x="4464" y="22247"/>
                </a:lnTo>
                <a:close/>
                <a:moveTo>
                  <a:pt x="5556" y="22649"/>
                </a:moveTo>
                <a:cubicBezTo>
                  <a:pt x="5564" y="22649"/>
                  <a:pt x="5552" y="22674"/>
                  <a:pt x="5552" y="22682"/>
                </a:cubicBezTo>
                <a:cubicBezTo>
                  <a:pt x="5567" y="22668"/>
                  <a:pt x="5577" y="22662"/>
                  <a:pt x="5583" y="22662"/>
                </a:cubicBezTo>
                <a:cubicBezTo>
                  <a:pt x="5587" y="22662"/>
                  <a:pt x="5589" y="22665"/>
                  <a:pt x="5589" y="22670"/>
                </a:cubicBezTo>
                <a:cubicBezTo>
                  <a:pt x="5565" y="22682"/>
                  <a:pt x="5552" y="22682"/>
                  <a:pt x="5552" y="22682"/>
                </a:cubicBezTo>
                <a:cubicBezTo>
                  <a:pt x="5540" y="22682"/>
                  <a:pt x="5516" y="22694"/>
                  <a:pt x="5492" y="22730"/>
                </a:cubicBezTo>
                <a:lnTo>
                  <a:pt x="5528" y="22670"/>
                </a:lnTo>
                <a:cubicBezTo>
                  <a:pt x="5544" y="22654"/>
                  <a:pt x="5552" y="22649"/>
                  <a:pt x="5556" y="22649"/>
                </a:cubicBezTo>
                <a:close/>
                <a:moveTo>
                  <a:pt x="6351" y="22549"/>
                </a:moveTo>
                <a:lnTo>
                  <a:pt x="6351" y="22549"/>
                </a:lnTo>
                <a:cubicBezTo>
                  <a:pt x="6230" y="22646"/>
                  <a:pt x="6169" y="22718"/>
                  <a:pt x="6061" y="22791"/>
                </a:cubicBezTo>
                <a:cubicBezTo>
                  <a:pt x="6169" y="22670"/>
                  <a:pt x="6266" y="22609"/>
                  <a:pt x="6351" y="22549"/>
                </a:cubicBezTo>
                <a:close/>
                <a:moveTo>
                  <a:pt x="6036" y="22658"/>
                </a:moveTo>
                <a:lnTo>
                  <a:pt x="6036" y="22658"/>
                </a:lnTo>
                <a:cubicBezTo>
                  <a:pt x="5996" y="22698"/>
                  <a:pt x="5931" y="22763"/>
                  <a:pt x="5917" y="22763"/>
                </a:cubicBezTo>
                <a:cubicBezTo>
                  <a:pt x="5914" y="22763"/>
                  <a:pt x="5913" y="22761"/>
                  <a:pt x="5915" y="22755"/>
                </a:cubicBezTo>
                <a:lnTo>
                  <a:pt x="5915" y="22755"/>
                </a:lnTo>
                <a:lnTo>
                  <a:pt x="5843" y="22827"/>
                </a:lnTo>
                <a:lnTo>
                  <a:pt x="5952" y="22694"/>
                </a:lnTo>
                <a:lnTo>
                  <a:pt x="6036" y="22658"/>
                </a:lnTo>
                <a:close/>
                <a:moveTo>
                  <a:pt x="5637" y="22694"/>
                </a:moveTo>
                <a:lnTo>
                  <a:pt x="5468" y="22851"/>
                </a:lnTo>
                <a:lnTo>
                  <a:pt x="5468" y="22851"/>
                </a:lnTo>
                <a:lnTo>
                  <a:pt x="5492" y="22815"/>
                </a:lnTo>
                <a:lnTo>
                  <a:pt x="5637" y="22694"/>
                </a:lnTo>
                <a:close/>
                <a:moveTo>
                  <a:pt x="5444" y="22815"/>
                </a:moveTo>
                <a:lnTo>
                  <a:pt x="5432" y="22839"/>
                </a:lnTo>
                <a:lnTo>
                  <a:pt x="5407" y="22876"/>
                </a:lnTo>
                <a:lnTo>
                  <a:pt x="5444" y="22815"/>
                </a:lnTo>
                <a:close/>
                <a:moveTo>
                  <a:pt x="6460" y="22779"/>
                </a:moveTo>
                <a:lnTo>
                  <a:pt x="6266" y="22936"/>
                </a:lnTo>
                <a:lnTo>
                  <a:pt x="6266" y="22936"/>
                </a:lnTo>
                <a:lnTo>
                  <a:pt x="6315" y="22888"/>
                </a:lnTo>
                <a:cubicBezTo>
                  <a:pt x="6328" y="22872"/>
                  <a:pt x="6329" y="22867"/>
                  <a:pt x="6324" y="22867"/>
                </a:cubicBezTo>
                <a:cubicBezTo>
                  <a:pt x="6310" y="22867"/>
                  <a:pt x="6253" y="22903"/>
                  <a:pt x="6239" y="22903"/>
                </a:cubicBezTo>
                <a:cubicBezTo>
                  <a:pt x="6229" y="22903"/>
                  <a:pt x="6244" y="22881"/>
                  <a:pt x="6327" y="22803"/>
                </a:cubicBezTo>
                <a:lnTo>
                  <a:pt x="6327" y="22803"/>
                </a:lnTo>
                <a:cubicBezTo>
                  <a:pt x="6310" y="22823"/>
                  <a:pt x="6309" y="22830"/>
                  <a:pt x="6317" y="22830"/>
                </a:cubicBezTo>
                <a:cubicBezTo>
                  <a:pt x="6338" y="22830"/>
                  <a:pt x="6425" y="22779"/>
                  <a:pt x="6460" y="22779"/>
                </a:cubicBezTo>
                <a:close/>
                <a:moveTo>
                  <a:pt x="6448" y="22839"/>
                </a:moveTo>
                <a:lnTo>
                  <a:pt x="6399" y="22888"/>
                </a:lnTo>
                <a:lnTo>
                  <a:pt x="6302" y="22948"/>
                </a:lnTo>
                <a:lnTo>
                  <a:pt x="6448" y="22839"/>
                </a:lnTo>
                <a:close/>
                <a:moveTo>
                  <a:pt x="5649" y="22876"/>
                </a:moveTo>
                <a:lnTo>
                  <a:pt x="5577" y="22948"/>
                </a:lnTo>
                <a:cubicBezTo>
                  <a:pt x="5565" y="22954"/>
                  <a:pt x="5562" y="22954"/>
                  <a:pt x="5559" y="22954"/>
                </a:cubicBezTo>
                <a:cubicBezTo>
                  <a:pt x="5556" y="22954"/>
                  <a:pt x="5552" y="22954"/>
                  <a:pt x="5540" y="22960"/>
                </a:cubicBezTo>
                <a:cubicBezTo>
                  <a:pt x="5565" y="22924"/>
                  <a:pt x="5637" y="22876"/>
                  <a:pt x="5649" y="22876"/>
                </a:cubicBezTo>
                <a:close/>
                <a:moveTo>
                  <a:pt x="4500" y="22912"/>
                </a:moveTo>
                <a:cubicBezTo>
                  <a:pt x="4476" y="22948"/>
                  <a:pt x="4440" y="22972"/>
                  <a:pt x="4427" y="22997"/>
                </a:cubicBezTo>
                <a:cubicBezTo>
                  <a:pt x="4427" y="22984"/>
                  <a:pt x="4464" y="22948"/>
                  <a:pt x="4500" y="22912"/>
                </a:cubicBezTo>
                <a:close/>
                <a:moveTo>
                  <a:pt x="4234" y="22767"/>
                </a:moveTo>
                <a:lnTo>
                  <a:pt x="4234" y="22767"/>
                </a:lnTo>
                <a:cubicBezTo>
                  <a:pt x="4161" y="22815"/>
                  <a:pt x="4173" y="22839"/>
                  <a:pt x="4089" y="22912"/>
                </a:cubicBezTo>
                <a:cubicBezTo>
                  <a:pt x="4104" y="22893"/>
                  <a:pt x="4108" y="22885"/>
                  <a:pt x="4105" y="22885"/>
                </a:cubicBezTo>
                <a:cubicBezTo>
                  <a:pt x="4093" y="22885"/>
                  <a:pt x="3972" y="23001"/>
                  <a:pt x="3960" y="23001"/>
                </a:cubicBezTo>
                <a:cubicBezTo>
                  <a:pt x="3957" y="23001"/>
                  <a:pt x="3959" y="22996"/>
                  <a:pt x="3968" y="22984"/>
                </a:cubicBezTo>
                <a:cubicBezTo>
                  <a:pt x="4186" y="22779"/>
                  <a:pt x="4137" y="22827"/>
                  <a:pt x="4234" y="22767"/>
                </a:cubicBezTo>
                <a:close/>
                <a:moveTo>
                  <a:pt x="5129" y="22827"/>
                </a:moveTo>
                <a:lnTo>
                  <a:pt x="5129" y="22827"/>
                </a:lnTo>
                <a:cubicBezTo>
                  <a:pt x="5081" y="22876"/>
                  <a:pt x="5044" y="22912"/>
                  <a:pt x="5008" y="22948"/>
                </a:cubicBezTo>
                <a:lnTo>
                  <a:pt x="4923" y="23009"/>
                </a:lnTo>
                <a:lnTo>
                  <a:pt x="4923" y="23009"/>
                </a:lnTo>
                <a:lnTo>
                  <a:pt x="5129" y="22827"/>
                </a:lnTo>
                <a:close/>
                <a:moveTo>
                  <a:pt x="6269" y="22231"/>
                </a:moveTo>
                <a:lnTo>
                  <a:pt x="6269" y="22231"/>
                </a:lnTo>
                <a:cubicBezTo>
                  <a:pt x="6038" y="22462"/>
                  <a:pt x="5636" y="22852"/>
                  <a:pt x="5528" y="22936"/>
                </a:cubicBezTo>
                <a:cubicBezTo>
                  <a:pt x="5572" y="22884"/>
                  <a:pt x="5582" y="22863"/>
                  <a:pt x="5573" y="22863"/>
                </a:cubicBezTo>
                <a:cubicBezTo>
                  <a:pt x="5556" y="22863"/>
                  <a:pt x="5473" y="22931"/>
                  <a:pt x="5395" y="23009"/>
                </a:cubicBezTo>
                <a:lnTo>
                  <a:pt x="5395" y="23009"/>
                </a:lnTo>
                <a:cubicBezTo>
                  <a:pt x="5419" y="22972"/>
                  <a:pt x="5480" y="22924"/>
                  <a:pt x="5516" y="22888"/>
                </a:cubicBezTo>
                <a:lnTo>
                  <a:pt x="5516" y="22888"/>
                </a:lnTo>
                <a:lnTo>
                  <a:pt x="5419" y="22948"/>
                </a:lnTo>
                <a:cubicBezTo>
                  <a:pt x="5649" y="22730"/>
                  <a:pt x="5758" y="22694"/>
                  <a:pt x="5903" y="22537"/>
                </a:cubicBezTo>
                <a:lnTo>
                  <a:pt x="5903" y="22537"/>
                </a:lnTo>
                <a:cubicBezTo>
                  <a:pt x="5854" y="22596"/>
                  <a:pt x="5773" y="22671"/>
                  <a:pt x="5790" y="22671"/>
                </a:cubicBezTo>
                <a:cubicBezTo>
                  <a:pt x="5794" y="22671"/>
                  <a:pt x="5803" y="22667"/>
                  <a:pt x="5819" y="22658"/>
                </a:cubicBezTo>
                <a:cubicBezTo>
                  <a:pt x="5940" y="22561"/>
                  <a:pt x="6012" y="22452"/>
                  <a:pt x="6073" y="22380"/>
                </a:cubicBezTo>
                <a:cubicBezTo>
                  <a:pt x="6165" y="22334"/>
                  <a:pt x="6213" y="22288"/>
                  <a:pt x="6269" y="22231"/>
                </a:cubicBezTo>
                <a:close/>
                <a:moveTo>
                  <a:pt x="5092" y="22732"/>
                </a:moveTo>
                <a:cubicBezTo>
                  <a:pt x="5102" y="22732"/>
                  <a:pt x="5083" y="22757"/>
                  <a:pt x="5008" y="22827"/>
                </a:cubicBezTo>
                <a:cubicBezTo>
                  <a:pt x="4923" y="22900"/>
                  <a:pt x="4851" y="22924"/>
                  <a:pt x="4730" y="23033"/>
                </a:cubicBezTo>
                <a:cubicBezTo>
                  <a:pt x="4948" y="22815"/>
                  <a:pt x="4815" y="22997"/>
                  <a:pt x="4984" y="22803"/>
                </a:cubicBezTo>
                <a:cubicBezTo>
                  <a:pt x="4983" y="22803"/>
                  <a:pt x="4981" y="22804"/>
                  <a:pt x="4978" y="22805"/>
                </a:cubicBezTo>
                <a:lnTo>
                  <a:pt x="4978" y="22805"/>
                </a:lnTo>
                <a:cubicBezTo>
                  <a:pt x="5026" y="22768"/>
                  <a:pt x="5080" y="22732"/>
                  <a:pt x="5092" y="22732"/>
                </a:cubicBezTo>
                <a:close/>
                <a:moveTo>
                  <a:pt x="6121" y="22670"/>
                </a:moveTo>
                <a:cubicBezTo>
                  <a:pt x="6073" y="22730"/>
                  <a:pt x="5964" y="22851"/>
                  <a:pt x="5927" y="22888"/>
                </a:cubicBezTo>
                <a:lnTo>
                  <a:pt x="5952" y="22876"/>
                </a:lnTo>
                <a:lnTo>
                  <a:pt x="5952" y="22876"/>
                </a:lnTo>
                <a:cubicBezTo>
                  <a:pt x="5891" y="22948"/>
                  <a:pt x="5831" y="22997"/>
                  <a:pt x="5782" y="23033"/>
                </a:cubicBezTo>
                <a:cubicBezTo>
                  <a:pt x="5831" y="22984"/>
                  <a:pt x="5855" y="22972"/>
                  <a:pt x="5891" y="22924"/>
                </a:cubicBezTo>
                <a:cubicBezTo>
                  <a:pt x="5893" y="22920"/>
                  <a:pt x="5893" y="22918"/>
                  <a:pt x="5892" y="22918"/>
                </a:cubicBezTo>
                <a:cubicBezTo>
                  <a:pt x="5885" y="22918"/>
                  <a:pt x="5841" y="22962"/>
                  <a:pt x="5831" y="22972"/>
                </a:cubicBezTo>
                <a:cubicBezTo>
                  <a:pt x="5927" y="22863"/>
                  <a:pt x="6012" y="22779"/>
                  <a:pt x="6121" y="22670"/>
                </a:cubicBezTo>
                <a:close/>
                <a:moveTo>
                  <a:pt x="4923" y="22936"/>
                </a:moveTo>
                <a:cubicBezTo>
                  <a:pt x="4887" y="22997"/>
                  <a:pt x="4827" y="23021"/>
                  <a:pt x="4766" y="23069"/>
                </a:cubicBezTo>
                <a:cubicBezTo>
                  <a:pt x="4742" y="23069"/>
                  <a:pt x="4863" y="22984"/>
                  <a:pt x="4923" y="22936"/>
                </a:cubicBezTo>
                <a:close/>
                <a:moveTo>
                  <a:pt x="6107" y="22995"/>
                </a:moveTo>
                <a:cubicBezTo>
                  <a:pt x="6109" y="22995"/>
                  <a:pt x="6087" y="23028"/>
                  <a:pt x="6095" y="23028"/>
                </a:cubicBezTo>
                <a:cubicBezTo>
                  <a:pt x="6097" y="23028"/>
                  <a:pt x="6102" y="23026"/>
                  <a:pt x="6109" y="23021"/>
                </a:cubicBezTo>
                <a:lnTo>
                  <a:pt x="6109" y="23021"/>
                </a:lnTo>
                <a:lnTo>
                  <a:pt x="6024" y="23093"/>
                </a:lnTo>
                <a:lnTo>
                  <a:pt x="6085" y="23021"/>
                </a:lnTo>
                <a:cubicBezTo>
                  <a:pt x="6101" y="23002"/>
                  <a:pt x="6106" y="22995"/>
                  <a:pt x="6107" y="22995"/>
                </a:cubicBezTo>
                <a:close/>
                <a:moveTo>
                  <a:pt x="15481" y="23576"/>
                </a:moveTo>
                <a:cubicBezTo>
                  <a:pt x="15487" y="23576"/>
                  <a:pt x="15372" y="23809"/>
                  <a:pt x="15230" y="24134"/>
                </a:cubicBezTo>
                <a:cubicBezTo>
                  <a:pt x="15218" y="24109"/>
                  <a:pt x="15218" y="24097"/>
                  <a:pt x="15194" y="24085"/>
                </a:cubicBezTo>
                <a:cubicBezTo>
                  <a:pt x="15397" y="23722"/>
                  <a:pt x="15477" y="23576"/>
                  <a:pt x="15481" y="23576"/>
                </a:cubicBezTo>
                <a:close/>
                <a:moveTo>
                  <a:pt x="13548" y="13343"/>
                </a:moveTo>
                <a:cubicBezTo>
                  <a:pt x="14020" y="14166"/>
                  <a:pt x="14383" y="15243"/>
                  <a:pt x="14528" y="16428"/>
                </a:cubicBezTo>
                <a:cubicBezTo>
                  <a:pt x="14562" y="17371"/>
                  <a:pt x="14330" y="17586"/>
                  <a:pt x="14089" y="17586"/>
                </a:cubicBezTo>
                <a:cubicBezTo>
                  <a:pt x="13889" y="17586"/>
                  <a:pt x="13683" y="17436"/>
                  <a:pt x="13623" y="17436"/>
                </a:cubicBezTo>
                <a:cubicBezTo>
                  <a:pt x="13602" y="17436"/>
                  <a:pt x="13599" y="17455"/>
                  <a:pt x="13621" y="17505"/>
                </a:cubicBezTo>
                <a:cubicBezTo>
                  <a:pt x="12811" y="21109"/>
                  <a:pt x="15665" y="21001"/>
                  <a:pt x="14153" y="23867"/>
                </a:cubicBezTo>
                <a:cubicBezTo>
                  <a:pt x="13822" y="24178"/>
                  <a:pt x="13526" y="24284"/>
                  <a:pt x="13255" y="24284"/>
                </a:cubicBezTo>
                <a:cubicBezTo>
                  <a:pt x="12665" y="24284"/>
                  <a:pt x="12195" y="23779"/>
                  <a:pt x="11736" y="23779"/>
                </a:cubicBezTo>
                <a:cubicBezTo>
                  <a:pt x="11691" y="23779"/>
                  <a:pt x="11646" y="23784"/>
                  <a:pt x="11601" y="23795"/>
                </a:cubicBezTo>
                <a:cubicBezTo>
                  <a:pt x="11577" y="23226"/>
                  <a:pt x="11686" y="22767"/>
                  <a:pt x="11843" y="22380"/>
                </a:cubicBezTo>
                <a:lnTo>
                  <a:pt x="11843" y="22380"/>
                </a:lnTo>
                <a:cubicBezTo>
                  <a:pt x="11855" y="22706"/>
                  <a:pt x="11782" y="23105"/>
                  <a:pt x="11722" y="23299"/>
                </a:cubicBezTo>
                <a:lnTo>
                  <a:pt x="13222" y="20238"/>
                </a:lnTo>
                <a:cubicBezTo>
                  <a:pt x="12085" y="19972"/>
                  <a:pt x="13040" y="17396"/>
                  <a:pt x="12085" y="17190"/>
                </a:cubicBezTo>
                <a:lnTo>
                  <a:pt x="11988" y="19634"/>
                </a:lnTo>
                <a:cubicBezTo>
                  <a:pt x="11807" y="19888"/>
                  <a:pt x="11649" y="20311"/>
                  <a:pt x="11504" y="20843"/>
                </a:cubicBezTo>
                <a:cubicBezTo>
                  <a:pt x="11238" y="20638"/>
                  <a:pt x="10972" y="20299"/>
                  <a:pt x="10754" y="19863"/>
                </a:cubicBezTo>
                <a:cubicBezTo>
                  <a:pt x="10802" y="19851"/>
                  <a:pt x="10851" y="19827"/>
                  <a:pt x="10911" y="19791"/>
                </a:cubicBezTo>
                <a:lnTo>
                  <a:pt x="10706" y="19755"/>
                </a:lnTo>
                <a:cubicBezTo>
                  <a:pt x="10307" y="18896"/>
                  <a:pt x="10089" y="17747"/>
                  <a:pt x="10307" y="16646"/>
                </a:cubicBezTo>
                <a:cubicBezTo>
                  <a:pt x="10367" y="16585"/>
                  <a:pt x="10440" y="16452"/>
                  <a:pt x="10536" y="16174"/>
                </a:cubicBezTo>
                <a:cubicBezTo>
                  <a:pt x="10512" y="16162"/>
                  <a:pt x="10488" y="16126"/>
                  <a:pt x="10464" y="16077"/>
                </a:cubicBezTo>
                <a:cubicBezTo>
                  <a:pt x="10500" y="15968"/>
                  <a:pt x="10548" y="15847"/>
                  <a:pt x="10597" y="15739"/>
                </a:cubicBezTo>
                <a:cubicBezTo>
                  <a:pt x="10672" y="15690"/>
                  <a:pt x="10754" y="15669"/>
                  <a:pt x="10840" y="15669"/>
                </a:cubicBezTo>
                <a:cubicBezTo>
                  <a:pt x="11496" y="15669"/>
                  <a:pt x="12431" y="16885"/>
                  <a:pt x="12762" y="16960"/>
                </a:cubicBezTo>
                <a:cubicBezTo>
                  <a:pt x="12653" y="16779"/>
                  <a:pt x="12641" y="16307"/>
                  <a:pt x="12702" y="15823"/>
                </a:cubicBezTo>
                <a:lnTo>
                  <a:pt x="12702" y="15823"/>
                </a:lnTo>
                <a:cubicBezTo>
                  <a:pt x="12804" y="16119"/>
                  <a:pt x="12863" y="16440"/>
                  <a:pt x="13038" y="16440"/>
                </a:cubicBezTo>
                <a:cubicBezTo>
                  <a:pt x="13070" y="16440"/>
                  <a:pt x="13107" y="16429"/>
                  <a:pt x="13149" y="16404"/>
                </a:cubicBezTo>
                <a:lnTo>
                  <a:pt x="13113" y="14964"/>
                </a:lnTo>
                <a:cubicBezTo>
                  <a:pt x="13061" y="14927"/>
                  <a:pt x="13014" y="14913"/>
                  <a:pt x="12968" y="14913"/>
                </a:cubicBezTo>
                <a:cubicBezTo>
                  <a:pt x="12939" y="14913"/>
                  <a:pt x="12911" y="14919"/>
                  <a:pt x="12883" y="14928"/>
                </a:cubicBezTo>
                <a:cubicBezTo>
                  <a:pt x="12968" y="14674"/>
                  <a:pt x="13065" y="14480"/>
                  <a:pt x="13161" y="14444"/>
                </a:cubicBezTo>
                <a:lnTo>
                  <a:pt x="13403" y="15618"/>
                </a:lnTo>
                <a:cubicBezTo>
                  <a:pt x="13936" y="14940"/>
                  <a:pt x="13561" y="14130"/>
                  <a:pt x="13548" y="13343"/>
                </a:cubicBezTo>
                <a:close/>
                <a:moveTo>
                  <a:pt x="5141" y="31005"/>
                </a:moveTo>
                <a:lnTo>
                  <a:pt x="5190" y="31138"/>
                </a:lnTo>
                <a:cubicBezTo>
                  <a:pt x="5165" y="31101"/>
                  <a:pt x="5153" y="31053"/>
                  <a:pt x="5141" y="31005"/>
                </a:cubicBezTo>
                <a:close/>
                <a:moveTo>
                  <a:pt x="2274" y="31053"/>
                </a:moveTo>
                <a:lnTo>
                  <a:pt x="2286" y="31138"/>
                </a:lnTo>
                <a:lnTo>
                  <a:pt x="2274" y="31198"/>
                </a:lnTo>
                <a:lnTo>
                  <a:pt x="2274" y="31053"/>
                </a:lnTo>
                <a:close/>
                <a:moveTo>
                  <a:pt x="2250" y="31186"/>
                </a:moveTo>
                <a:lnTo>
                  <a:pt x="2238" y="31476"/>
                </a:lnTo>
                <a:cubicBezTo>
                  <a:pt x="2238" y="31437"/>
                  <a:pt x="2234" y="31426"/>
                  <a:pt x="2231" y="31426"/>
                </a:cubicBezTo>
                <a:cubicBezTo>
                  <a:pt x="2229" y="31426"/>
                  <a:pt x="2227" y="31431"/>
                  <a:pt x="2226" y="31436"/>
                </a:cubicBezTo>
                <a:lnTo>
                  <a:pt x="2226" y="31436"/>
                </a:lnTo>
                <a:lnTo>
                  <a:pt x="2250" y="31186"/>
                </a:lnTo>
                <a:close/>
                <a:moveTo>
                  <a:pt x="3730" y="31638"/>
                </a:moveTo>
                <a:cubicBezTo>
                  <a:pt x="3728" y="31640"/>
                  <a:pt x="3727" y="31643"/>
                  <a:pt x="3726" y="31646"/>
                </a:cubicBezTo>
                <a:cubicBezTo>
                  <a:pt x="3727" y="31643"/>
                  <a:pt x="3728" y="31641"/>
                  <a:pt x="3730" y="31638"/>
                </a:cubicBezTo>
                <a:close/>
                <a:moveTo>
                  <a:pt x="2836" y="31661"/>
                </a:moveTo>
                <a:cubicBezTo>
                  <a:pt x="2833" y="31676"/>
                  <a:pt x="2831" y="31693"/>
                  <a:pt x="2828" y="31712"/>
                </a:cubicBezTo>
                <a:lnTo>
                  <a:pt x="2828" y="31712"/>
                </a:lnTo>
                <a:cubicBezTo>
                  <a:pt x="2831" y="31696"/>
                  <a:pt x="2833" y="31679"/>
                  <a:pt x="2836" y="31661"/>
                </a:cubicBezTo>
                <a:close/>
                <a:moveTo>
                  <a:pt x="4144" y="31759"/>
                </a:moveTo>
                <a:cubicBezTo>
                  <a:pt x="4142" y="31765"/>
                  <a:pt x="4140" y="31772"/>
                  <a:pt x="4137" y="31779"/>
                </a:cubicBezTo>
                <a:cubicBezTo>
                  <a:pt x="4140" y="31773"/>
                  <a:pt x="4142" y="31766"/>
                  <a:pt x="4144" y="31759"/>
                </a:cubicBezTo>
                <a:close/>
                <a:moveTo>
                  <a:pt x="2828" y="31712"/>
                </a:moveTo>
                <a:lnTo>
                  <a:pt x="2828" y="31712"/>
                </a:lnTo>
                <a:cubicBezTo>
                  <a:pt x="2823" y="31751"/>
                  <a:pt x="2819" y="31782"/>
                  <a:pt x="2819" y="31803"/>
                </a:cubicBezTo>
                <a:cubicBezTo>
                  <a:pt x="2822" y="31768"/>
                  <a:pt x="2825" y="31738"/>
                  <a:pt x="2828" y="31712"/>
                </a:cubicBezTo>
                <a:close/>
                <a:moveTo>
                  <a:pt x="3102" y="31851"/>
                </a:moveTo>
                <a:cubicBezTo>
                  <a:pt x="3100" y="31862"/>
                  <a:pt x="3098" y="31875"/>
                  <a:pt x="3097" y="31888"/>
                </a:cubicBezTo>
                <a:cubicBezTo>
                  <a:pt x="3099" y="31875"/>
                  <a:pt x="3100" y="31863"/>
                  <a:pt x="3102" y="31851"/>
                </a:cubicBezTo>
                <a:close/>
                <a:moveTo>
                  <a:pt x="835" y="32178"/>
                </a:moveTo>
                <a:lnTo>
                  <a:pt x="835" y="32178"/>
                </a:lnTo>
                <a:cubicBezTo>
                  <a:pt x="895" y="32251"/>
                  <a:pt x="980" y="32335"/>
                  <a:pt x="1065" y="32396"/>
                </a:cubicBezTo>
                <a:cubicBezTo>
                  <a:pt x="1028" y="32386"/>
                  <a:pt x="991" y="32383"/>
                  <a:pt x="958" y="32383"/>
                </a:cubicBezTo>
                <a:cubicBezTo>
                  <a:pt x="929" y="32383"/>
                  <a:pt x="903" y="32385"/>
                  <a:pt x="880" y="32385"/>
                </a:cubicBezTo>
                <a:cubicBezTo>
                  <a:pt x="802" y="32385"/>
                  <a:pt x="768" y="32364"/>
                  <a:pt x="835" y="32178"/>
                </a:cubicBezTo>
                <a:close/>
                <a:moveTo>
                  <a:pt x="5002" y="32309"/>
                </a:moveTo>
                <a:cubicBezTo>
                  <a:pt x="4989" y="32334"/>
                  <a:pt x="4975" y="32363"/>
                  <a:pt x="4960" y="32396"/>
                </a:cubicBezTo>
                <a:cubicBezTo>
                  <a:pt x="4984" y="32359"/>
                  <a:pt x="4984" y="32335"/>
                  <a:pt x="4996" y="32335"/>
                </a:cubicBezTo>
                <a:cubicBezTo>
                  <a:pt x="4998" y="32326"/>
                  <a:pt x="5000" y="32316"/>
                  <a:pt x="5002" y="32309"/>
                </a:cubicBezTo>
                <a:close/>
                <a:moveTo>
                  <a:pt x="8940" y="1"/>
                </a:moveTo>
                <a:cubicBezTo>
                  <a:pt x="8105" y="1489"/>
                  <a:pt x="7948" y="4041"/>
                  <a:pt x="7282" y="5239"/>
                </a:cubicBezTo>
                <a:lnTo>
                  <a:pt x="8093" y="5589"/>
                </a:lnTo>
                <a:cubicBezTo>
                  <a:pt x="7621" y="6775"/>
                  <a:pt x="7440" y="8009"/>
                  <a:pt x="7246" y="9630"/>
                </a:cubicBezTo>
                <a:lnTo>
                  <a:pt x="8008" y="9799"/>
                </a:lnTo>
                <a:cubicBezTo>
                  <a:pt x="8153" y="11299"/>
                  <a:pt x="6290" y="12920"/>
                  <a:pt x="5637" y="14976"/>
                </a:cubicBezTo>
                <a:cubicBezTo>
                  <a:pt x="5407" y="14734"/>
                  <a:pt x="5661" y="14251"/>
                  <a:pt x="5964" y="13948"/>
                </a:cubicBezTo>
                <a:lnTo>
                  <a:pt x="5964" y="13948"/>
                </a:lnTo>
                <a:cubicBezTo>
                  <a:pt x="3968" y="15376"/>
                  <a:pt x="4682" y="18001"/>
                  <a:pt x="4089" y="19912"/>
                </a:cubicBezTo>
                <a:lnTo>
                  <a:pt x="4101" y="19888"/>
                </a:lnTo>
                <a:lnTo>
                  <a:pt x="4137" y="19888"/>
                </a:lnTo>
                <a:cubicBezTo>
                  <a:pt x="4137" y="19888"/>
                  <a:pt x="4113" y="19900"/>
                  <a:pt x="4077" y="19924"/>
                </a:cubicBezTo>
                <a:lnTo>
                  <a:pt x="4065" y="19972"/>
                </a:lnTo>
                <a:lnTo>
                  <a:pt x="4065" y="19984"/>
                </a:lnTo>
                <a:lnTo>
                  <a:pt x="4052" y="20009"/>
                </a:lnTo>
                <a:lnTo>
                  <a:pt x="4089" y="19972"/>
                </a:lnTo>
                <a:lnTo>
                  <a:pt x="4089" y="19972"/>
                </a:lnTo>
                <a:cubicBezTo>
                  <a:pt x="4125" y="20045"/>
                  <a:pt x="4016" y="20263"/>
                  <a:pt x="4089" y="20311"/>
                </a:cubicBezTo>
                <a:cubicBezTo>
                  <a:pt x="3883" y="20505"/>
                  <a:pt x="4113" y="20359"/>
                  <a:pt x="3811" y="20638"/>
                </a:cubicBezTo>
                <a:lnTo>
                  <a:pt x="3835" y="20613"/>
                </a:lnTo>
                <a:cubicBezTo>
                  <a:pt x="3811" y="20613"/>
                  <a:pt x="3726" y="20710"/>
                  <a:pt x="3677" y="20771"/>
                </a:cubicBezTo>
                <a:lnTo>
                  <a:pt x="3660" y="20797"/>
                </a:lnTo>
                <a:lnTo>
                  <a:pt x="3660" y="20797"/>
                </a:lnTo>
                <a:cubicBezTo>
                  <a:pt x="3757" y="20690"/>
                  <a:pt x="3969" y="20548"/>
                  <a:pt x="3992" y="20480"/>
                </a:cubicBezTo>
                <a:lnTo>
                  <a:pt x="4149" y="20372"/>
                </a:lnTo>
                <a:cubicBezTo>
                  <a:pt x="4332" y="20214"/>
                  <a:pt x="4406" y="20162"/>
                  <a:pt x="4425" y="20162"/>
                </a:cubicBezTo>
                <a:cubicBezTo>
                  <a:pt x="4464" y="20162"/>
                  <a:pt x="4294" y="20366"/>
                  <a:pt x="4345" y="20366"/>
                </a:cubicBezTo>
                <a:cubicBezTo>
                  <a:pt x="4354" y="20366"/>
                  <a:pt x="4368" y="20361"/>
                  <a:pt x="4391" y="20347"/>
                </a:cubicBezTo>
                <a:lnTo>
                  <a:pt x="4391" y="20347"/>
                </a:lnTo>
                <a:cubicBezTo>
                  <a:pt x="4375" y="20364"/>
                  <a:pt x="4353" y="20380"/>
                  <a:pt x="4333" y="20392"/>
                </a:cubicBezTo>
                <a:lnTo>
                  <a:pt x="4333" y="20392"/>
                </a:lnTo>
                <a:cubicBezTo>
                  <a:pt x="4353" y="20382"/>
                  <a:pt x="4367" y="20377"/>
                  <a:pt x="4375" y="20377"/>
                </a:cubicBezTo>
                <a:cubicBezTo>
                  <a:pt x="4430" y="20377"/>
                  <a:pt x="4280" y="20563"/>
                  <a:pt x="4301" y="20563"/>
                </a:cubicBezTo>
                <a:cubicBezTo>
                  <a:pt x="4304" y="20563"/>
                  <a:pt x="4309" y="20560"/>
                  <a:pt x="4319" y="20553"/>
                </a:cubicBezTo>
                <a:lnTo>
                  <a:pt x="4319" y="20553"/>
                </a:lnTo>
                <a:lnTo>
                  <a:pt x="4161" y="20698"/>
                </a:lnTo>
                <a:cubicBezTo>
                  <a:pt x="4324" y="20585"/>
                  <a:pt x="4400" y="20530"/>
                  <a:pt x="4420" y="20530"/>
                </a:cubicBezTo>
                <a:cubicBezTo>
                  <a:pt x="4435" y="20530"/>
                  <a:pt x="4421" y="20558"/>
                  <a:pt x="4391" y="20613"/>
                </a:cubicBezTo>
                <a:cubicBezTo>
                  <a:pt x="4367" y="20638"/>
                  <a:pt x="4319" y="20674"/>
                  <a:pt x="4282" y="20710"/>
                </a:cubicBezTo>
                <a:cubicBezTo>
                  <a:pt x="4393" y="20630"/>
                  <a:pt x="4495" y="20541"/>
                  <a:pt x="4520" y="20541"/>
                </a:cubicBezTo>
                <a:cubicBezTo>
                  <a:pt x="4525" y="20541"/>
                  <a:pt x="4526" y="20545"/>
                  <a:pt x="4524" y="20553"/>
                </a:cubicBezTo>
                <a:lnTo>
                  <a:pt x="4476" y="20601"/>
                </a:lnTo>
                <a:lnTo>
                  <a:pt x="4536" y="20613"/>
                </a:lnTo>
                <a:cubicBezTo>
                  <a:pt x="4395" y="20745"/>
                  <a:pt x="4363" y="20783"/>
                  <a:pt x="4377" y="20783"/>
                </a:cubicBezTo>
                <a:cubicBezTo>
                  <a:pt x="4397" y="20783"/>
                  <a:pt x="4513" y="20704"/>
                  <a:pt x="4538" y="20704"/>
                </a:cubicBezTo>
                <a:cubicBezTo>
                  <a:pt x="4557" y="20704"/>
                  <a:pt x="4526" y="20748"/>
                  <a:pt x="4367" y="20904"/>
                </a:cubicBezTo>
                <a:cubicBezTo>
                  <a:pt x="4507" y="20775"/>
                  <a:pt x="4579" y="20760"/>
                  <a:pt x="4660" y="20715"/>
                </a:cubicBezTo>
                <a:lnTo>
                  <a:pt x="4660" y="20715"/>
                </a:lnTo>
                <a:cubicBezTo>
                  <a:pt x="4639" y="20728"/>
                  <a:pt x="4618" y="20750"/>
                  <a:pt x="4597" y="20771"/>
                </a:cubicBezTo>
                <a:cubicBezTo>
                  <a:pt x="4666" y="20714"/>
                  <a:pt x="4698" y="20692"/>
                  <a:pt x="4709" y="20692"/>
                </a:cubicBezTo>
                <a:cubicBezTo>
                  <a:pt x="4740" y="20692"/>
                  <a:pt x="4577" y="20880"/>
                  <a:pt x="4595" y="20880"/>
                </a:cubicBezTo>
                <a:cubicBezTo>
                  <a:pt x="4596" y="20880"/>
                  <a:pt x="4596" y="20880"/>
                  <a:pt x="4597" y="20880"/>
                </a:cubicBezTo>
                <a:cubicBezTo>
                  <a:pt x="4669" y="20831"/>
                  <a:pt x="4754" y="20747"/>
                  <a:pt x="4839" y="20662"/>
                </a:cubicBezTo>
                <a:lnTo>
                  <a:pt x="4839" y="20662"/>
                </a:lnTo>
                <a:cubicBezTo>
                  <a:pt x="4795" y="20711"/>
                  <a:pt x="4785" y="20729"/>
                  <a:pt x="4795" y="20729"/>
                </a:cubicBezTo>
                <a:cubicBezTo>
                  <a:pt x="4825" y="20729"/>
                  <a:pt x="5024" y="20573"/>
                  <a:pt x="5041" y="20573"/>
                </a:cubicBezTo>
                <a:cubicBezTo>
                  <a:pt x="5044" y="20573"/>
                  <a:pt x="5042" y="20578"/>
                  <a:pt x="5032" y="20589"/>
                </a:cubicBezTo>
                <a:cubicBezTo>
                  <a:pt x="5032" y="20626"/>
                  <a:pt x="4851" y="20771"/>
                  <a:pt x="4742" y="20880"/>
                </a:cubicBezTo>
                <a:cubicBezTo>
                  <a:pt x="4800" y="20860"/>
                  <a:pt x="5049" y="20603"/>
                  <a:pt x="5063" y="20603"/>
                </a:cubicBezTo>
                <a:cubicBezTo>
                  <a:pt x="5067" y="20603"/>
                  <a:pt x="5055" y="20620"/>
                  <a:pt x="5020" y="20662"/>
                </a:cubicBezTo>
                <a:cubicBezTo>
                  <a:pt x="4996" y="20686"/>
                  <a:pt x="4972" y="20698"/>
                  <a:pt x="4948" y="20722"/>
                </a:cubicBezTo>
                <a:cubicBezTo>
                  <a:pt x="4914" y="20767"/>
                  <a:pt x="4452" y="21230"/>
                  <a:pt x="4471" y="21230"/>
                </a:cubicBezTo>
                <a:cubicBezTo>
                  <a:pt x="4473" y="21230"/>
                  <a:pt x="4478" y="21226"/>
                  <a:pt x="4488" y="21218"/>
                </a:cubicBezTo>
                <a:lnTo>
                  <a:pt x="4573" y="21134"/>
                </a:lnTo>
                <a:cubicBezTo>
                  <a:pt x="4585" y="21125"/>
                  <a:pt x="4593" y="21121"/>
                  <a:pt x="4597" y="21121"/>
                </a:cubicBezTo>
                <a:cubicBezTo>
                  <a:pt x="4625" y="21121"/>
                  <a:pt x="4416" y="21345"/>
                  <a:pt x="4430" y="21345"/>
                </a:cubicBezTo>
                <a:cubicBezTo>
                  <a:pt x="4435" y="21345"/>
                  <a:pt x="4468" y="21317"/>
                  <a:pt x="4548" y="21243"/>
                </a:cubicBezTo>
                <a:lnTo>
                  <a:pt x="4694" y="21097"/>
                </a:lnTo>
                <a:lnTo>
                  <a:pt x="4694" y="21097"/>
                </a:lnTo>
                <a:cubicBezTo>
                  <a:pt x="4634" y="21179"/>
                  <a:pt x="4627" y="21198"/>
                  <a:pt x="4636" y="21198"/>
                </a:cubicBezTo>
                <a:cubicBezTo>
                  <a:pt x="4644" y="21198"/>
                  <a:pt x="4665" y="21182"/>
                  <a:pt x="4672" y="21182"/>
                </a:cubicBezTo>
                <a:cubicBezTo>
                  <a:pt x="4680" y="21182"/>
                  <a:pt x="4673" y="21199"/>
                  <a:pt x="4621" y="21267"/>
                </a:cubicBezTo>
                <a:lnTo>
                  <a:pt x="4597" y="21279"/>
                </a:lnTo>
                <a:cubicBezTo>
                  <a:pt x="4598" y="21278"/>
                  <a:pt x="4600" y="21278"/>
                  <a:pt x="4601" y="21278"/>
                </a:cubicBezTo>
                <a:cubicBezTo>
                  <a:pt x="4621" y="21278"/>
                  <a:pt x="4564" y="21344"/>
                  <a:pt x="4575" y="21344"/>
                </a:cubicBezTo>
                <a:cubicBezTo>
                  <a:pt x="4582" y="21344"/>
                  <a:pt x="4617" y="21317"/>
                  <a:pt x="4718" y="21230"/>
                </a:cubicBezTo>
                <a:lnTo>
                  <a:pt x="4742" y="21194"/>
                </a:lnTo>
                <a:cubicBezTo>
                  <a:pt x="4778" y="21194"/>
                  <a:pt x="4766" y="21218"/>
                  <a:pt x="4766" y="21255"/>
                </a:cubicBezTo>
                <a:cubicBezTo>
                  <a:pt x="4780" y="21241"/>
                  <a:pt x="4802" y="21227"/>
                  <a:pt x="4809" y="21227"/>
                </a:cubicBezTo>
                <a:cubicBezTo>
                  <a:pt x="4814" y="21227"/>
                  <a:pt x="4811" y="21234"/>
                  <a:pt x="4790" y="21255"/>
                </a:cubicBezTo>
                <a:cubicBezTo>
                  <a:pt x="4870" y="21180"/>
                  <a:pt x="4908" y="21155"/>
                  <a:pt x="4925" y="21155"/>
                </a:cubicBezTo>
                <a:cubicBezTo>
                  <a:pt x="4951" y="21155"/>
                  <a:pt x="4923" y="21216"/>
                  <a:pt x="4923" y="21230"/>
                </a:cubicBezTo>
                <a:cubicBezTo>
                  <a:pt x="4875" y="21243"/>
                  <a:pt x="4790" y="21327"/>
                  <a:pt x="4718" y="21412"/>
                </a:cubicBezTo>
                <a:cubicBezTo>
                  <a:pt x="4808" y="21335"/>
                  <a:pt x="4857" y="21295"/>
                  <a:pt x="4867" y="21295"/>
                </a:cubicBezTo>
                <a:cubicBezTo>
                  <a:pt x="4875" y="21295"/>
                  <a:pt x="4853" y="21325"/>
                  <a:pt x="4802" y="21388"/>
                </a:cubicBezTo>
                <a:cubicBezTo>
                  <a:pt x="5062" y="21151"/>
                  <a:pt x="5322" y="20903"/>
                  <a:pt x="5379" y="20903"/>
                </a:cubicBezTo>
                <a:cubicBezTo>
                  <a:pt x="5381" y="20903"/>
                  <a:pt x="5382" y="20904"/>
                  <a:pt x="5383" y="20904"/>
                </a:cubicBezTo>
                <a:cubicBezTo>
                  <a:pt x="5335" y="20940"/>
                  <a:pt x="5311" y="20952"/>
                  <a:pt x="5262" y="21001"/>
                </a:cubicBezTo>
                <a:cubicBezTo>
                  <a:pt x="5243" y="21016"/>
                  <a:pt x="5237" y="21022"/>
                  <a:pt x="5239" y="21022"/>
                </a:cubicBezTo>
                <a:cubicBezTo>
                  <a:pt x="5242" y="21022"/>
                  <a:pt x="5278" y="20997"/>
                  <a:pt x="5286" y="20988"/>
                </a:cubicBezTo>
                <a:lnTo>
                  <a:pt x="5286" y="20988"/>
                </a:lnTo>
                <a:cubicBezTo>
                  <a:pt x="5238" y="21037"/>
                  <a:pt x="5190" y="21073"/>
                  <a:pt x="5105" y="21158"/>
                </a:cubicBezTo>
                <a:cubicBezTo>
                  <a:pt x="5195" y="21085"/>
                  <a:pt x="5229" y="21062"/>
                  <a:pt x="5240" y="21062"/>
                </a:cubicBezTo>
                <a:cubicBezTo>
                  <a:pt x="5257" y="21062"/>
                  <a:pt x="5213" y="21120"/>
                  <a:pt x="5235" y="21120"/>
                </a:cubicBezTo>
                <a:cubicBezTo>
                  <a:pt x="5240" y="21120"/>
                  <a:pt x="5249" y="21117"/>
                  <a:pt x="5262" y="21109"/>
                </a:cubicBezTo>
                <a:lnTo>
                  <a:pt x="5262" y="21109"/>
                </a:lnTo>
                <a:cubicBezTo>
                  <a:pt x="5177" y="21182"/>
                  <a:pt x="5129" y="21230"/>
                  <a:pt x="5044" y="21315"/>
                </a:cubicBezTo>
                <a:cubicBezTo>
                  <a:pt x="5107" y="21258"/>
                  <a:pt x="5132" y="21237"/>
                  <a:pt x="5136" y="21237"/>
                </a:cubicBezTo>
                <a:cubicBezTo>
                  <a:pt x="5146" y="21237"/>
                  <a:pt x="5041" y="21350"/>
                  <a:pt x="5048" y="21350"/>
                </a:cubicBezTo>
                <a:cubicBezTo>
                  <a:pt x="5051" y="21350"/>
                  <a:pt x="5087" y="21318"/>
                  <a:pt x="5190" y="21218"/>
                </a:cubicBezTo>
                <a:lnTo>
                  <a:pt x="5190" y="21218"/>
                </a:lnTo>
                <a:cubicBezTo>
                  <a:pt x="5008" y="21484"/>
                  <a:pt x="5274" y="21351"/>
                  <a:pt x="5057" y="21605"/>
                </a:cubicBezTo>
                <a:cubicBezTo>
                  <a:pt x="5029" y="21630"/>
                  <a:pt x="5021" y="21639"/>
                  <a:pt x="5024" y="21639"/>
                </a:cubicBezTo>
                <a:cubicBezTo>
                  <a:pt x="5033" y="21639"/>
                  <a:pt x="5144" y="21557"/>
                  <a:pt x="5153" y="21557"/>
                </a:cubicBezTo>
                <a:lnTo>
                  <a:pt x="5020" y="21678"/>
                </a:lnTo>
                <a:cubicBezTo>
                  <a:pt x="5274" y="21484"/>
                  <a:pt x="5117" y="21618"/>
                  <a:pt x="5383" y="21424"/>
                </a:cubicBezTo>
                <a:lnTo>
                  <a:pt x="5383" y="21424"/>
                </a:lnTo>
                <a:cubicBezTo>
                  <a:pt x="5214" y="21557"/>
                  <a:pt x="5153" y="21630"/>
                  <a:pt x="5044" y="21751"/>
                </a:cubicBezTo>
                <a:lnTo>
                  <a:pt x="5323" y="21521"/>
                </a:lnTo>
                <a:lnTo>
                  <a:pt x="5323" y="21521"/>
                </a:lnTo>
                <a:lnTo>
                  <a:pt x="5129" y="21702"/>
                </a:lnTo>
                <a:cubicBezTo>
                  <a:pt x="5162" y="21679"/>
                  <a:pt x="5178" y="21670"/>
                  <a:pt x="5185" y="21670"/>
                </a:cubicBezTo>
                <a:cubicBezTo>
                  <a:pt x="5195" y="21670"/>
                  <a:pt x="5180" y="21692"/>
                  <a:pt x="5165" y="21714"/>
                </a:cubicBezTo>
                <a:cubicBezTo>
                  <a:pt x="5165" y="21714"/>
                  <a:pt x="5141" y="21738"/>
                  <a:pt x="5117" y="21763"/>
                </a:cubicBezTo>
                <a:cubicBezTo>
                  <a:pt x="5395" y="21521"/>
                  <a:pt x="5383" y="21581"/>
                  <a:pt x="5528" y="21460"/>
                </a:cubicBezTo>
                <a:lnTo>
                  <a:pt x="5528" y="21460"/>
                </a:lnTo>
                <a:cubicBezTo>
                  <a:pt x="5431" y="21553"/>
                  <a:pt x="5416" y="21573"/>
                  <a:pt x="5425" y="21573"/>
                </a:cubicBezTo>
                <a:cubicBezTo>
                  <a:pt x="5431" y="21573"/>
                  <a:pt x="5451" y="21561"/>
                  <a:pt x="5459" y="21561"/>
                </a:cubicBezTo>
                <a:cubicBezTo>
                  <a:pt x="5468" y="21561"/>
                  <a:pt x="5457" y="21580"/>
                  <a:pt x="5371" y="21666"/>
                </a:cubicBezTo>
                <a:cubicBezTo>
                  <a:pt x="5407" y="21630"/>
                  <a:pt x="5444" y="21605"/>
                  <a:pt x="5468" y="21581"/>
                </a:cubicBezTo>
                <a:cubicBezTo>
                  <a:pt x="5557" y="21492"/>
                  <a:pt x="5661" y="21396"/>
                  <a:pt x="5671" y="21396"/>
                </a:cubicBezTo>
                <a:cubicBezTo>
                  <a:pt x="5673" y="21396"/>
                  <a:pt x="5670" y="21401"/>
                  <a:pt x="5661" y="21412"/>
                </a:cubicBezTo>
                <a:lnTo>
                  <a:pt x="5673" y="21412"/>
                </a:lnTo>
                <a:lnTo>
                  <a:pt x="5807" y="21279"/>
                </a:lnTo>
                <a:cubicBezTo>
                  <a:pt x="5844" y="21242"/>
                  <a:pt x="5859" y="21227"/>
                  <a:pt x="5860" y="21227"/>
                </a:cubicBezTo>
                <a:cubicBezTo>
                  <a:pt x="5864" y="21227"/>
                  <a:pt x="5742" y="21355"/>
                  <a:pt x="5661" y="21436"/>
                </a:cubicBezTo>
                <a:cubicBezTo>
                  <a:pt x="5637" y="21460"/>
                  <a:pt x="5613" y="21497"/>
                  <a:pt x="5589" y="21521"/>
                </a:cubicBezTo>
                <a:lnTo>
                  <a:pt x="5589" y="21533"/>
                </a:lnTo>
                <a:cubicBezTo>
                  <a:pt x="5567" y="21555"/>
                  <a:pt x="5554" y="21572"/>
                  <a:pt x="5560" y="21572"/>
                </a:cubicBezTo>
                <a:cubicBezTo>
                  <a:pt x="5564" y="21572"/>
                  <a:pt x="5577" y="21564"/>
                  <a:pt x="5601" y="21545"/>
                </a:cubicBezTo>
                <a:lnTo>
                  <a:pt x="5601" y="21545"/>
                </a:lnTo>
                <a:cubicBezTo>
                  <a:pt x="5553" y="21601"/>
                  <a:pt x="5544" y="21621"/>
                  <a:pt x="5557" y="21621"/>
                </a:cubicBezTo>
                <a:cubicBezTo>
                  <a:pt x="5586" y="21621"/>
                  <a:pt x="5725" y="21519"/>
                  <a:pt x="5755" y="21519"/>
                </a:cubicBezTo>
                <a:cubicBezTo>
                  <a:pt x="5770" y="21519"/>
                  <a:pt x="5760" y="21542"/>
                  <a:pt x="5700" y="21611"/>
                </a:cubicBezTo>
                <a:lnTo>
                  <a:pt x="5700" y="21611"/>
                </a:lnTo>
                <a:cubicBezTo>
                  <a:pt x="5704" y="21606"/>
                  <a:pt x="5705" y="21603"/>
                  <a:pt x="5702" y="21603"/>
                </a:cubicBezTo>
                <a:cubicBezTo>
                  <a:pt x="5698" y="21603"/>
                  <a:pt x="5686" y="21610"/>
                  <a:pt x="5661" y="21630"/>
                </a:cubicBezTo>
                <a:cubicBezTo>
                  <a:pt x="5691" y="21640"/>
                  <a:pt x="5556" y="21798"/>
                  <a:pt x="5583" y="21798"/>
                </a:cubicBezTo>
                <a:cubicBezTo>
                  <a:pt x="5589" y="21798"/>
                  <a:pt x="5602" y="21792"/>
                  <a:pt x="5625" y="21775"/>
                </a:cubicBezTo>
                <a:lnTo>
                  <a:pt x="5770" y="21642"/>
                </a:lnTo>
                <a:cubicBezTo>
                  <a:pt x="5832" y="21606"/>
                  <a:pt x="5881" y="21584"/>
                  <a:pt x="5903" y="21584"/>
                </a:cubicBezTo>
                <a:cubicBezTo>
                  <a:pt x="5911" y="21584"/>
                  <a:pt x="5915" y="21587"/>
                  <a:pt x="5915" y="21593"/>
                </a:cubicBezTo>
                <a:lnTo>
                  <a:pt x="6085" y="21436"/>
                </a:lnTo>
                <a:lnTo>
                  <a:pt x="6085" y="21436"/>
                </a:lnTo>
                <a:cubicBezTo>
                  <a:pt x="6077" y="21453"/>
                  <a:pt x="6084" y="21459"/>
                  <a:pt x="6097" y="21459"/>
                </a:cubicBezTo>
                <a:cubicBezTo>
                  <a:pt x="6115" y="21459"/>
                  <a:pt x="6146" y="21448"/>
                  <a:pt x="6163" y="21448"/>
                </a:cubicBezTo>
                <a:cubicBezTo>
                  <a:pt x="6194" y="21448"/>
                  <a:pt x="6188" y="21478"/>
                  <a:pt x="6024" y="21642"/>
                </a:cubicBezTo>
                <a:cubicBezTo>
                  <a:pt x="6057" y="21615"/>
                  <a:pt x="6073" y="21605"/>
                  <a:pt x="6079" y="21605"/>
                </a:cubicBezTo>
                <a:cubicBezTo>
                  <a:pt x="6096" y="21605"/>
                  <a:pt x="6037" y="21680"/>
                  <a:pt x="6053" y="21680"/>
                </a:cubicBezTo>
                <a:cubicBezTo>
                  <a:pt x="6055" y="21680"/>
                  <a:pt x="6057" y="21680"/>
                  <a:pt x="6061" y="21678"/>
                </a:cubicBezTo>
                <a:lnTo>
                  <a:pt x="6061" y="21678"/>
                </a:lnTo>
                <a:lnTo>
                  <a:pt x="5940" y="21799"/>
                </a:lnTo>
                <a:cubicBezTo>
                  <a:pt x="5929" y="21819"/>
                  <a:pt x="5934" y="21827"/>
                  <a:pt x="5946" y="21827"/>
                </a:cubicBezTo>
                <a:cubicBezTo>
                  <a:pt x="5962" y="21827"/>
                  <a:pt x="5991" y="21813"/>
                  <a:pt x="6012" y="21799"/>
                </a:cubicBezTo>
                <a:lnTo>
                  <a:pt x="6012" y="21799"/>
                </a:lnTo>
                <a:cubicBezTo>
                  <a:pt x="5917" y="21909"/>
                  <a:pt x="5911" y="21938"/>
                  <a:pt x="5937" y="21938"/>
                </a:cubicBezTo>
                <a:cubicBezTo>
                  <a:pt x="5966" y="21938"/>
                  <a:pt x="6036" y="21900"/>
                  <a:pt x="6063" y="21900"/>
                </a:cubicBezTo>
                <a:cubicBezTo>
                  <a:pt x="6069" y="21900"/>
                  <a:pt x="6073" y="21902"/>
                  <a:pt x="6073" y="21908"/>
                </a:cubicBezTo>
                <a:lnTo>
                  <a:pt x="6036" y="21932"/>
                </a:lnTo>
                <a:lnTo>
                  <a:pt x="6157" y="21884"/>
                </a:lnTo>
                <a:lnTo>
                  <a:pt x="6157" y="21884"/>
                </a:lnTo>
                <a:cubicBezTo>
                  <a:pt x="6136" y="21900"/>
                  <a:pt x="6119" y="21914"/>
                  <a:pt x="6119" y="21914"/>
                </a:cubicBezTo>
                <a:cubicBezTo>
                  <a:pt x="6119" y="21914"/>
                  <a:pt x="6130" y="21906"/>
                  <a:pt x="6157" y="21884"/>
                </a:cubicBezTo>
                <a:lnTo>
                  <a:pt x="6157" y="21884"/>
                </a:lnTo>
                <a:lnTo>
                  <a:pt x="6157" y="21884"/>
                </a:lnTo>
                <a:lnTo>
                  <a:pt x="6157" y="21884"/>
                </a:lnTo>
                <a:cubicBezTo>
                  <a:pt x="6183" y="21864"/>
                  <a:pt x="6213" y="21842"/>
                  <a:pt x="6219" y="21842"/>
                </a:cubicBezTo>
                <a:cubicBezTo>
                  <a:pt x="6220" y="21842"/>
                  <a:pt x="6220" y="21844"/>
                  <a:pt x="6218" y="21847"/>
                </a:cubicBezTo>
                <a:cubicBezTo>
                  <a:pt x="6234" y="21834"/>
                  <a:pt x="6245" y="21828"/>
                  <a:pt x="6251" y="21828"/>
                </a:cubicBezTo>
                <a:cubicBezTo>
                  <a:pt x="6267" y="21828"/>
                  <a:pt x="6246" y="21870"/>
                  <a:pt x="6194" y="21932"/>
                </a:cubicBezTo>
                <a:lnTo>
                  <a:pt x="6206" y="21956"/>
                </a:lnTo>
                <a:cubicBezTo>
                  <a:pt x="6097" y="22017"/>
                  <a:pt x="6024" y="22126"/>
                  <a:pt x="5879" y="22259"/>
                </a:cubicBezTo>
                <a:lnTo>
                  <a:pt x="6000" y="22162"/>
                </a:lnTo>
                <a:lnTo>
                  <a:pt x="6000" y="22162"/>
                </a:lnTo>
                <a:cubicBezTo>
                  <a:pt x="5940" y="22234"/>
                  <a:pt x="5891" y="22271"/>
                  <a:pt x="5867" y="22307"/>
                </a:cubicBezTo>
                <a:cubicBezTo>
                  <a:pt x="5952" y="22234"/>
                  <a:pt x="5964" y="22259"/>
                  <a:pt x="6121" y="22138"/>
                </a:cubicBezTo>
                <a:cubicBezTo>
                  <a:pt x="6157" y="22101"/>
                  <a:pt x="6182" y="22065"/>
                  <a:pt x="6218" y="22029"/>
                </a:cubicBezTo>
                <a:cubicBezTo>
                  <a:pt x="6230" y="22017"/>
                  <a:pt x="6254" y="21993"/>
                  <a:pt x="6278" y="21980"/>
                </a:cubicBezTo>
                <a:lnTo>
                  <a:pt x="6278" y="21980"/>
                </a:lnTo>
                <a:cubicBezTo>
                  <a:pt x="6273" y="21988"/>
                  <a:pt x="6272" y="21991"/>
                  <a:pt x="6273" y="21991"/>
                </a:cubicBezTo>
                <a:cubicBezTo>
                  <a:pt x="6279" y="21991"/>
                  <a:pt x="6327" y="21944"/>
                  <a:pt x="6375" y="21896"/>
                </a:cubicBezTo>
                <a:lnTo>
                  <a:pt x="6375" y="21896"/>
                </a:lnTo>
                <a:cubicBezTo>
                  <a:pt x="6169" y="22126"/>
                  <a:pt x="6327" y="21993"/>
                  <a:pt x="6073" y="22247"/>
                </a:cubicBezTo>
                <a:cubicBezTo>
                  <a:pt x="6180" y="22140"/>
                  <a:pt x="6213" y="22116"/>
                  <a:pt x="6226" y="22116"/>
                </a:cubicBezTo>
                <a:cubicBezTo>
                  <a:pt x="6236" y="22116"/>
                  <a:pt x="6234" y="22130"/>
                  <a:pt x="6245" y="22130"/>
                </a:cubicBezTo>
                <a:cubicBezTo>
                  <a:pt x="6258" y="22130"/>
                  <a:pt x="6290" y="22109"/>
                  <a:pt x="6387" y="22017"/>
                </a:cubicBezTo>
                <a:lnTo>
                  <a:pt x="6387" y="22017"/>
                </a:lnTo>
                <a:cubicBezTo>
                  <a:pt x="6278" y="22126"/>
                  <a:pt x="6278" y="22129"/>
                  <a:pt x="6281" y="22129"/>
                </a:cubicBezTo>
                <a:cubicBezTo>
                  <a:pt x="6281" y="22129"/>
                  <a:pt x="6282" y="22129"/>
                  <a:pt x="6282" y="22129"/>
                </a:cubicBezTo>
                <a:cubicBezTo>
                  <a:pt x="6285" y="22129"/>
                  <a:pt x="6285" y="22131"/>
                  <a:pt x="6194" y="22222"/>
                </a:cubicBezTo>
                <a:cubicBezTo>
                  <a:pt x="6202" y="22210"/>
                  <a:pt x="6202" y="22205"/>
                  <a:pt x="6196" y="22205"/>
                </a:cubicBezTo>
                <a:cubicBezTo>
                  <a:pt x="6168" y="22205"/>
                  <a:pt x="5994" y="22333"/>
                  <a:pt x="5903" y="22404"/>
                </a:cubicBezTo>
                <a:lnTo>
                  <a:pt x="5782" y="22537"/>
                </a:lnTo>
                <a:cubicBezTo>
                  <a:pt x="5712" y="22600"/>
                  <a:pt x="5683" y="22623"/>
                  <a:pt x="5676" y="22623"/>
                </a:cubicBezTo>
                <a:cubicBezTo>
                  <a:pt x="5667" y="22623"/>
                  <a:pt x="5698" y="22583"/>
                  <a:pt x="5727" y="22546"/>
                </a:cubicBezTo>
                <a:lnTo>
                  <a:pt x="5727" y="22546"/>
                </a:lnTo>
                <a:cubicBezTo>
                  <a:pt x="5722" y="22551"/>
                  <a:pt x="5716" y="22556"/>
                  <a:pt x="5710" y="22561"/>
                </a:cubicBezTo>
                <a:lnTo>
                  <a:pt x="5733" y="22539"/>
                </a:lnTo>
                <a:lnTo>
                  <a:pt x="5733" y="22539"/>
                </a:lnTo>
                <a:cubicBezTo>
                  <a:pt x="5731" y="22541"/>
                  <a:pt x="5729" y="22544"/>
                  <a:pt x="5727" y="22546"/>
                </a:cubicBezTo>
                <a:lnTo>
                  <a:pt x="5727" y="22546"/>
                </a:lnTo>
                <a:cubicBezTo>
                  <a:pt x="5736" y="22539"/>
                  <a:pt x="5744" y="22531"/>
                  <a:pt x="5750" y="22523"/>
                </a:cubicBezTo>
                <a:lnTo>
                  <a:pt x="5750" y="22523"/>
                </a:lnTo>
                <a:lnTo>
                  <a:pt x="5733" y="22539"/>
                </a:lnTo>
                <a:lnTo>
                  <a:pt x="5733" y="22539"/>
                </a:lnTo>
                <a:cubicBezTo>
                  <a:pt x="5755" y="22512"/>
                  <a:pt x="5774" y="22488"/>
                  <a:pt x="5770" y="22488"/>
                </a:cubicBezTo>
                <a:cubicBezTo>
                  <a:pt x="5774" y="22485"/>
                  <a:pt x="5776" y="22483"/>
                  <a:pt x="5777" y="22483"/>
                </a:cubicBezTo>
                <a:cubicBezTo>
                  <a:pt x="5781" y="22483"/>
                  <a:pt x="5769" y="22502"/>
                  <a:pt x="5750" y="22523"/>
                </a:cubicBezTo>
                <a:lnTo>
                  <a:pt x="5750" y="22523"/>
                </a:lnTo>
                <a:lnTo>
                  <a:pt x="5903" y="22380"/>
                </a:lnTo>
                <a:cubicBezTo>
                  <a:pt x="5918" y="22355"/>
                  <a:pt x="5919" y="22346"/>
                  <a:pt x="5910" y="22346"/>
                </a:cubicBezTo>
                <a:cubicBezTo>
                  <a:pt x="5883" y="22346"/>
                  <a:pt x="5767" y="22434"/>
                  <a:pt x="5686" y="22488"/>
                </a:cubicBezTo>
                <a:cubicBezTo>
                  <a:pt x="5637" y="22561"/>
                  <a:pt x="5552" y="22585"/>
                  <a:pt x="5419" y="22730"/>
                </a:cubicBezTo>
                <a:lnTo>
                  <a:pt x="5456" y="22718"/>
                </a:lnTo>
                <a:lnTo>
                  <a:pt x="5456" y="22718"/>
                </a:lnTo>
                <a:cubicBezTo>
                  <a:pt x="5395" y="22779"/>
                  <a:pt x="5323" y="22827"/>
                  <a:pt x="5262" y="22876"/>
                </a:cubicBezTo>
                <a:cubicBezTo>
                  <a:pt x="5371" y="22718"/>
                  <a:pt x="5190" y="22779"/>
                  <a:pt x="5335" y="22622"/>
                </a:cubicBezTo>
                <a:lnTo>
                  <a:pt x="5335" y="22622"/>
                </a:lnTo>
                <a:cubicBezTo>
                  <a:pt x="5321" y="22640"/>
                  <a:pt x="5319" y="22648"/>
                  <a:pt x="5326" y="22648"/>
                </a:cubicBezTo>
                <a:cubicBezTo>
                  <a:pt x="5337" y="22648"/>
                  <a:pt x="5370" y="22627"/>
                  <a:pt x="5407" y="22597"/>
                </a:cubicBezTo>
                <a:lnTo>
                  <a:pt x="5480" y="22501"/>
                </a:lnTo>
                <a:lnTo>
                  <a:pt x="5480" y="22501"/>
                </a:lnTo>
                <a:cubicBezTo>
                  <a:pt x="5490" y="22511"/>
                  <a:pt x="5371" y="22642"/>
                  <a:pt x="5390" y="22642"/>
                </a:cubicBezTo>
                <a:cubicBezTo>
                  <a:pt x="5393" y="22642"/>
                  <a:pt x="5398" y="22640"/>
                  <a:pt x="5407" y="22634"/>
                </a:cubicBezTo>
                <a:cubicBezTo>
                  <a:pt x="5540" y="22513"/>
                  <a:pt x="5722" y="22368"/>
                  <a:pt x="5879" y="22198"/>
                </a:cubicBezTo>
                <a:cubicBezTo>
                  <a:pt x="5910" y="22158"/>
                  <a:pt x="5918" y="22142"/>
                  <a:pt x="5910" y="22142"/>
                </a:cubicBezTo>
                <a:cubicBezTo>
                  <a:pt x="5879" y="22142"/>
                  <a:pt x="5595" y="22402"/>
                  <a:pt x="5547" y="22402"/>
                </a:cubicBezTo>
                <a:cubicBezTo>
                  <a:pt x="5542" y="22402"/>
                  <a:pt x="5539" y="22398"/>
                  <a:pt x="5540" y="22392"/>
                </a:cubicBezTo>
                <a:lnTo>
                  <a:pt x="5540" y="22392"/>
                </a:lnTo>
                <a:cubicBezTo>
                  <a:pt x="5538" y="22393"/>
                  <a:pt x="5536" y="22394"/>
                  <a:pt x="5535" y="22394"/>
                </a:cubicBezTo>
                <a:cubicBezTo>
                  <a:pt x="5521" y="22394"/>
                  <a:pt x="5705" y="22242"/>
                  <a:pt x="5676" y="22242"/>
                </a:cubicBezTo>
                <a:cubicBezTo>
                  <a:pt x="5673" y="22242"/>
                  <a:pt x="5668" y="22244"/>
                  <a:pt x="5661" y="22247"/>
                </a:cubicBezTo>
                <a:cubicBezTo>
                  <a:pt x="5520" y="22329"/>
                  <a:pt x="5220" y="22571"/>
                  <a:pt x="4959" y="22817"/>
                </a:cubicBezTo>
                <a:lnTo>
                  <a:pt x="4959" y="22817"/>
                </a:lnTo>
                <a:cubicBezTo>
                  <a:pt x="4930" y="22837"/>
                  <a:pt x="4885" y="22874"/>
                  <a:pt x="4851" y="22900"/>
                </a:cubicBezTo>
                <a:cubicBezTo>
                  <a:pt x="4960" y="22815"/>
                  <a:pt x="5008" y="22743"/>
                  <a:pt x="5057" y="22694"/>
                </a:cubicBezTo>
                <a:cubicBezTo>
                  <a:pt x="5032" y="22670"/>
                  <a:pt x="5117" y="22561"/>
                  <a:pt x="5117" y="22513"/>
                </a:cubicBezTo>
                <a:cubicBezTo>
                  <a:pt x="5153" y="22476"/>
                  <a:pt x="5214" y="22404"/>
                  <a:pt x="5274" y="22355"/>
                </a:cubicBezTo>
                <a:lnTo>
                  <a:pt x="5274" y="22355"/>
                </a:lnTo>
                <a:cubicBezTo>
                  <a:pt x="5202" y="22404"/>
                  <a:pt x="4839" y="22694"/>
                  <a:pt x="4706" y="22839"/>
                </a:cubicBezTo>
                <a:cubicBezTo>
                  <a:pt x="4685" y="22829"/>
                  <a:pt x="4760" y="22759"/>
                  <a:pt x="4732" y="22759"/>
                </a:cubicBezTo>
                <a:cubicBezTo>
                  <a:pt x="4727" y="22759"/>
                  <a:pt x="4719" y="22761"/>
                  <a:pt x="4706" y="22767"/>
                </a:cubicBezTo>
                <a:cubicBezTo>
                  <a:pt x="4641" y="22844"/>
                  <a:pt x="4627" y="22862"/>
                  <a:pt x="4625" y="22862"/>
                </a:cubicBezTo>
                <a:cubicBezTo>
                  <a:pt x="4624" y="22862"/>
                  <a:pt x="4632" y="22849"/>
                  <a:pt x="4625" y="22849"/>
                </a:cubicBezTo>
                <a:cubicBezTo>
                  <a:pt x="4617" y="22849"/>
                  <a:pt x="4591" y="22866"/>
                  <a:pt x="4512" y="22936"/>
                </a:cubicBezTo>
                <a:cubicBezTo>
                  <a:pt x="4510" y="22937"/>
                  <a:pt x="4509" y="22937"/>
                  <a:pt x="4508" y="22937"/>
                </a:cubicBezTo>
                <a:cubicBezTo>
                  <a:pt x="4491" y="22937"/>
                  <a:pt x="4623" y="22836"/>
                  <a:pt x="4657" y="22779"/>
                </a:cubicBezTo>
                <a:lnTo>
                  <a:pt x="4657" y="22779"/>
                </a:lnTo>
                <a:cubicBezTo>
                  <a:pt x="4633" y="22803"/>
                  <a:pt x="4561" y="22863"/>
                  <a:pt x="4500" y="22912"/>
                </a:cubicBezTo>
                <a:cubicBezTo>
                  <a:pt x="4657" y="22755"/>
                  <a:pt x="4948" y="22525"/>
                  <a:pt x="5141" y="22343"/>
                </a:cubicBezTo>
                <a:cubicBezTo>
                  <a:pt x="5250" y="22222"/>
                  <a:pt x="5444" y="21980"/>
                  <a:pt x="5456" y="21968"/>
                </a:cubicBezTo>
                <a:lnTo>
                  <a:pt x="5456" y="21968"/>
                </a:lnTo>
                <a:cubicBezTo>
                  <a:pt x="5262" y="22138"/>
                  <a:pt x="4500" y="22839"/>
                  <a:pt x="4258" y="23081"/>
                </a:cubicBezTo>
                <a:cubicBezTo>
                  <a:pt x="4235" y="23104"/>
                  <a:pt x="4226" y="23114"/>
                  <a:pt x="4225" y="23114"/>
                </a:cubicBezTo>
                <a:cubicBezTo>
                  <a:pt x="4225" y="23114"/>
                  <a:pt x="4391" y="22944"/>
                  <a:pt x="4391" y="22924"/>
                </a:cubicBezTo>
                <a:cubicBezTo>
                  <a:pt x="4439" y="22873"/>
                  <a:pt x="4452" y="22855"/>
                  <a:pt x="4446" y="22855"/>
                </a:cubicBezTo>
                <a:cubicBezTo>
                  <a:pt x="4429" y="22855"/>
                  <a:pt x="4284" y="22975"/>
                  <a:pt x="4265" y="22975"/>
                </a:cubicBezTo>
                <a:cubicBezTo>
                  <a:pt x="4262" y="22975"/>
                  <a:pt x="4263" y="22970"/>
                  <a:pt x="4270" y="22960"/>
                </a:cubicBezTo>
                <a:lnTo>
                  <a:pt x="4403" y="22863"/>
                </a:lnTo>
                <a:cubicBezTo>
                  <a:pt x="4419" y="22848"/>
                  <a:pt x="4421" y="22841"/>
                  <a:pt x="4413" y="22841"/>
                </a:cubicBezTo>
                <a:cubicBezTo>
                  <a:pt x="4397" y="22841"/>
                  <a:pt x="4340" y="22871"/>
                  <a:pt x="4282" y="22912"/>
                </a:cubicBezTo>
                <a:cubicBezTo>
                  <a:pt x="4355" y="22851"/>
                  <a:pt x="4669" y="22585"/>
                  <a:pt x="4754" y="22501"/>
                </a:cubicBezTo>
                <a:cubicBezTo>
                  <a:pt x="4755" y="22494"/>
                  <a:pt x="4753" y="22491"/>
                  <a:pt x="4747" y="22491"/>
                </a:cubicBezTo>
                <a:cubicBezTo>
                  <a:pt x="4691" y="22491"/>
                  <a:pt x="4323" y="22798"/>
                  <a:pt x="4125" y="22984"/>
                </a:cubicBezTo>
                <a:lnTo>
                  <a:pt x="4391" y="22815"/>
                </a:lnTo>
                <a:lnTo>
                  <a:pt x="4391" y="22815"/>
                </a:lnTo>
                <a:cubicBezTo>
                  <a:pt x="4210" y="22984"/>
                  <a:pt x="4186" y="22948"/>
                  <a:pt x="3968" y="23154"/>
                </a:cubicBezTo>
                <a:lnTo>
                  <a:pt x="3992" y="23057"/>
                </a:lnTo>
                <a:cubicBezTo>
                  <a:pt x="4004" y="23057"/>
                  <a:pt x="4065" y="23021"/>
                  <a:pt x="4161" y="22924"/>
                </a:cubicBezTo>
                <a:cubicBezTo>
                  <a:pt x="4137" y="22924"/>
                  <a:pt x="4186" y="22888"/>
                  <a:pt x="4258" y="22803"/>
                </a:cubicBezTo>
                <a:cubicBezTo>
                  <a:pt x="4512" y="22609"/>
                  <a:pt x="5129" y="22089"/>
                  <a:pt x="5419" y="21847"/>
                </a:cubicBezTo>
                <a:lnTo>
                  <a:pt x="5419" y="21847"/>
                </a:lnTo>
                <a:lnTo>
                  <a:pt x="5286" y="21944"/>
                </a:lnTo>
                <a:lnTo>
                  <a:pt x="5383" y="21835"/>
                </a:lnTo>
                <a:lnTo>
                  <a:pt x="5383" y="21835"/>
                </a:lnTo>
                <a:cubicBezTo>
                  <a:pt x="5214" y="21944"/>
                  <a:pt x="4488" y="22573"/>
                  <a:pt x="4294" y="22743"/>
                </a:cubicBezTo>
                <a:cubicBezTo>
                  <a:pt x="4331" y="22682"/>
                  <a:pt x="4718" y="22331"/>
                  <a:pt x="4790" y="22271"/>
                </a:cubicBezTo>
                <a:cubicBezTo>
                  <a:pt x="4790" y="22269"/>
                  <a:pt x="4789" y="22268"/>
                  <a:pt x="4787" y="22268"/>
                </a:cubicBezTo>
                <a:cubicBezTo>
                  <a:pt x="4744" y="22268"/>
                  <a:pt x="4292" y="22677"/>
                  <a:pt x="4249" y="22677"/>
                </a:cubicBezTo>
                <a:cubicBezTo>
                  <a:pt x="4245" y="22677"/>
                  <a:pt x="4244" y="22675"/>
                  <a:pt x="4246" y="22670"/>
                </a:cubicBezTo>
                <a:lnTo>
                  <a:pt x="4246" y="22670"/>
                </a:lnTo>
                <a:lnTo>
                  <a:pt x="4173" y="22755"/>
                </a:lnTo>
                <a:cubicBezTo>
                  <a:pt x="4169" y="22757"/>
                  <a:pt x="4166" y="22759"/>
                  <a:pt x="4164" y="22759"/>
                </a:cubicBezTo>
                <a:cubicBezTo>
                  <a:pt x="4152" y="22759"/>
                  <a:pt x="4163" y="22727"/>
                  <a:pt x="4155" y="22727"/>
                </a:cubicBezTo>
                <a:cubicBezTo>
                  <a:pt x="4154" y="22727"/>
                  <a:pt x="4153" y="22727"/>
                  <a:pt x="4151" y="22728"/>
                </a:cubicBezTo>
                <a:lnTo>
                  <a:pt x="4151" y="22728"/>
                </a:lnTo>
                <a:cubicBezTo>
                  <a:pt x="4238" y="22641"/>
                  <a:pt x="4384" y="22488"/>
                  <a:pt x="4472" y="22410"/>
                </a:cubicBezTo>
                <a:lnTo>
                  <a:pt x="4472" y="22410"/>
                </a:lnTo>
                <a:lnTo>
                  <a:pt x="4150" y="22672"/>
                </a:lnTo>
                <a:lnTo>
                  <a:pt x="4150" y="22672"/>
                </a:lnTo>
                <a:cubicBezTo>
                  <a:pt x="4225" y="22608"/>
                  <a:pt x="4492" y="22352"/>
                  <a:pt x="4548" y="22307"/>
                </a:cubicBezTo>
                <a:cubicBezTo>
                  <a:pt x="4548" y="22306"/>
                  <a:pt x="4548" y="22306"/>
                  <a:pt x="4547" y="22306"/>
                </a:cubicBezTo>
                <a:cubicBezTo>
                  <a:pt x="4523" y="22306"/>
                  <a:pt x="4172" y="22623"/>
                  <a:pt x="4125" y="22670"/>
                </a:cubicBezTo>
                <a:cubicBezTo>
                  <a:pt x="4331" y="22452"/>
                  <a:pt x="4210" y="22561"/>
                  <a:pt x="4464" y="22307"/>
                </a:cubicBezTo>
                <a:lnTo>
                  <a:pt x="4464" y="22307"/>
                </a:lnTo>
                <a:cubicBezTo>
                  <a:pt x="4440" y="22319"/>
                  <a:pt x="4137" y="22609"/>
                  <a:pt x="4101" y="22646"/>
                </a:cubicBezTo>
                <a:cubicBezTo>
                  <a:pt x="4063" y="22669"/>
                  <a:pt x="4046" y="22678"/>
                  <a:pt x="4040" y="22678"/>
                </a:cubicBezTo>
                <a:cubicBezTo>
                  <a:pt x="4030" y="22678"/>
                  <a:pt x="4050" y="22656"/>
                  <a:pt x="4065" y="22634"/>
                </a:cubicBezTo>
                <a:cubicBezTo>
                  <a:pt x="4222" y="22525"/>
                  <a:pt x="4766" y="21993"/>
                  <a:pt x="5008" y="21775"/>
                </a:cubicBezTo>
                <a:lnTo>
                  <a:pt x="5008" y="21775"/>
                </a:lnTo>
                <a:lnTo>
                  <a:pt x="4063" y="22566"/>
                </a:lnTo>
                <a:lnTo>
                  <a:pt x="4063" y="22566"/>
                </a:lnTo>
                <a:cubicBezTo>
                  <a:pt x="4154" y="22488"/>
                  <a:pt x="4395" y="22267"/>
                  <a:pt x="4427" y="22234"/>
                </a:cubicBezTo>
                <a:lnTo>
                  <a:pt x="4427" y="22234"/>
                </a:lnTo>
                <a:cubicBezTo>
                  <a:pt x="4253" y="22394"/>
                  <a:pt x="4154" y="22444"/>
                  <a:pt x="4108" y="22444"/>
                </a:cubicBezTo>
                <a:cubicBezTo>
                  <a:pt x="4081" y="22444"/>
                  <a:pt x="4072" y="22426"/>
                  <a:pt x="4077" y="22404"/>
                </a:cubicBezTo>
                <a:lnTo>
                  <a:pt x="4089" y="22404"/>
                </a:lnTo>
                <a:cubicBezTo>
                  <a:pt x="4159" y="22342"/>
                  <a:pt x="4210" y="22274"/>
                  <a:pt x="4191" y="22274"/>
                </a:cubicBezTo>
                <a:cubicBezTo>
                  <a:pt x="4184" y="22274"/>
                  <a:pt x="4167" y="22284"/>
                  <a:pt x="4137" y="22307"/>
                </a:cubicBezTo>
                <a:cubicBezTo>
                  <a:pt x="4177" y="22275"/>
                  <a:pt x="4180" y="22269"/>
                  <a:pt x="4181" y="22269"/>
                </a:cubicBezTo>
                <a:cubicBezTo>
                  <a:pt x="4182" y="22269"/>
                  <a:pt x="4182" y="22271"/>
                  <a:pt x="4186" y="22271"/>
                </a:cubicBezTo>
                <a:cubicBezTo>
                  <a:pt x="4216" y="22238"/>
                  <a:pt x="4226" y="22225"/>
                  <a:pt x="4222" y="22225"/>
                </a:cubicBezTo>
                <a:cubicBezTo>
                  <a:pt x="4206" y="22225"/>
                  <a:pt x="3946" y="22453"/>
                  <a:pt x="3923" y="22453"/>
                </a:cubicBezTo>
                <a:cubicBezTo>
                  <a:pt x="3917" y="22453"/>
                  <a:pt x="3928" y="22436"/>
                  <a:pt x="3968" y="22392"/>
                </a:cubicBezTo>
                <a:lnTo>
                  <a:pt x="3968" y="22392"/>
                </a:lnTo>
                <a:cubicBezTo>
                  <a:pt x="3966" y="22400"/>
                  <a:pt x="3968" y="22404"/>
                  <a:pt x="3972" y="22404"/>
                </a:cubicBezTo>
                <a:cubicBezTo>
                  <a:pt x="3996" y="22404"/>
                  <a:pt x="4095" y="22315"/>
                  <a:pt x="4186" y="22234"/>
                </a:cubicBezTo>
                <a:lnTo>
                  <a:pt x="4186" y="22234"/>
                </a:lnTo>
                <a:cubicBezTo>
                  <a:pt x="4077" y="22307"/>
                  <a:pt x="4149" y="22186"/>
                  <a:pt x="3835" y="22488"/>
                </a:cubicBezTo>
                <a:cubicBezTo>
                  <a:pt x="3895" y="22416"/>
                  <a:pt x="3847" y="22452"/>
                  <a:pt x="4004" y="22295"/>
                </a:cubicBezTo>
                <a:lnTo>
                  <a:pt x="4004" y="22295"/>
                </a:lnTo>
                <a:lnTo>
                  <a:pt x="3786" y="22440"/>
                </a:lnTo>
                <a:cubicBezTo>
                  <a:pt x="3822" y="22416"/>
                  <a:pt x="3916" y="22334"/>
                  <a:pt x="3931" y="22297"/>
                </a:cubicBezTo>
                <a:lnTo>
                  <a:pt x="3931" y="22297"/>
                </a:lnTo>
                <a:cubicBezTo>
                  <a:pt x="3929" y="22302"/>
                  <a:pt x="3931" y="22304"/>
                  <a:pt x="3934" y="22304"/>
                </a:cubicBezTo>
                <a:cubicBezTo>
                  <a:pt x="3957" y="22304"/>
                  <a:pt x="4071" y="22216"/>
                  <a:pt x="4085" y="22216"/>
                </a:cubicBezTo>
                <a:cubicBezTo>
                  <a:pt x="4092" y="22216"/>
                  <a:pt x="4075" y="22236"/>
                  <a:pt x="4016" y="22295"/>
                </a:cubicBezTo>
                <a:cubicBezTo>
                  <a:pt x="4222" y="22113"/>
                  <a:pt x="4319" y="22005"/>
                  <a:pt x="4500" y="21859"/>
                </a:cubicBezTo>
                <a:lnTo>
                  <a:pt x="4500" y="21859"/>
                </a:lnTo>
                <a:cubicBezTo>
                  <a:pt x="4367" y="21908"/>
                  <a:pt x="4016" y="22210"/>
                  <a:pt x="3762" y="22404"/>
                </a:cubicBezTo>
                <a:lnTo>
                  <a:pt x="3871" y="22234"/>
                </a:lnTo>
                <a:lnTo>
                  <a:pt x="3871" y="22234"/>
                </a:lnTo>
                <a:lnTo>
                  <a:pt x="4004" y="22101"/>
                </a:lnTo>
                <a:lnTo>
                  <a:pt x="4004" y="22101"/>
                </a:lnTo>
                <a:cubicBezTo>
                  <a:pt x="3966" y="22139"/>
                  <a:pt x="3929" y="22170"/>
                  <a:pt x="3920" y="22170"/>
                </a:cubicBezTo>
                <a:cubicBezTo>
                  <a:pt x="3917" y="22170"/>
                  <a:pt x="3917" y="22167"/>
                  <a:pt x="3919" y="22162"/>
                </a:cubicBezTo>
                <a:cubicBezTo>
                  <a:pt x="3944" y="22150"/>
                  <a:pt x="3980" y="22113"/>
                  <a:pt x="4004" y="22089"/>
                </a:cubicBezTo>
                <a:cubicBezTo>
                  <a:pt x="3992" y="22089"/>
                  <a:pt x="3968" y="22113"/>
                  <a:pt x="3944" y="22126"/>
                </a:cubicBezTo>
                <a:cubicBezTo>
                  <a:pt x="4065" y="22017"/>
                  <a:pt x="4210" y="21896"/>
                  <a:pt x="4343" y="21787"/>
                </a:cubicBezTo>
                <a:lnTo>
                  <a:pt x="4379" y="21738"/>
                </a:lnTo>
                <a:lnTo>
                  <a:pt x="4379" y="21738"/>
                </a:lnTo>
                <a:cubicBezTo>
                  <a:pt x="4222" y="21872"/>
                  <a:pt x="4016" y="22017"/>
                  <a:pt x="3871" y="22174"/>
                </a:cubicBezTo>
                <a:lnTo>
                  <a:pt x="3992" y="22029"/>
                </a:lnTo>
                <a:lnTo>
                  <a:pt x="3992" y="22029"/>
                </a:lnTo>
                <a:cubicBezTo>
                  <a:pt x="3750" y="22222"/>
                  <a:pt x="3798" y="22186"/>
                  <a:pt x="3605" y="22319"/>
                </a:cubicBezTo>
                <a:cubicBezTo>
                  <a:pt x="3677" y="22234"/>
                  <a:pt x="3750" y="22186"/>
                  <a:pt x="3811" y="22126"/>
                </a:cubicBezTo>
                <a:lnTo>
                  <a:pt x="3811" y="22126"/>
                </a:lnTo>
                <a:cubicBezTo>
                  <a:pt x="3763" y="22163"/>
                  <a:pt x="3739" y="22178"/>
                  <a:pt x="3731" y="22178"/>
                </a:cubicBezTo>
                <a:cubicBezTo>
                  <a:pt x="3701" y="22178"/>
                  <a:pt x="3908" y="21957"/>
                  <a:pt x="3893" y="21957"/>
                </a:cubicBezTo>
                <a:cubicBezTo>
                  <a:pt x="3890" y="21957"/>
                  <a:pt x="3873" y="21971"/>
                  <a:pt x="3835" y="22005"/>
                </a:cubicBezTo>
                <a:cubicBezTo>
                  <a:pt x="3762" y="22041"/>
                  <a:pt x="3629" y="22186"/>
                  <a:pt x="3557" y="22234"/>
                </a:cubicBezTo>
                <a:cubicBezTo>
                  <a:pt x="3581" y="22210"/>
                  <a:pt x="3629" y="22162"/>
                  <a:pt x="3641" y="22150"/>
                </a:cubicBezTo>
                <a:lnTo>
                  <a:pt x="3641" y="22150"/>
                </a:lnTo>
                <a:lnTo>
                  <a:pt x="3460" y="22295"/>
                </a:lnTo>
                <a:cubicBezTo>
                  <a:pt x="3520" y="22234"/>
                  <a:pt x="3581" y="22198"/>
                  <a:pt x="3641" y="22126"/>
                </a:cubicBezTo>
                <a:lnTo>
                  <a:pt x="3641" y="22126"/>
                </a:lnTo>
                <a:cubicBezTo>
                  <a:pt x="3545" y="22182"/>
                  <a:pt x="3470" y="22232"/>
                  <a:pt x="3448" y="22232"/>
                </a:cubicBezTo>
                <a:cubicBezTo>
                  <a:pt x="3437" y="22232"/>
                  <a:pt x="3439" y="22219"/>
                  <a:pt x="3460" y="22186"/>
                </a:cubicBezTo>
                <a:lnTo>
                  <a:pt x="3460" y="22186"/>
                </a:lnTo>
                <a:cubicBezTo>
                  <a:pt x="3404" y="22197"/>
                  <a:pt x="3182" y="22457"/>
                  <a:pt x="3159" y="22457"/>
                </a:cubicBezTo>
                <a:cubicBezTo>
                  <a:pt x="3157" y="22457"/>
                  <a:pt x="3156" y="22456"/>
                  <a:pt x="3157" y="22452"/>
                </a:cubicBezTo>
                <a:cubicBezTo>
                  <a:pt x="3290" y="22319"/>
                  <a:pt x="3448" y="22174"/>
                  <a:pt x="3460" y="22138"/>
                </a:cubicBezTo>
                <a:lnTo>
                  <a:pt x="3460" y="22138"/>
                </a:lnTo>
                <a:cubicBezTo>
                  <a:pt x="3351" y="22210"/>
                  <a:pt x="3254" y="22319"/>
                  <a:pt x="3182" y="22355"/>
                </a:cubicBezTo>
                <a:lnTo>
                  <a:pt x="3387" y="22162"/>
                </a:lnTo>
                <a:cubicBezTo>
                  <a:pt x="3381" y="22162"/>
                  <a:pt x="3374" y="22163"/>
                  <a:pt x="3368" y="22163"/>
                </a:cubicBezTo>
                <a:cubicBezTo>
                  <a:pt x="3352" y="22163"/>
                  <a:pt x="3354" y="22150"/>
                  <a:pt x="3472" y="22041"/>
                </a:cubicBezTo>
                <a:lnTo>
                  <a:pt x="3472" y="22041"/>
                </a:lnTo>
                <a:cubicBezTo>
                  <a:pt x="3426" y="22075"/>
                  <a:pt x="3405" y="22088"/>
                  <a:pt x="3397" y="22088"/>
                </a:cubicBezTo>
                <a:cubicBezTo>
                  <a:pt x="3389" y="22088"/>
                  <a:pt x="3399" y="22072"/>
                  <a:pt x="3411" y="22053"/>
                </a:cubicBezTo>
                <a:lnTo>
                  <a:pt x="3411" y="22053"/>
                </a:lnTo>
                <a:cubicBezTo>
                  <a:pt x="3379" y="22076"/>
                  <a:pt x="3336" y="22115"/>
                  <a:pt x="3288" y="22163"/>
                </a:cubicBezTo>
                <a:lnTo>
                  <a:pt x="3288" y="22163"/>
                </a:lnTo>
                <a:cubicBezTo>
                  <a:pt x="3333" y="22110"/>
                  <a:pt x="3342" y="22092"/>
                  <a:pt x="3334" y="22092"/>
                </a:cubicBezTo>
                <a:cubicBezTo>
                  <a:pt x="3317" y="22092"/>
                  <a:pt x="3224" y="22169"/>
                  <a:pt x="3216" y="22169"/>
                </a:cubicBezTo>
                <a:cubicBezTo>
                  <a:pt x="3209" y="22169"/>
                  <a:pt x="3247" y="22129"/>
                  <a:pt x="3387" y="21993"/>
                </a:cubicBezTo>
                <a:lnTo>
                  <a:pt x="3387" y="21993"/>
                </a:lnTo>
                <a:cubicBezTo>
                  <a:pt x="3386" y="21995"/>
                  <a:pt x="3386" y="21997"/>
                  <a:pt x="3388" y="21997"/>
                </a:cubicBezTo>
                <a:cubicBezTo>
                  <a:pt x="3403" y="21997"/>
                  <a:pt x="3509" y="21918"/>
                  <a:pt x="3605" y="21811"/>
                </a:cubicBezTo>
                <a:lnTo>
                  <a:pt x="3605" y="21811"/>
                </a:lnTo>
                <a:lnTo>
                  <a:pt x="3484" y="21896"/>
                </a:lnTo>
                <a:cubicBezTo>
                  <a:pt x="3532" y="21847"/>
                  <a:pt x="3532" y="21872"/>
                  <a:pt x="3593" y="21811"/>
                </a:cubicBezTo>
                <a:lnTo>
                  <a:pt x="3593" y="21811"/>
                </a:lnTo>
                <a:cubicBezTo>
                  <a:pt x="3532" y="21847"/>
                  <a:pt x="3423" y="21932"/>
                  <a:pt x="3351" y="21993"/>
                </a:cubicBezTo>
                <a:lnTo>
                  <a:pt x="3363" y="21980"/>
                </a:lnTo>
                <a:lnTo>
                  <a:pt x="3302" y="21980"/>
                </a:lnTo>
                <a:lnTo>
                  <a:pt x="3375" y="21920"/>
                </a:lnTo>
                <a:lnTo>
                  <a:pt x="3375" y="21920"/>
                </a:lnTo>
                <a:lnTo>
                  <a:pt x="3254" y="21993"/>
                </a:lnTo>
                <a:cubicBezTo>
                  <a:pt x="3315" y="21956"/>
                  <a:pt x="3363" y="21884"/>
                  <a:pt x="3387" y="21847"/>
                </a:cubicBezTo>
                <a:cubicBezTo>
                  <a:pt x="3390" y="21841"/>
                  <a:pt x="3390" y="21838"/>
                  <a:pt x="3387" y="21838"/>
                </a:cubicBezTo>
                <a:cubicBezTo>
                  <a:pt x="3366" y="21838"/>
                  <a:pt x="3217" y="21967"/>
                  <a:pt x="3133" y="22041"/>
                </a:cubicBezTo>
                <a:cubicBezTo>
                  <a:pt x="3121" y="22077"/>
                  <a:pt x="3097" y="22089"/>
                  <a:pt x="3085" y="22113"/>
                </a:cubicBezTo>
                <a:lnTo>
                  <a:pt x="3218" y="21993"/>
                </a:lnTo>
                <a:lnTo>
                  <a:pt x="3085" y="22126"/>
                </a:lnTo>
                <a:cubicBezTo>
                  <a:pt x="2988" y="22295"/>
                  <a:pt x="2867" y="22440"/>
                  <a:pt x="2734" y="22573"/>
                </a:cubicBezTo>
                <a:cubicBezTo>
                  <a:pt x="2758" y="22525"/>
                  <a:pt x="2758" y="22476"/>
                  <a:pt x="2746" y="22428"/>
                </a:cubicBezTo>
                <a:lnTo>
                  <a:pt x="2746" y="22428"/>
                </a:lnTo>
                <a:cubicBezTo>
                  <a:pt x="2722" y="22476"/>
                  <a:pt x="2686" y="22561"/>
                  <a:pt x="2649" y="22646"/>
                </a:cubicBezTo>
                <a:cubicBezTo>
                  <a:pt x="2444" y="22839"/>
                  <a:pt x="2202" y="23033"/>
                  <a:pt x="1984" y="23263"/>
                </a:cubicBezTo>
                <a:cubicBezTo>
                  <a:pt x="2238" y="23093"/>
                  <a:pt x="2468" y="22936"/>
                  <a:pt x="2613" y="22767"/>
                </a:cubicBezTo>
                <a:lnTo>
                  <a:pt x="2613" y="22767"/>
                </a:lnTo>
                <a:cubicBezTo>
                  <a:pt x="2468" y="23190"/>
                  <a:pt x="2311" y="23867"/>
                  <a:pt x="2262" y="24569"/>
                </a:cubicBezTo>
                <a:lnTo>
                  <a:pt x="1379" y="24533"/>
                </a:lnTo>
                <a:cubicBezTo>
                  <a:pt x="1367" y="24581"/>
                  <a:pt x="1355" y="24630"/>
                  <a:pt x="1343" y="24690"/>
                </a:cubicBezTo>
                <a:cubicBezTo>
                  <a:pt x="926" y="25087"/>
                  <a:pt x="1293" y="25252"/>
                  <a:pt x="1823" y="25252"/>
                </a:cubicBezTo>
                <a:cubicBezTo>
                  <a:pt x="1954" y="25252"/>
                  <a:pt x="2096" y="25242"/>
                  <a:pt x="2238" y="25222"/>
                </a:cubicBezTo>
                <a:cubicBezTo>
                  <a:pt x="2238" y="25585"/>
                  <a:pt x="2274" y="25924"/>
                  <a:pt x="2383" y="26226"/>
                </a:cubicBezTo>
                <a:cubicBezTo>
                  <a:pt x="932" y="26238"/>
                  <a:pt x="2165" y="28029"/>
                  <a:pt x="569" y="28186"/>
                </a:cubicBezTo>
                <a:cubicBezTo>
                  <a:pt x="1028" y="28815"/>
                  <a:pt x="0" y="31138"/>
                  <a:pt x="835" y="32166"/>
                </a:cubicBezTo>
                <a:cubicBezTo>
                  <a:pt x="641" y="32444"/>
                  <a:pt x="448" y="32734"/>
                  <a:pt x="315" y="33025"/>
                </a:cubicBezTo>
                <a:lnTo>
                  <a:pt x="2238" y="33025"/>
                </a:lnTo>
                <a:cubicBezTo>
                  <a:pt x="2238" y="32928"/>
                  <a:pt x="2262" y="32880"/>
                  <a:pt x="2262" y="32795"/>
                </a:cubicBezTo>
                <a:lnTo>
                  <a:pt x="2262" y="32795"/>
                </a:lnTo>
                <a:cubicBezTo>
                  <a:pt x="2245" y="32919"/>
                  <a:pt x="2234" y="32964"/>
                  <a:pt x="2227" y="32964"/>
                </a:cubicBezTo>
                <a:cubicBezTo>
                  <a:pt x="2208" y="32964"/>
                  <a:pt x="2213" y="32679"/>
                  <a:pt x="2203" y="32679"/>
                </a:cubicBezTo>
                <a:cubicBezTo>
                  <a:pt x="2200" y="32679"/>
                  <a:pt x="2196" y="32704"/>
                  <a:pt x="2190" y="32771"/>
                </a:cubicBezTo>
                <a:cubicBezTo>
                  <a:pt x="2214" y="32347"/>
                  <a:pt x="2202" y="31948"/>
                  <a:pt x="2250" y="31621"/>
                </a:cubicBezTo>
                <a:lnTo>
                  <a:pt x="2250" y="31621"/>
                </a:lnTo>
                <a:lnTo>
                  <a:pt x="2226" y="31670"/>
                </a:lnTo>
                <a:cubicBezTo>
                  <a:pt x="2250" y="31392"/>
                  <a:pt x="2274" y="31670"/>
                  <a:pt x="2298" y="31380"/>
                </a:cubicBezTo>
                <a:lnTo>
                  <a:pt x="2323" y="31670"/>
                </a:lnTo>
                <a:cubicBezTo>
                  <a:pt x="2323" y="31561"/>
                  <a:pt x="2347" y="31416"/>
                  <a:pt x="2347" y="31380"/>
                </a:cubicBezTo>
                <a:lnTo>
                  <a:pt x="2347" y="31380"/>
                </a:lnTo>
                <a:lnTo>
                  <a:pt x="2323" y="31392"/>
                </a:lnTo>
                <a:cubicBezTo>
                  <a:pt x="2330" y="31377"/>
                  <a:pt x="2333" y="31366"/>
                  <a:pt x="2337" y="31366"/>
                </a:cubicBezTo>
                <a:cubicBezTo>
                  <a:pt x="2339" y="31366"/>
                  <a:pt x="2342" y="31370"/>
                  <a:pt x="2347" y="31380"/>
                </a:cubicBezTo>
                <a:cubicBezTo>
                  <a:pt x="2347" y="31367"/>
                  <a:pt x="2359" y="31355"/>
                  <a:pt x="2359" y="31198"/>
                </a:cubicBezTo>
                <a:cubicBezTo>
                  <a:pt x="2378" y="31487"/>
                  <a:pt x="2415" y="31553"/>
                  <a:pt x="2456" y="31553"/>
                </a:cubicBezTo>
                <a:cubicBezTo>
                  <a:pt x="2492" y="31553"/>
                  <a:pt x="2531" y="31504"/>
                  <a:pt x="2567" y="31504"/>
                </a:cubicBezTo>
                <a:cubicBezTo>
                  <a:pt x="2594" y="31504"/>
                  <a:pt x="2618" y="31533"/>
                  <a:pt x="2637" y="31634"/>
                </a:cubicBezTo>
                <a:cubicBezTo>
                  <a:pt x="2637" y="31615"/>
                  <a:pt x="2644" y="31556"/>
                  <a:pt x="2647" y="31496"/>
                </a:cubicBezTo>
                <a:lnTo>
                  <a:pt x="2647" y="31496"/>
                </a:lnTo>
                <a:cubicBezTo>
                  <a:pt x="2647" y="31524"/>
                  <a:pt x="2648" y="31536"/>
                  <a:pt x="2650" y="31536"/>
                </a:cubicBezTo>
                <a:cubicBezTo>
                  <a:pt x="2659" y="31536"/>
                  <a:pt x="2689" y="31298"/>
                  <a:pt x="2698" y="31271"/>
                </a:cubicBezTo>
                <a:lnTo>
                  <a:pt x="2698" y="31271"/>
                </a:lnTo>
                <a:lnTo>
                  <a:pt x="2686" y="31658"/>
                </a:lnTo>
                <a:cubicBezTo>
                  <a:pt x="2710" y="31549"/>
                  <a:pt x="2710" y="31428"/>
                  <a:pt x="2722" y="31355"/>
                </a:cubicBezTo>
                <a:cubicBezTo>
                  <a:pt x="2727" y="31349"/>
                  <a:pt x="2732" y="31346"/>
                  <a:pt x="2737" y="31346"/>
                </a:cubicBezTo>
                <a:cubicBezTo>
                  <a:pt x="2771" y="31346"/>
                  <a:pt x="2783" y="31509"/>
                  <a:pt x="2815" y="31509"/>
                </a:cubicBezTo>
                <a:cubicBezTo>
                  <a:pt x="2825" y="31509"/>
                  <a:pt x="2838" y="31490"/>
                  <a:pt x="2855" y="31440"/>
                </a:cubicBezTo>
                <a:lnTo>
                  <a:pt x="2855" y="31440"/>
                </a:lnTo>
                <a:cubicBezTo>
                  <a:pt x="2855" y="31516"/>
                  <a:pt x="2845" y="31594"/>
                  <a:pt x="2836" y="31661"/>
                </a:cubicBezTo>
                <a:lnTo>
                  <a:pt x="2836" y="31661"/>
                </a:lnTo>
                <a:cubicBezTo>
                  <a:pt x="2866" y="31476"/>
                  <a:pt x="2900" y="31560"/>
                  <a:pt x="2921" y="31399"/>
                </a:cubicBezTo>
                <a:lnTo>
                  <a:pt x="2921" y="31399"/>
                </a:lnTo>
                <a:cubicBezTo>
                  <a:pt x="2888" y="31737"/>
                  <a:pt x="2971" y="31468"/>
                  <a:pt x="2879" y="32021"/>
                </a:cubicBezTo>
                <a:cubicBezTo>
                  <a:pt x="2880" y="32023"/>
                  <a:pt x="2881" y="32024"/>
                  <a:pt x="2882" y="32024"/>
                </a:cubicBezTo>
                <a:cubicBezTo>
                  <a:pt x="2897" y="32024"/>
                  <a:pt x="2940" y="31775"/>
                  <a:pt x="2940" y="31718"/>
                </a:cubicBezTo>
                <a:cubicBezTo>
                  <a:pt x="2943" y="31726"/>
                  <a:pt x="2948" y="31732"/>
                  <a:pt x="2954" y="31732"/>
                </a:cubicBezTo>
                <a:cubicBezTo>
                  <a:pt x="2969" y="31732"/>
                  <a:pt x="2991" y="31699"/>
                  <a:pt x="3024" y="31573"/>
                </a:cubicBezTo>
                <a:lnTo>
                  <a:pt x="3024" y="31573"/>
                </a:lnTo>
                <a:cubicBezTo>
                  <a:pt x="3021" y="31608"/>
                  <a:pt x="3029" y="31616"/>
                  <a:pt x="3041" y="31616"/>
                </a:cubicBezTo>
                <a:cubicBezTo>
                  <a:pt x="3049" y="31616"/>
                  <a:pt x="3060" y="31612"/>
                  <a:pt x="3071" y="31612"/>
                </a:cubicBezTo>
                <a:cubicBezTo>
                  <a:pt x="3100" y="31612"/>
                  <a:pt x="3127" y="31640"/>
                  <a:pt x="3102" y="31851"/>
                </a:cubicBezTo>
                <a:lnTo>
                  <a:pt x="3102" y="31851"/>
                </a:lnTo>
                <a:cubicBezTo>
                  <a:pt x="3133" y="31610"/>
                  <a:pt x="3135" y="31737"/>
                  <a:pt x="3169" y="31621"/>
                </a:cubicBezTo>
                <a:lnTo>
                  <a:pt x="3194" y="31367"/>
                </a:lnTo>
                <a:lnTo>
                  <a:pt x="3218" y="31404"/>
                </a:lnTo>
                <a:cubicBezTo>
                  <a:pt x="3222" y="31395"/>
                  <a:pt x="3225" y="31391"/>
                  <a:pt x="3227" y="31391"/>
                </a:cubicBezTo>
                <a:cubicBezTo>
                  <a:pt x="3230" y="31391"/>
                  <a:pt x="3230" y="31401"/>
                  <a:pt x="3230" y="31416"/>
                </a:cubicBezTo>
                <a:cubicBezTo>
                  <a:pt x="3230" y="31428"/>
                  <a:pt x="3206" y="31549"/>
                  <a:pt x="3206" y="31621"/>
                </a:cubicBezTo>
                <a:cubicBezTo>
                  <a:pt x="3207" y="31623"/>
                  <a:pt x="3208" y="31624"/>
                  <a:pt x="3209" y="31624"/>
                </a:cubicBezTo>
                <a:cubicBezTo>
                  <a:pt x="3223" y="31624"/>
                  <a:pt x="3257" y="31492"/>
                  <a:pt x="3290" y="31380"/>
                </a:cubicBezTo>
                <a:lnTo>
                  <a:pt x="3290" y="31343"/>
                </a:lnTo>
                <a:lnTo>
                  <a:pt x="3315" y="31319"/>
                </a:lnTo>
                <a:lnTo>
                  <a:pt x="3315" y="31319"/>
                </a:lnTo>
                <a:cubicBezTo>
                  <a:pt x="3315" y="31331"/>
                  <a:pt x="3230" y="31561"/>
                  <a:pt x="3230" y="31694"/>
                </a:cubicBezTo>
                <a:cubicBezTo>
                  <a:pt x="3249" y="31637"/>
                  <a:pt x="3298" y="31422"/>
                  <a:pt x="3306" y="31422"/>
                </a:cubicBezTo>
                <a:cubicBezTo>
                  <a:pt x="3308" y="31422"/>
                  <a:pt x="3308" y="31438"/>
                  <a:pt x="3302" y="31476"/>
                </a:cubicBezTo>
                <a:cubicBezTo>
                  <a:pt x="3302" y="31476"/>
                  <a:pt x="3302" y="31476"/>
                  <a:pt x="3301" y="31476"/>
                </a:cubicBezTo>
                <a:cubicBezTo>
                  <a:pt x="3289" y="31476"/>
                  <a:pt x="3266" y="31636"/>
                  <a:pt x="3254" y="31718"/>
                </a:cubicBezTo>
                <a:lnTo>
                  <a:pt x="3278" y="31730"/>
                </a:lnTo>
                <a:lnTo>
                  <a:pt x="3327" y="31416"/>
                </a:lnTo>
                <a:cubicBezTo>
                  <a:pt x="3397" y="31451"/>
                  <a:pt x="3422" y="31682"/>
                  <a:pt x="3502" y="31682"/>
                </a:cubicBezTo>
                <a:cubicBezTo>
                  <a:pt x="3504" y="31682"/>
                  <a:pt x="3506" y="31682"/>
                  <a:pt x="3508" y="31682"/>
                </a:cubicBezTo>
                <a:lnTo>
                  <a:pt x="3508" y="31682"/>
                </a:lnTo>
                <a:cubicBezTo>
                  <a:pt x="3448" y="31960"/>
                  <a:pt x="3557" y="31706"/>
                  <a:pt x="3460" y="32117"/>
                </a:cubicBezTo>
                <a:lnTo>
                  <a:pt x="3460" y="32069"/>
                </a:lnTo>
                <a:cubicBezTo>
                  <a:pt x="3437" y="32103"/>
                  <a:pt x="3403" y="32363"/>
                  <a:pt x="3420" y="32363"/>
                </a:cubicBezTo>
                <a:cubicBezTo>
                  <a:pt x="3421" y="32363"/>
                  <a:pt x="3422" y="32362"/>
                  <a:pt x="3423" y="32359"/>
                </a:cubicBezTo>
                <a:cubicBezTo>
                  <a:pt x="3436" y="32226"/>
                  <a:pt x="3544" y="31948"/>
                  <a:pt x="3520" y="31888"/>
                </a:cubicBezTo>
                <a:lnTo>
                  <a:pt x="3593" y="31706"/>
                </a:lnTo>
                <a:cubicBezTo>
                  <a:pt x="3656" y="31452"/>
                  <a:pt x="3685" y="31372"/>
                  <a:pt x="3698" y="31372"/>
                </a:cubicBezTo>
                <a:cubicBezTo>
                  <a:pt x="3720" y="31372"/>
                  <a:pt x="3700" y="31590"/>
                  <a:pt x="3731" y="31590"/>
                </a:cubicBezTo>
                <a:cubicBezTo>
                  <a:pt x="3738" y="31590"/>
                  <a:pt x="3748" y="31579"/>
                  <a:pt x="3761" y="31552"/>
                </a:cubicBezTo>
                <a:lnTo>
                  <a:pt x="3761" y="31552"/>
                </a:lnTo>
                <a:cubicBezTo>
                  <a:pt x="3750" y="31575"/>
                  <a:pt x="3740" y="31613"/>
                  <a:pt x="3730" y="31638"/>
                </a:cubicBezTo>
                <a:lnTo>
                  <a:pt x="3730" y="31638"/>
                </a:lnTo>
                <a:cubicBezTo>
                  <a:pt x="3750" y="31593"/>
                  <a:pt x="3765" y="31576"/>
                  <a:pt x="3774" y="31576"/>
                </a:cubicBezTo>
                <a:cubicBezTo>
                  <a:pt x="3808" y="31576"/>
                  <a:pt x="3790" y="31775"/>
                  <a:pt x="3801" y="31775"/>
                </a:cubicBezTo>
                <a:cubicBezTo>
                  <a:pt x="3803" y="31775"/>
                  <a:pt x="3806" y="31769"/>
                  <a:pt x="3811" y="31755"/>
                </a:cubicBezTo>
                <a:lnTo>
                  <a:pt x="3811" y="31755"/>
                </a:lnTo>
                <a:lnTo>
                  <a:pt x="3762" y="31960"/>
                </a:lnTo>
                <a:cubicBezTo>
                  <a:pt x="3830" y="31764"/>
                  <a:pt x="3860" y="31681"/>
                  <a:pt x="3876" y="31681"/>
                </a:cubicBezTo>
                <a:cubicBezTo>
                  <a:pt x="3886" y="31681"/>
                  <a:pt x="3891" y="31712"/>
                  <a:pt x="3895" y="31767"/>
                </a:cubicBezTo>
                <a:cubicBezTo>
                  <a:pt x="3883" y="31791"/>
                  <a:pt x="3859" y="31851"/>
                  <a:pt x="3859" y="31900"/>
                </a:cubicBezTo>
                <a:cubicBezTo>
                  <a:pt x="3901" y="31763"/>
                  <a:pt x="3943" y="31636"/>
                  <a:pt x="3969" y="31636"/>
                </a:cubicBezTo>
                <a:cubicBezTo>
                  <a:pt x="3973" y="31636"/>
                  <a:pt x="3977" y="31639"/>
                  <a:pt x="3980" y="31646"/>
                </a:cubicBezTo>
                <a:lnTo>
                  <a:pt x="3956" y="31706"/>
                </a:lnTo>
                <a:lnTo>
                  <a:pt x="4004" y="31682"/>
                </a:lnTo>
                <a:lnTo>
                  <a:pt x="4004" y="31682"/>
                </a:lnTo>
                <a:cubicBezTo>
                  <a:pt x="3956" y="31856"/>
                  <a:pt x="3947" y="31911"/>
                  <a:pt x="3956" y="31911"/>
                </a:cubicBezTo>
                <a:cubicBezTo>
                  <a:pt x="3972" y="31911"/>
                  <a:pt x="4040" y="31756"/>
                  <a:pt x="4057" y="31756"/>
                </a:cubicBezTo>
                <a:cubicBezTo>
                  <a:pt x="4068" y="31756"/>
                  <a:pt x="4059" y="31818"/>
                  <a:pt x="4004" y="32021"/>
                </a:cubicBezTo>
                <a:cubicBezTo>
                  <a:pt x="4075" y="31833"/>
                  <a:pt x="4122" y="31782"/>
                  <a:pt x="4158" y="31701"/>
                </a:cubicBezTo>
                <a:lnTo>
                  <a:pt x="4158" y="31701"/>
                </a:lnTo>
                <a:cubicBezTo>
                  <a:pt x="4152" y="31718"/>
                  <a:pt x="4149" y="31740"/>
                  <a:pt x="4144" y="31759"/>
                </a:cubicBezTo>
                <a:lnTo>
                  <a:pt x="4144" y="31759"/>
                </a:lnTo>
                <a:cubicBezTo>
                  <a:pt x="4172" y="31684"/>
                  <a:pt x="4186" y="31656"/>
                  <a:pt x="4192" y="31656"/>
                </a:cubicBezTo>
                <a:cubicBezTo>
                  <a:pt x="4209" y="31656"/>
                  <a:pt x="4164" y="31878"/>
                  <a:pt x="4182" y="31878"/>
                </a:cubicBezTo>
                <a:cubicBezTo>
                  <a:pt x="4183" y="31878"/>
                  <a:pt x="4184" y="31877"/>
                  <a:pt x="4186" y="31876"/>
                </a:cubicBezTo>
                <a:cubicBezTo>
                  <a:pt x="4222" y="31791"/>
                  <a:pt x="4246" y="31682"/>
                  <a:pt x="4282" y="31573"/>
                </a:cubicBezTo>
                <a:lnTo>
                  <a:pt x="4282" y="31573"/>
                </a:lnTo>
                <a:cubicBezTo>
                  <a:pt x="4270" y="31629"/>
                  <a:pt x="4269" y="31651"/>
                  <a:pt x="4275" y="31651"/>
                </a:cubicBezTo>
                <a:cubicBezTo>
                  <a:pt x="4297" y="31651"/>
                  <a:pt x="4403" y="31387"/>
                  <a:pt x="4416" y="31387"/>
                </a:cubicBezTo>
                <a:cubicBezTo>
                  <a:pt x="4418" y="31387"/>
                  <a:pt x="4418" y="31392"/>
                  <a:pt x="4415" y="31404"/>
                </a:cubicBezTo>
                <a:cubicBezTo>
                  <a:pt x="4427" y="31440"/>
                  <a:pt x="4343" y="31658"/>
                  <a:pt x="4307" y="31791"/>
                </a:cubicBezTo>
                <a:cubicBezTo>
                  <a:pt x="4336" y="31752"/>
                  <a:pt x="4427" y="31402"/>
                  <a:pt x="4443" y="31402"/>
                </a:cubicBezTo>
                <a:cubicBezTo>
                  <a:pt x="4447" y="31402"/>
                  <a:pt x="4447" y="31424"/>
                  <a:pt x="4440" y="31476"/>
                </a:cubicBezTo>
                <a:cubicBezTo>
                  <a:pt x="4427" y="31513"/>
                  <a:pt x="4403" y="31525"/>
                  <a:pt x="4403" y="31561"/>
                </a:cubicBezTo>
                <a:cubicBezTo>
                  <a:pt x="4392" y="31616"/>
                  <a:pt x="4220" y="32245"/>
                  <a:pt x="4236" y="32245"/>
                </a:cubicBezTo>
                <a:cubicBezTo>
                  <a:pt x="4237" y="32245"/>
                  <a:pt x="4241" y="32239"/>
                  <a:pt x="4246" y="32226"/>
                </a:cubicBezTo>
                <a:lnTo>
                  <a:pt x="4270" y="32105"/>
                </a:lnTo>
                <a:cubicBezTo>
                  <a:pt x="4278" y="32089"/>
                  <a:pt x="4282" y="32082"/>
                  <a:pt x="4285" y="32082"/>
                </a:cubicBezTo>
                <a:cubicBezTo>
                  <a:pt x="4300" y="32082"/>
                  <a:pt x="4229" y="32359"/>
                  <a:pt x="4240" y="32359"/>
                </a:cubicBezTo>
                <a:cubicBezTo>
                  <a:pt x="4244" y="32359"/>
                  <a:pt x="4259" y="32320"/>
                  <a:pt x="4294" y="32214"/>
                </a:cubicBezTo>
                <a:lnTo>
                  <a:pt x="4367" y="32021"/>
                </a:lnTo>
                <a:lnTo>
                  <a:pt x="4367" y="32021"/>
                </a:lnTo>
                <a:cubicBezTo>
                  <a:pt x="4352" y="32108"/>
                  <a:pt x="4350" y="32132"/>
                  <a:pt x="4353" y="32132"/>
                </a:cubicBezTo>
                <a:cubicBezTo>
                  <a:pt x="4357" y="32132"/>
                  <a:pt x="4369" y="32094"/>
                  <a:pt x="4374" y="32094"/>
                </a:cubicBezTo>
                <a:cubicBezTo>
                  <a:pt x="4378" y="32094"/>
                  <a:pt x="4378" y="32115"/>
                  <a:pt x="4367" y="32190"/>
                </a:cubicBezTo>
                <a:lnTo>
                  <a:pt x="4355" y="32214"/>
                </a:lnTo>
                <a:cubicBezTo>
                  <a:pt x="4357" y="32213"/>
                  <a:pt x="4358" y="32213"/>
                  <a:pt x="4359" y="32213"/>
                </a:cubicBezTo>
                <a:cubicBezTo>
                  <a:pt x="4374" y="32213"/>
                  <a:pt x="4360" y="32286"/>
                  <a:pt x="4365" y="32286"/>
                </a:cubicBezTo>
                <a:cubicBezTo>
                  <a:pt x="4369" y="32286"/>
                  <a:pt x="4384" y="32248"/>
                  <a:pt x="4427" y="32117"/>
                </a:cubicBezTo>
                <a:lnTo>
                  <a:pt x="4440" y="32081"/>
                </a:lnTo>
                <a:cubicBezTo>
                  <a:pt x="4450" y="32074"/>
                  <a:pt x="4457" y="32071"/>
                  <a:pt x="4461" y="32071"/>
                </a:cubicBezTo>
                <a:cubicBezTo>
                  <a:pt x="4471" y="32071"/>
                  <a:pt x="4467" y="32088"/>
                  <a:pt x="4476" y="32105"/>
                </a:cubicBezTo>
                <a:cubicBezTo>
                  <a:pt x="4491" y="32091"/>
                  <a:pt x="4505" y="32067"/>
                  <a:pt x="4509" y="32067"/>
                </a:cubicBezTo>
                <a:cubicBezTo>
                  <a:pt x="4512" y="32067"/>
                  <a:pt x="4510" y="32077"/>
                  <a:pt x="4500" y="32105"/>
                </a:cubicBezTo>
                <a:cubicBezTo>
                  <a:pt x="4543" y="31987"/>
                  <a:pt x="4567" y="31953"/>
                  <a:pt x="4580" y="31953"/>
                </a:cubicBezTo>
                <a:cubicBezTo>
                  <a:pt x="4597" y="31953"/>
                  <a:pt x="4597" y="32007"/>
                  <a:pt x="4597" y="32021"/>
                </a:cubicBezTo>
                <a:cubicBezTo>
                  <a:pt x="4573" y="32045"/>
                  <a:pt x="4536" y="32166"/>
                  <a:pt x="4500" y="32275"/>
                </a:cubicBezTo>
                <a:cubicBezTo>
                  <a:pt x="4555" y="32158"/>
                  <a:pt x="4583" y="32100"/>
                  <a:pt x="4587" y="32100"/>
                </a:cubicBezTo>
                <a:cubicBezTo>
                  <a:pt x="4591" y="32100"/>
                  <a:pt x="4582" y="32134"/>
                  <a:pt x="4561" y="32202"/>
                </a:cubicBezTo>
                <a:cubicBezTo>
                  <a:pt x="4682" y="31876"/>
                  <a:pt x="4815" y="31525"/>
                  <a:pt x="4851" y="31513"/>
                </a:cubicBezTo>
                <a:lnTo>
                  <a:pt x="4851" y="31513"/>
                </a:lnTo>
                <a:cubicBezTo>
                  <a:pt x="4839" y="31561"/>
                  <a:pt x="4815" y="31585"/>
                  <a:pt x="4790" y="31658"/>
                </a:cubicBezTo>
                <a:cubicBezTo>
                  <a:pt x="4783" y="31681"/>
                  <a:pt x="4781" y="31689"/>
                  <a:pt x="4783" y="31689"/>
                </a:cubicBezTo>
                <a:cubicBezTo>
                  <a:pt x="4787" y="31689"/>
                  <a:pt x="4806" y="31650"/>
                  <a:pt x="4815" y="31634"/>
                </a:cubicBezTo>
                <a:lnTo>
                  <a:pt x="4815" y="31634"/>
                </a:lnTo>
                <a:cubicBezTo>
                  <a:pt x="4790" y="31706"/>
                  <a:pt x="4766" y="31755"/>
                  <a:pt x="4730" y="31863"/>
                </a:cubicBezTo>
                <a:cubicBezTo>
                  <a:pt x="4779" y="31753"/>
                  <a:pt x="4796" y="31722"/>
                  <a:pt x="4803" y="31722"/>
                </a:cubicBezTo>
                <a:cubicBezTo>
                  <a:pt x="4812" y="31722"/>
                  <a:pt x="4802" y="31775"/>
                  <a:pt x="4816" y="31775"/>
                </a:cubicBezTo>
                <a:cubicBezTo>
                  <a:pt x="4820" y="31775"/>
                  <a:pt x="4827" y="31770"/>
                  <a:pt x="4839" y="31755"/>
                </a:cubicBezTo>
                <a:lnTo>
                  <a:pt x="4839" y="31755"/>
                </a:lnTo>
                <a:cubicBezTo>
                  <a:pt x="4790" y="31851"/>
                  <a:pt x="4778" y="31912"/>
                  <a:pt x="4742" y="32033"/>
                </a:cubicBezTo>
                <a:cubicBezTo>
                  <a:pt x="4775" y="31948"/>
                  <a:pt x="4788" y="31919"/>
                  <a:pt x="4792" y="31919"/>
                </a:cubicBezTo>
                <a:cubicBezTo>
                  <a:pt x="4800" y="31919"/>
                  <a:pt x="4757" y="32063"/>
                  <a:pt x="4761" y="32063"/>
                </a:cubicBezTo>
                <a:cubicBezTo>
                  <a:pt x="4764" y="32063"/>
                  <a:pt x="4780" y="32020"/>
                  <a:pt x="4827" y="31888"/>
                </a:cubicBezTo>
                <a:lnTo>
                  <a:pt x="4827" y="31888"/>
                </a:lnTo>
                <a:cubicBezTo>
                  <a:pt x="4766" y="32190"/>
                  <a:pt x="4960" y="31960"/>
                  <a:pt x="4851" y="32275"/>
                </a:cubicBezTo>
                <a:cubicBezTo>
                  <a:pt x="4839" y="32311"/>
                  <a:pt x="4837" y="32325"/>
                  <a:pt x="4840" y="32325"/>
                </a:cubicBezTo>
                <a:cubicBezTo>
                  <a:pt x="4851" y="32325"/>
                  <a:pt x="4914" y="32202"/>
                  <a:pt x="4923" y="32202"/>
                </a:cubicBezTo>
                <a:lnTo>
                  <a:pt x="4851" y="32359"/>
                </a:lnTo>
                <a:cubicBezTo>
                  <a:pt x="4996" y="32081"/>
                  <a:pt x="4923" y="32263"/>
                  <a:pt x="5069" y="31984"/>
                </a:cubicBezTo>
                <a:lnTo>
                  <a:pt x="5069" y="31984"/>
                </a:lnTo>
                <a:cubicBezTo>
                  <a:pt x="4984" y="32166"/>
                  <a:pt x="4948" y="32263"/>
                  <a:pt x="4899" y="32408"/>
                </a:cubicBezTo>
                <a:lnTo>
                  <a:pt x="5057" y="32093"/>
                </a:lnTo>
                <a:lnTo>
                  <a:pt x="4960" y="32335"/>
                </a:lnTo>
                <a:cubicBezTo>
                  <a:pt x="4981" y="32298"/>
                  <a:pt x="4993" y="32284"/>
                  <a:pt x="4998" y="32284"/>
                </a:cubicBezTo>
                <a:cubicBezTo>
                  <a:pt x="5003" y="32284"/>
                  <a:pt x="5004" y="32294"/>
                  <a:pt x="5002" y="32309"/>
                </a:cubicBezTo>
                <a:lnTo>
                  <a:pt x="5002" y="32309"/>
                </a:lnTo>
                <a:cubicBezTo>
                  <a:pt x="5122" y="32066"/>
                  <a:pt x="5148" y="32101"/>
                  <a:pt x="5214" y="31948"/>
                </a:cubicBezTo>
                <a:lnTo>
                  <a:pt x="5214" y="31948"/>
                </a:lnTo>
                <a:cubicBezTo>
                  <a:pt x="5168" y="32064"/>
                  <a:pt x="5161" y="32092"/>
                  <a:pt x="5166" y="32092"/>
                </a:cubicBezTo>
                <a:cubicBezTo>
                  <a:pt x="5170" y="32092"/>
                  <a:pt x="5186" y="32066"/>
                  <a:pt x="5190" y="32066"/>
                </a:cubicBezTo>
                <a:cubicBezTo>
                  <a:pt x="5194" y="32066"/>
                  <a:pt x="5186" y="32093"/>
                  <a:pt x="5141" y="32202"/>
                </a:cubicBezTo>
                <a:cubicBezTo>
                  <a:pt x="5165" y="32154"/>
                  <a:pt x="5190" y="32117"/>
                  <a:pt x="5214" y="32081"/>
                </a:cubicBezTo>
                <a:cubicBezTo>
                  <a:pt x="5253" y="31963"/>
                  <a:pt x="5309" y="31829"/>
                  <a:pt x="5315" y="31829"/>
                </a:cubicBezTo>
                <a:cubicBezTo>
                  <a:pt x="5316" y="31829"/>
                  <a:pt x="5315" y="31836"/>
                  <a:pt x="5311" y="31851"/>
                </a:cubicBezTo>
                <a:lnTo>
                  <a:pt x="5323" y="31839"/>
                </a:lnTo>
                <a:lnTo>
                  <a:pt x="5383" y="31694"/>
                </a:lnTo>
                <a:lnTo>
                  <a:pt x="5190" y="31138"/>
                </a:lnTo>
                <a:lnTo>
                  <a:pt x="5190" y="31138"/>
                </a:lnTo>
                <a:cubicBezTo>
                  <a:pt x="5349" y="31457"/>
                  <a:pt x="5856" y="31589"/>
                  <a:pt x="6378" y="31589"/>
                </a:cubicBezTo>
                <a:cubicBezTo>
                  <a:pt x="6726" y="31589"/>
                  <a:pt x="7081" y="31530"/>
                  <a:pt x="7343" y="31428"/>
                </a:cubicBezTo>
                <a:lnTo>
                  <a:pt x="7343" y="31428"/>
                </a:lnTo>
                <a:cubicBezTo>
                  <a:pt x="7335" y="31429"/>
                  <a:pt x="7327" y="31430"/>
                  <a:pt x="7320" y="31430"/>
                </a:cubicBezTo>
                <a:cubicBezTo>
                  <a:pt x="6951" y="31430"/>
                  <a:pt x="8094" y="29565"/>
                  <a:pt x="8141" y="28936"/>
                </a:cubicBezTo>
                <a:lnTo>
                  <a:pt x="8141" y="28936"/>
                </a:lnTo>
                <a:lnTo>
                  <a:pt x="7367" y="29686"/>
                </a:lnTo>
                <a:cubicBezTo>
                  <a:pt x="8577" y="27363"/>
                  <a:pt x="5746" y="26311"/>
                  <a:pt x="6750" y="23940"/>
                </a:cubicBezTo>
                <a:lnTo>
                  <a:pt x="6750" y="23940"/>
                </a:lnTo>
                <a:cubicBezTo>
                  <a:pt x="6933" y="24240"/>
                  <a:pt x="7829" y="24885"/>
                  <a:pt x="8598" y="24885"/>
                </a:cubicBezTo>
                <a:cubicBezTo>
                  <a:pt x="8945" y="24885"/>
                  <a:pt x="9266" y="24753"/>
                  <a:pt x="9484" y="24400"/>
                </a:cubicBezTo>
                <a:cubicBezTo>
                  <a:pt x="8758" y="23480"/>
                  <a:pt x="5940" y="20226"/>
                  <a:pt x="6000" y="17843"/>
                </a:cubicBezTo>
                <a:lnTo>
                  <a:pt x="6690" y="17626"/>
                </a:lnTo>
                <a:lnTo>
                  <a:pt x="6677" y="15775"/>
                </a:lnTo>
                <a:lnTo>
                  <a:pt x="6677" y="15775"/>
                </a:lnTo>
                <a:cubicBezTo>
                  <a:pt x="7706" y="17299"/>
                  <a:pt x="9617" y="21267"/>
                  <a:pt x="10173" y="23263"/>
                </a:cubicBezTo>
                <a:cubicBezTo>
                  <a:pt x="10839" y="22609"/>
                  <a:pt x="10899" y="23081"/>
                  <a:pt x="11202" y="22307"/>
                </a:cubicBezTo>
                <a:lnTo>
                  <a:pt x="11202" y="22307"/>
                </a:lnTo>
                <a:cubicBezTo>
                  <a:pt x="11153" y="22585"/>
                  <a:pt x="11093" y="22876"/>
                  <a:pt x="11044" y="23190"/>
                </a:cubicBezTo>
                <a:cubicBezTo>
                  <a:pt x="10815" y="24448"/>
                  <a:pt x="10561" y="25827"/>
                  <a:pt x="10210" y="27001"/>
                </a:cubicBezTo>
                <a:cubicBezTo>
                  <a:pt x="10234" y="26444"/>
                  <a:pt x="9266" y="26638"/>
                  <a:pt x="10077" y="25670"/>
                </a:cubicBezTo>
                <a:cubicBezTo>
                  <a:pt x="10041" y="25593"/>
                  <a:pt x="9997" y="25561"/>
                  <a:pt x="9947" y="25561"/>
                </a:cubicBezTo>
                <a:cubicBezTo>
                  <a:pt x="9713" y="25561"/>
                  <a:pt x="9354" y="26283"/>
                  <a:pt x="9145" y="26283"/>
                </a:cubicBezTo>
                <a:cubicBezTo>
                  <a:pt x="9101" y="26283"/>
                  <a:pt x="9065" y="26252"/>
                  <a:pt x="9036" y="26178"/>
                </a:cubicBezTo>
                <a:lnTo>
                  <a:pt x="9036" y="26178"/>
                </a:lnTo>
                <a:cubicBezTo>
                  <a:pt x="9083" y="27260"/>
                  <a:pt x="8684" y="27679"/>
                  <a:pt x="9808" y="27679"/>
                </a:cubicBezTo>
                <a:cubicBezTo>
                  <a:pt x="9840" y="27679"/>
                  <a:pt x="9873" y="27679"/>
                  <a:pt x="9907" y="27678"/>
                </a:cubicBezTo>
                <a:cubicBezTo>
                  <a:pt x="9980" y="27569"/>
                  <a:pt x="10040" y="27484"/>
                  <a:pt x="10089" y="27400"/>
                </a:cubicBezTo>
                <a:lnTo>
                  <a:pt x="10089" y="27400"/>
                </a:lnTo>
                <a:cubicBezTo>
                  <a:pt x="9980" y="27702"/>
                  <a:pt x="9871" y="27992"/>
                  <a:pt x="9762" y="28247"/>
                </a:cubicBezTo>
                <a:cubicBezTo>
                  <a:pt x="9947" y="28719"/>
                  <a:pt x="10097" y="29445"/>
                  <a:pt x="10405" y="29445"/>
                </a:cubicBezTo>
                <a:cubicBezTo>
                  <a:pt x="10460" y="29445"/>
                  <a:pt x="10519" y="29422"/>
                  <a:pt x="10585" y="29372"/>
                </a:cubicBezTo>
                <a:lnTo>
                  <a:pt x="10609" y="28464"/>
                </a:lnTo>
                <a:cubicBezTo>
                  <a:pt x="10718" y="28379"/>
                  <a:pt x="10811" y="28343"/>
                  <a:pt x="10892" y="28343"/>
                </a:cubicBezTo>
                <a:cubicBezTo>
                  <a:pt x="11350" y="28343"/>
                  <a:pt x="11409" y="29504"/>
                  <a:pt x="11656" y="29504"/>
                </a:cubicBezTo>
                <a:cubicBezTo>
                  <a:pt x="11719" y="29504"/>
                  <a:pt x="11794" y="29428"/>
                  <a:pt x="11891" y="29238"/>
                </a:cubicBezTo>
                <a:cubicBezTo>
                  <a:pt x="12157" y="30363"/>
                  <a:pt x="12641" y="31646"/>
                  <a:pt x="12278" y="33025"/>
                </a:cubicBezTo>
                <a:lnTo>
                  <a:pt x="14226" y="33025"/>
                </a:lnTo>
                <a:cubicBezTo>
                  <a:pt x="14395" y="32734"/>
                  <a:pt x="14625" y="32432"/>
                  <a:pt x="15012" y="32105"/>
                </a:cubicBezTo>
                <a:cubicBezTo>
                  <a:pt x="15007" y="32105"/>
                  <a:pt x="15001" y="32105"/>
                  <a:pt x="14996" y="32105"/>
                </a:cubicBezTo>
                <a:cubicBezTo>
                  <a:pt x="14864" y="32105"/>
                  <a:pt x="14729" y="32158"/>
                  <a:pt x="14634" y="32158"/>
                </a:cubicBezTo>
                <a:cubicBezTo>
                  <a:pt x="14477" y="32158"/>
                  <a:pt x="14425" y="32017"/>
                  <a:pt x="14661" y="31271"/>
                </a:cubicBezTo>
                <a:cubicBezTo>
                  <a:pt x="14565" y="31198"/>
                  <a:pt x="14468" y="31041"/>
                  <a:pt x="14407" y="30944"/>
                </a:cubicBezTo>
                <a:cubicBezTo>
                  <a:pt x="14419" y="30908"/>
                  <a:pt x="14432" y="30896"/>
                  <a:pt x="14444" y="30859"/>
                </a:cubicBezTo>
                <a:lnTo>
                  <a:pt x="14444" y="30859"/>
                </a:lnTo>
                <a:cubicBezTo>
                  <a:pt x="14419" y="30884"/>
                  <a:pt x="14407" y="30908"/>
                  <a:pt x="14395" y="30920"/>
                </a:cubicBezTo>
                <a:cubicBezTo>
                  <a:pt x="14373" y="30892"/>
                  <a:pt x="14359" y="30877"/>
                  <a:pt x="14353" y="30877"/>
                </a:cubicBezTo>
                <a:cubicBezTo>
                  <a:pt x="14346" y="30877"/>
                  <a:pt x="14351" y="30898"/>
                  <a:pt x="14371" y="30944"/>
                </a:cubicBezTo>
                <a:cubicBezTo>
                  <a:pt x="14165" y="31222"/>
                  <a:pt x="13948" y="31428"/>
                  <a:pt x="13730" y="31501"/>
                </a:cubicBezTo>
                <a:cubicBezTo>
                  <a:pt x="13052" y="30738"/>
                  <a:pt x="13427" y="28755"/>
                  <a:pt x="13125" y="28017"/>
                </a:cubicBezTo>
                <a:cubicBezTo>
                  <a:pt x="13200" y="27833"/>
                  <a:pt x="13259" y="27769"/>
                  <a:pt x="13312" y="27769"/>
                </a:cubicBezTo>
                <a:cubicBezTo>
                  <a:pt x="13436" y="27769"/>
                  <a:pt x="13531" y="28113"/>
                  <a:pt x="13732" y="28113"/>
                </a:cubicBezTo>
                <a:cubicBezTo>
                  <a:pt x="13781" y="28113"/>
                  <a:pt x="13836" y="28092"/>
                  <a:pt x="13899" y="28041"/>
                </a:cubicBezTo>
                <a:lnTo>
                  <a:pt x="13452" y="26940"/>
                </a:lnTo>
                <a:lnTo>
                  <a:pt x="13452" y="26940"/>
                </a:lnTo>
                <a:cubicBezTo>
                  <a:pt x="13457" y="26940"/>
                  <a:pt x="13462" y="26940"/>
                  <a:pt x="13468" y="26940"/>
                </a:cubicBezTo>
                <a:cubicBezTo>
                  <a:pt x="13983" y="26940"/>
                  <a:pt x="14511" y="26178"/>
                  <a:pt x="14856" y="26178"/>
                </a:cubicBezTo>
                <a:cubicBezTo>
                  <a:pt x="15035" y="26178"/>
                  <a:pt x="15165" y="26382"/>
                  <a:pt x="15218" y="27001"/>
                </a:cubicBezTo>
                <a:lnTo>
                  <a:pt x="15508" y="25428"/>
                </a:lnTo>
                <a:cubicBezTo>
                  <a:pt x="16101" y="24569"/>
                  <a:pt x="16476" y="23311"/>
                  <a:pt x="16270" y="22476"/>
                </a:cubicBezTo>
                <a:cubicBezTo>
                  <a:pt x="16499" y="21905"/>
                  <a:pt x="16022" y="20980"/>
                  <a:pt x="16058" y="20980"/>
                </a:cubicBezTo>
                <a:cubicBezTo>
                  <a:pt x="16067" y="20980"/>
                  <a:pt x="16114" y="21047"/>
                  <a:pt x="16222" y="21206"/>
                </a:cubicBezTo>
                <a:lnTo>
                  <a:pt x="16125" y="18654"/>
                </a:lnTo>
                <a:lnTo>
                  <a:pt x="16319" y="18654"/>
                </a:lnTo>
                <a:cubicBezTo>
                  <a:pt x="16609" y="17130"/>
                  <a:pt x="16331" y="15460"/>
                  <a:pt x="16524" y="13791"/>
                </a:cubicBezTo>
                <a:lnTo>
                  <a:pt x="16524" y="13791"/>
                </a:lnTo>
                <a:cubicBezTo>
                  <a:pt x="16476" y="13815"/>
                  <a:pt x="16427" y="13839"/>
                  <a:pt x="16355" y="13888"/>
                </a:cubicBezTo>
                <a:lnTo>
                  <a:pt x="16427" y="13791"/>
                </a:lnTo>
                <a:cubicBezTo>
                  <a:pt x="16427" y="13791"/>
                  <a:pt x="16476" y="13767"/>
                  <a:pt x="16524" y="13743"/>
                </a:cubicBezTo>
                <a:cubicBezTo>
                  <a:pt x="16524" y="13718"/>
                  <a:pt x="16536" y="13682"/>
                  <a:pt x="16536" y="13658"/>
                </a:cubicBezTo>
                <a:lnTo>
                  <a:pt x="16536" y="13658"/>
                </a:lnTo>
                <a:cubicBezTo>
                  <a:pt x="16483" y="13694"/>
                  <a:pt x="16416" y="13736"/>
                  <a:pt x="16409" y="13736"/>
                </a:cubicBezTo>
                <a:cubicBezTo>
                  <a:pt x="16407" y="13736"/>
                  <a:pt x="16412" y="13731"/>
                  <a:pt x="16427" y="13718"/>
                </a:cubicBezTo>
                <a:cubicBezTo>
                  <a:pt x="16476" y="13682"/>
                  <a:pt x="16512" y="13658"/>
                  <a:pt x="16536" y="13646"/>
                </a:cubicBezTo>
                <a:cubicBezTo>
                  <a:pt x="16548" y="13561"/>
                  <a:pt x="16561" y="13489"/>
                  <a:pt x="16573" y="13404"/>
                </a:cubicBezTo>
                <a:cubicBezTo>
                  <a:pt x="16585" y="13331"/>
                  <a:pt x="16597" y="13259"/>
                  <a:pt x="16609" y="13198"/>
                </a:cubicBezTo>
                <a:lnTo>
                  <a:pt x="16609" y="13198"/>
                </a:lnTo>
                <a:cubicBezTo>
                  <a:pt x="16589" y="13208"/>
                  <a:pt x="16577" y="13214"/>
                  <a:pt x="16574" y="13214"/>
                </a:cubicBezTo>
                <a:cubicBezTo>
                  <a:pt x="16569" y="13214"/>
                  <a:pt x="16581" y="13202"/>
                  <a:pt x="16609" y="13174"/>
                </a:cubicBezTo>
                <a:lnTo>
                  <a:pt x="16621" y="13150"/>
                </a:lnTo>
                <a:lnTo>
                  <a:pt x="16621" y="13150"/>
                </a:lnTo>
                <a:cubicBezTo>
                  <a:pt x="16573" y="13174"/>
                  <a:pt x="16524" y="13198"/>
                  <a:pt x="16464" y="13234"/>
                </a:cubicBezTo>
                <a:cubicBezTo>
                  <a:pt x="16536" y="13186"/>
                  <a:pt x="16512" y="13186"/>
                  <a:pt x="16621" y="13126"/>
                </a:cubicBezTo>
                <a:lnTo>
                  <a:pt x="16633" y="13114"/>
                </a:lnTo>
                <a:lnTo>
                  <a:pt x="16427" y="13186"/>
                </a:lnTo>
                <a:cubicBezTo>
                  <a:pt x="16476" y="13162"/>
                  <a:pt x="16609" y="13101"/>
                  <a:pt x="16633" y="13065"/>
                </a:cubicBezTo>
                <a:lnTo>
                  <a:pt x="16645" y="13041"/>
                </a:lnTo>
                <a:lnTo>
                  <a:pt x="16645" y="13041"/>
                </a:lnTo>
                <a:cubicBezTo>
                  <a:pt x="16561" y="13077"/>
                  <a:pt x="16488" y="13114"/>
                  <a:pt x="16415" y="13150"/>
                </a:cubicBezTo>
                <a:lnTo>
                  <a:pt x="16601" y="13010"/>
                </a:lnTo>
                <a:lnTo>
                  <a:pt x="16601" y="13010"/>
                </a:lnTo>
                <a:lnTo>
                  <a:pt x="16657" y="12980"/>
                </a:lnTo>
                <a:lnTo>
                  <a:pt x="16657" y="12956"/>
                </a:lnTo>
                <a:lnTo>
                  <a:pt x="16669" y="12932"/>
                </a:lnTo>
                <a:lnTo>
                  <a:pt x="16669" y="12896"/>
                </a:lnTo>
                <a:cubicBezTo>
                  <a:pt x="16500" y="12980"/>
                  <a:pt x="16500" y="12968"/>
                  <a:pt x="16294" y="13053"/>
                </a:cubicBezTo>
                <a:cubicBezTo>
                  <a:pt x="16403" y="12993"/>
                  <a:pt x="16500" y="12944"/>
                  <a:pt x="16585" y="12896"/>
                </a:cubicBezTo>
                <a:lnTo>
                  <a:pt x="16585" y="12896"/>
                </a:lnTo>
                <a:cubicBezTo>
                  <a:pt x="16518" y="12927"/>
                  <a:pt x="16486" y="12940"/>
                  <a:pt x="16478" y="12940"/>
                </a:cubicBezTo>
                <a:cubicBezTo>
                  <a:pt x="16454" y="12940"/>
                  <a:pt x="16613" y="12840"/>
                  <a:pt x="16694" y="12787"/>
                </a:cubicBezTo>
                <a:lnTo>
                  <a:pt x="16706" y="12775"/>
                </a:lnTo>
                <a:lnTo>
                  <a:pt x="16706" y="12775"/>
                </a:lnTo>
                <a:cubicBezTo>
                  <a:pt x="16694" y="12787"/>
                  <a:pt x="16682" y="12787"/>
                  <a:pt x="16657" y="12799"/>
                </a:cubicBezTo>
                <a:cubicBezTo>
                  <a:pt x="16573" y="12823"/>
                  <a:pt x="16379" y="12932"/>
                  <a:pt x="16282" y="12968"/>
                </a:cubicBezTo>
                <a:cubicBezTo>
                  <a:pt x="16319" y="12944"/>
                  <a:pt x="16391" y="12920"/>
                  <a:pt x="16391" y="12908"/>
                </a:cubicBezTo>
                <a:lnTo>
                  <a:pt x="16391" y="12908"/>
                </a:lnTo>
                <a:lnTo>
                  <a:pt x="16161" y="13017"/>
                </a:lnTo>
                <a:cubicBezTo>
                  <a:pt x="16234" y="12968"/>
                  <a:pt x="16319" y="12944"/>
                  <a:pt x="16415" y="12884"/>
                </a:cubicBezTo>
                <a:lnTo>
                  <a:pt x="16415" y="12884"/>
                </a:lnTo>
                <a:cubicBezTo>
                  <a:pt x="16299" y="12923"/>
                  <a:pt x="16202" y="12956"/>
                  <a:pt x="16177" y="12956"/>
                </a:cubicBezTo>
                <a:cubicBezTo>
                  <a:pt x="16163" y="12956"/>
                  <a:pt x="16171" y="12946"/>
                  <a:pt x="16210" y="12920"/>
                </a:cubicBezTo>
                <a:cubicBezTo>
                  <a:pt x="16208" y="12920"/>
                  <a:pt x="16206" y="12920"/>
                  <a:pt x="16204" y="12920"/>
                </a:cubicBezTo>
                <a:cubicBezTo>
                  <a:pt x="16127" y="12920"/>
                  <a:pt x="15814" y="13120"/>
                  <a:pt x="15786" y="13120"/>
                </a:cubicBezTo>
                <a:cubicBezTo>
                  <a:pt x="15783" y="13120"/>
                  <a:pt x="15783" y="13118"/>
                  <a:pt x="15786" y="13114"/>
                </a:cubicBezTo>
                <a:cubicBezTo>
                  <a:pt x="15968" y="13017"/>
                  <a:pt x="16198" y="12896"/>
                  <a:pt x="16222" y="12872"/>
                </a:cubicBezTo>
                <a:lnTo>
                  <a:pt x="16222" y="12872"/>
                </a:lnTo>
                <a:cubicBezTo>
                  <a:pt x="16077" y="12920"/>
                  <a:pt x="15932" y="13005"/>
                  <a:pt x="15847" y="13029"/>
                </a:cubicBezTo>
                <a:lnTo>
                  <a:pt x="16137" y="12884"/>
                </a:lnTo>
                <a:cubicBezTo>
                  <a:pt x="16113" y="12872"/>
                  <a:pt x="16052" y="12896"/>
                  <a:pt x="16282" y="12787"/>
                </a:cubicBezTo>
                <a:lnTo>
                  <a:pt x="16282" y="12787"/>
                </a:lnTo>
                <a:cubicBezTo>
                  <a:pt x="16220" y="12809"/>
                  <a:pt x="16193" y="12819"/>
                  <a:pt x="16184" y="12819"/>
                </a:cubicBezTo>
                <a:cubicBezTo>
                  <a:pt x="16174" y="12819"/>
                  <a:pt x="16190" y="12806"/>
                  <a:pt x="16210" y="12787"/>
                </a:cubicBezTo>
                <a:lnTo>
                  <a:pt x="16210" y="12787"/>
                </a:lnTo>
                <a:cubicBezTo>
                  <a:pt x="16167" y="12803"/>
                  <a:pt x="16105" y="12833"/>
                  <a:pt x="16034" y="12868"/>
                </a:cubicBezTo>
                <a:lnTo>
                  <a:pt x="16034" y="12868"/>
                </a:lnTo>
                <a:cubicBezTo>
                  <a:pt x="16110" y="12821"/>
                  <a:pt x="16127" y="12806"/>
                  <a:pt x="16114" y="12806"/>
                </a:cubicBezTo>
                <a:cubicBezTo>
                  <a:pt x="16092" y="12806"/>
                  <a:pt x="15973" y="12858"/>
                  <a:pt x="15963" y="12858"/>
                </a:cubicBezTo>
                <a:cubicBezTo>
                  <a:pt x="15955" y="12858"/>
                  <a:pt x="16009" y="12829"/>
                  <a:pt x="16210" y="12726"/>
                </a:cubicBezTo>
                <a:lnTo>
                  <a:pt x="16210" y="12726"/>
                </a:lnTo>
                <a:cubicBezTo>
                  <a:pt x="16206" y="12730"/>
                  <a:pt x="16207" y="12732"/>
                  <a:pt x="16211" y="12732"/>
                </a:cubicBezTo>
                <a:cubicBezTo>
                  <a:pt x="16236" y="12732"/>
                  <a:pt x="16379" y="12677"/>
                  <a:pt x="16512" y="12605"/>
                </a:cubicBezTo>
                <a:lnTo>
                  <a:pt x="16512" y="12605"/>
                </a:lnTo>
                <a:lnTo>
                  <a:pt x="16355" y="12654"/>
                </a:lnTo>
                <a:cubicBezTo>
                  <a:pt x="16427" y="12618"/>
                  <a:pt x="16415" y="12642"/>
                  <a:pt x="16500" y="12593"/>
                </a:cubicBezTo>
                <a:lnTo>
                  <a:pt x="16500" y="12593"/>
                </a:lnTo>
                <a:cubicBezTo>
                  <a:pt x="16427" y="12618"/>
                  <a:pt x="16270" y="12678"/>
                  <a:pt x="16173" y="12726"/>
                </a:cubicBezTo>
                <a:lnTo>
                  <a:pt x="16198" y="12714"/>
                </a:lnTo>
                <a:lnTo>
                  <a:pt x="16125" y="12702"/>
                </a:lnTo>
                <a:lnTo>
                  <a:pt x="16234" y="12654"/>
                </a:lnTo>
                <a:lnTo>
                  <a:pt x="16234" y="12654"/>
                </a:lnTo>
                <a:lnTo>
                  <a:pt x="16077" y="12702"/>
                </a:lnTo>
                <a:cubicBezTo>
                  <a:pt x="16149" y="12678"/>
                  <a:pt x="16234" y="12630"/>
                  <a:pt x="16282" y="12593"/>
                </a:cubicBezTo>
                <a:cubicBezTo>
                  <a:pt x="16289" y="12588"/>
                  <a:pt x="16290" y="12586"/>
                  <a:pt x="16287" y="12586"/>
                </a:cubicBezTo>
                <a:cubicBezTo>
                  <a:pt x="16258" y="12586"/>
                  <a:pt x="15856" y="12767"/>
                  <a:pt x="15830" y="12767"/>
                </a:cubicBezTo>
                <a:cubicBezTo>
                  <a:pt x="15824" y="12767"/>
                  <a:pt x="15841" y="12756"/>
                  <a:pt x="15895" y="12726"/>
                </a:cubicBezTo>
                <a:lnTo>
                  <a:pt x="15919" y="12714"/>
                </a:lnTo>
                <a:lnTo>
                  <a:pt x="16052" y="12654"/>
                </a:lnTo>
                <a:lnTo>
                  <a:pt x="16052" y="12654"/>
                </a:lnTo>
                <a:cubicBezTo>
                  <a:pt x="15816" y="12759"/>
                  <a:pt x="15744" y="12779"/>
                  <a:pt x="15712" y="12779"/>
                </a:cubicBezTo>
                <a:cubicBezTo>
                  <a:pt x="15691" y="12779"/>
                  <a:pt x="15688" y="12770"/>
                  <a:pt x="15667" y="12770"/>
                </a:cubicBezTo>
                <a:cubicBezTo>
                  <a:pt x="15636" y="12770"/>
                  <a:pt x="15563" y="12791"/>
                  <a:pt x="15327" y="12896"/>
                </a:cubicBezTo>
                <a:cubicBezTo>
                  <a:pt x="15569" y="12763"/>
                  <a:pt x="15472" y="12823"/>
                  <a:pt x="15786" y="12714"/>
                </a:cubicBezTo>
                <a:lnTo>
                  <a:pt x="15956" y="12618"/>
                </a:lnTo>
                <a:cubicBezTo>
                  <a:pt x="15961" y="12616"/>
                  <a:pt x="15965" y="12615"/>
                  <a:pt x="15967" y="12615"/>
                </a:cubicBezTo>
                <a:cubicBezTo>
                  <a:pt x="15976" y="12615"/>
                  <a:pt x="15966" y="12626"/>
                  <a:pt x="15976" y="12626"/>
                </a:cubicBezTo>
                <a:cubicBezTo>
                  <a:pt x="15980" y="12626"/>
                  <a:pt x="15988" y="12624"/>
                  <a:pt x="16004" y="12618"/>
                </a:cubicBezTo>
                <a:cubicBezTo>
                  <a:pt x="16092" y="12570"/>
                  <a:pt x="16112" y="12552"/>
                  <a:pt x="16095" y="12552"/>
                </a:cubicBezTo>
                <a:cubicBezTo>
                  <a:pt x="16059" y="12552"/>
                  <a:pt x="15864" y="12625"/>
                  <a:pt x="15750" y="12666"/>
                </a:cubicBezTo>
                <a:cubicBezTo>
                  <a:pt x="15829" y="12621"/>
                  <a:pt x="16169" y="12482"/>
                  <a:pt x="16129" y="12482"/>
                </a:cubicBezTo>
                <a:cubicBezTo>
                  <a:pt x="16126" y="12482"/>
                  <a:pt x="16121" y="12483"/>
                  <a:pt x="16113" y="12484"/>
                </a:cubicBezTo>
                <a:cubicBezTo>
                  <a:pt x="15980" y="12509"/>
                  <a:pt x="15653" y="12702"/>
                  <a:pt x="15569" y="12714"/>
                </a:cubicBezTo>
                <a:lnTo>
                  <a:pt x="15895" y="12545"/>
                </a:lnTo>
                <a:lnTo>
                  <a:pt x="15895" y="12545"/>
                </a:lnTo>
                <a:cubicBezTo>
                  <a:pt x="15825" y="12567"/>
                  <a:pt x="15788" y="12576"/>
                  <a:pt x="15773" y="12576"/>
                </a:cubicBezTo>
                <a:cubicBezTo>
                  <a:pt x="15732" y="12576"/>
                  <a:pt x="15856" y="12508"/>
                  <a:pt x="15883" y="12472"/>
                </a:cubicBezTo>
                <a:lnTo>
                  <a:pt x="15883" y="12472"/>
                </a:lnTo>
                <a:cubicBezTo>
                  <a:pt x="15847" y="12484"/>
                  <a:pt x="15811" y="12497"/>
                  <a:pt x="15774" y="12509"/>
                </a:cubicBezTo>
                <a:cubicBezTo>
                  <a:pt x="15802" y="12491"/>
                  <a:pt x="15803" y="12484"/>
                  <a:pt x="15789" y="12484"/>
                </a:cubicBezTo>
                <a:cubicBezTo>
                  <a:pt x="15746" y="12484"/>
                  <a:pt x="15558" y="12546"/>
                  <a:pt x="15524" y="12546"/>
                </a:cubicBezTo>
                <a:cubicBezTo>
                  <a:pt x="15516" y="12546"/>
                  <a:pt x="15517" y="12542"/>
                  <a:pt x="15532" y="12533"/>
                </a:cubicBezTo>
                <a:cubicBezTo>
                  <a:pt x="15605" y="12509"/>
                  <a:pt x="15738" y="12436"/>
                  <a:pt x="15823" y="12400"/>
                </a:cubicBezTo>
                <a:lnTo>
                  <a:pt x="15823" y="12400"/>
                </a:lnTo>
                <a:lnTo>
                  <a:pt x="15650" y="12436"/>
                </a:lnTo>
                <a:lnTo>
                  <a:pt x="15650" y="12436"/>
                </a:lnTo>
                <a:cubicBezTo>
                  <a:pt x="15755" y="12408"/>
                  <a:pt x="15914" y="12339"/>
                  <a:pt x="16065" y="12279"/>
                </a:cubicBezTo>
                <a:cubicBezTo>
                  <a:pt x="16052" y="12279"/>
                  <a:pt x="15944" y="12315"/>
                  <a:pt x="15907" y="12315"/>
                </a:cubicBezTo>
                <a:cubicBezTo>
                  <a:pt x="15980" y="12291"/>
                  <a:pt x="16052" y="12267"/>
                  <a:pt x="16137" y="12230"/>
                </a:cubicBezTo>
                <a:lnTo>
                  <a:pt x="16137" y="12230"/>
                </a:lnTo>
                <a:lnTo>
                  <a:pt x="15811" y="12327"/>
                </a:lnTo>
                <a:cubicBezTo>
                  <a:pt x="15774" y="12339"/>
                  <a:pt x="15762" y="12351"/>
                  <a:pt x="15750" y="12364"/>
                </a:cubicBezTo>
                <a:cubicBezTo>
                  <a:pt x="15750" y="12351"/>
                  <a:pt x="15617" y="12376"/>
                  <a:pt x="15774" y="12303"/>
                </a:cubicBezTo>
                <a:cubicBezTo>
                  <a:pt x="15847" y="12279"/>
                  <a:pt x="15919" y="12255"/>
                  <a:pt x="15992" y="12230"/>
                </a:cubicBezTo>
                <a:lnTo>
                  <a:pt x="15992" y="12230"/>
                </a:lnTo>
                <a:cubicBezTo>
                  <a:pt x="15917" y="12261"/>
                  <a:pt x="15894" y="12273"/>
                  <a:pt x="15901" y="12273"/>
                </a:cubicBezTo>
                <a:cubicBezTo>
                  <a:pt x="15913" y="12273"/>
                  <a:pt x="16021" y="12237"/>
                  <a:pt x="16113" y="12206"/>
                </a:cubicBezTo>
                <a:cubicBezTo>
                  <a:pt x="16077" y="12194"/>
                  <a:pt x="16161" y="12182"/>
                  <a:pt x="16294" y="12109"/>
                </a:cubicBezTo>
                <a:cubicBezTo>
                  <a:pt x="16294" y="12109"/>
                  <a:pt x="16292" y="12108"/>
                  <a:pt x="16290" y="12108"/>
                </a:cubicBezTo>
                <a:cubicBezTo>
                  <a:pt x="16253" y="12108"/>
                  <a:pt x="16019" y="12198"/>
                  <a:pt x="15859" y="12267"/>
                </a:cubicBezTo>
                <a:cubicBezTo>
                  <a:pt x="15904" y="12237"/>
                  <a:pt x="15939" y="12216"/>
                  <a:pt x="15912" y="12216"/>
                </a:cubicBezTo>
                <a:cubicBezTo>
                  <a:pt x="15894" y="12216"/>
                  <a:pt x="15853" y="12224"/>
                  <a:pt x="15774" y="12243"/>
                </a:cubicBezTo>
                <a:lnTo>
                  <a:pt x="16040" y="12146"/>
                </a:lnTo>
                <a:lnTo>
                  <a:pt x="16040" y="12146"/>
                </a:lnTo>
                <a:lnTo>
                  <a:pt x="15956" y="12158"/>
                </a:lnTo>
                <a:lnTo>
                  <a:pt x="16270" y="12049"/>
                </a:lnTo>
                <a:cubicBezTo>
                  <a:pt x="16297" y="12034"/>
                  <a:pt x="16304" y="12027"/>
                  <a:pt x="16298" y="12027"/>
                </a:cubicBezTo>
                <a:cubicBezTo>
                  <a:pt x="16269" y="12027"/>
                  <a:pt x="15973" y="12151"/>
                  <a:pt x="15940" y="12151"/>
                </a:cubicBezTo>
                <a:cubicBezTo>
                  <a:pt x="15933" y="12151"/>
                  <a:pt x="15937" y="12146"/>
                  <a:pt x="15956" y="12134"/>
                </a:cubicBezTo>
                <a:lnTo>
                  <a:pt x="16186" y="12037"/>
                </a:lnTo>
                <a:lnTo>
                  <a:pt x="16186" y="12037"/>
                </a:lnTo>
                <a:cubicBezTo>
                  <a:pt x="16117" y="12054"/>
                  <a:pt x="15900" y="12133"/>
                  <a:pt x="15882" y="12133"/>
                </a:cubicBezTo>
                <a:cubicBezTo>
                  <a:pt x="15875" y="12133"/>
                  <a:pt x="15900" y="12120"/>
                  <a:pt x="15980" y="12085"/>
                </a:cubicBezTo>
                <a:lnTo>
                  <a:pt x="15980" y="12085"/>
                </a:lnTo>
                <a:cubicBezTo>
                  <a:pt x="15842" y="12120"/>
                  <a:pt x="15672" y="12219"/>
                  <a:pt x="15614" y="12219"/>
                </a:cubicBezTo>
                <a:cubicBezTo>
                  <a:pt x="15610" y="12219"/>
                  <a:pt x="15607" y="12219"/>
                  <a:pt x="15605" y="12218"/>
                </a:cubicBezTo>
                <a:cubicBezTo>
                  <a:pt x="15714" y="12170"/>
                  <a:pt x="15798" y="12122"/>
                  <a:pt x="15847" y="12097"/>
                </a:cubicBezTo>
                <a:lnTo>
                  <a:pt x="15847" y="12097"/>
                </a:lnTo>
                <a:cubicBezTo>
                  <a:pt x="15742" y="12121"/>
                  <a:pt x="15582" y="12199"/>
                  <a:pt x="15601" y="12206"/>
                </a:cubicBezTo>
                <a:lnTo>
                  <a:pt x="15601" y="12206"/>
                </a:lnTo>
                <a:cubicBezTo>
                  <a:pt x="15500" y="12190"/>
                  <a:pt x="16202" y="11941"/>
                  <a:pt x="16125" y="11941"/>
                </a:cubicBezTo>
                <a:cubicBezTo>
                  <a:pt x="16117" y="11941"/>
                  <a:pt x="16097" y="11945"/>
                  <a:pt x="16065" y="11952"/>
                </a:cubicBezTo>
                <a:cubicBezTo>
                  <a:pt x="15907" y="12025"/>
                  <a:pt x="15617" y="12097"/>
                  <a:pt x="15629" y="12134"/>
                </a:cubicBezTo>
                <a:cubicBezTo>
                  <a:pt x="15616" y="12137"/>
                  <a:pt x="15608" y="12138"/>
                  <a:pt x="15604" y="12138"/>
                </a:cubicBezTo>
                <a:cubicBezTo>
                  <a:pt x="15568" y="12138"/>
                  <a:pt x="15815" y="12033"/>
                  <a:pt x="15773" y="12033"/>
                </a:cubicBezTo>
                <a:cubicBezTo>
                  <a:pt x="15764" y="12033"/>
                  <a:pt x="15742" y="12037"/>
                  <a:pt x="15702" y="12049"/>
                </a:cubicBezTo>
                <a:lnTo>
                  <a:pt x="15976" y="11958"/>
                </a:lnTo>
                <a:lnTo>
                  <a:pt x="15976" y="11958"/>
                </a:lnTo>
                <a:cubicBezTo>
                  <a:pt x="15946" y="11965"/>
                  <a:pt x="15881" y="11980"/>
                  <a:pt x="15847" y="11989"/>
                </a:cubicBezTo>
                <a:lnTo>
                  <a:pt x="16077" y="11904"/>
                </a:lnTo>
                <a:lnTo>
                  <a:pt x="16077" y="11904"/>
                </a:lnTo>
                <a:cubicBezTo>
                  <a:pt x="15978" y="11937"/>
                  <a:pt x="15939" y="11948"/>
                  <a:pt x="15929" y="11948"/>
                </a:cubicBezTo>
                <a:cubicBezTo>
                  <a:pt x="15909" y="11948"/>
                  <a:pt x="15986" y="11911"/>
                  <a:pt x="15960" y="11911"/>
                </a:cubicBezTo>
                <a:cubicBezTo>
                  <a:pt x="15945" y="11911"/>
                  <a:pt x="15893" y="11924"/>
                  <a:pt x="15765" y="11964"/>
                </a:cubicBezTo>
                <a:lnTo>
                  <a:pt x="15765" y="11964"/>
                </a:lnTo>
                <a:cubicBezTo>
                  <a:pt x="15899" y="11922"/>
                  <a:pt x="15924" y="11911"/>
                  <a:pt x="15911" y="11911"/>
                </a:cubicBezTo>
                <a:cubicBezTo>
                  <a:pt x="15897" y="11911"/>
                  <a:pt x="15845" y="11922"/>
                  <a:pt x="15829" y="11922"/>
                </a:cubicBezTo>
                <a:cubicBezTo>
                  <a:pt x="15819" y="11922"/>
                  <a:pt x="15823" y="11918"/>
                  <a:pt x="15859" y="11904"/>
                </a:cubicBezTo>
                <a:cubicBezTo>
                  <a:pt x="15941" y="11880"/>
                  <a:pt x="15978" y="11873"/>
                  <a:pt x="15997" y="11873"/>
                </a:cubicBezTo>
                <a:cubicBezTo>
                  <a:pt x="16019" y="11873"/>
                  <a:pt x="16016" y="11882"/>
                  <a:pt x="16034" y="11882"/>
                </a:cubicBezTo>
                <a:cubicBezTo>
                  <a:pt x="16054" y="11882"/>
                  <a:pt x="16102" y="11870"/>
                  <a:pt x="16246" y="11819"/>
                </a:cubicBezTo>
                <a:cubicBezTo>
                  <a:pt x="16286" y="11803"/>
                  <a:pt x="16292" y="11799"/>
                  <a:pt x="16285" y="11799"/>
                </a:cubicBezTo>
                <a:cubicBezTo>
                  <a:pt x="16278" y="11799"/>
                  <a:pt x="16259" y="11803"/>
                  <a:pt x="16251" y="11803"/>
                </a:cubicBezTo>
                <a:cubicBezTo>
                  <a:pt x="16246" y="11803"/>
                  <a:pt x="16245" y="11801"/>
                  <a:pt x="16259" y="11794"/>
                </a:cubicBezTo>
                <a:lnTo>
                  <a:pt x="16259" y="11794"/>
                </a:lnTo>
                <a:cubicBezTo>
                  <a:pt x="16271" y="11791"/>
                  <a:pt x="16286" y="11788"/>
                  <a:pt x="16307" y="11783"/>
                </a:cubicBezTo>
                <a:lnTo>
                  <a:pt x="16282" y="11783"/>
                </a:lnTo>
                <a:cubicBezTo>
                  <a:pt x="16343" y="11771"/>
                  <a:pt x="16440" y="11747"/>
                  <a:pt x="16524" y="11710"/>
                </a:cubicBezTo>
                <a:cubicBezTo>
                  <a:pt x="16575" y="11687"/>
                  <a:pt x="16586" y="11677"/>
                  <a:pt x="16572" y="11677"/>
                </a:cubicBezTo>
                <a:cubicBezTo>
                  <a:pt x="16531" y="11677"/>
                  <a:pt x="16256" y="11765"/>
                  <a:pt x="16173" y="11783"/>
                </a:cubicBezTo>
                <a:lnTo>
                  <a:pt x="16270" y="11771"/>
                </a:lnTo>
                <a:lnTo>
                  <a:pt x="16270" y="11771"/>
                </a:lnTo>
                <a:cubicBezTo>
                  <a:pt x="16096" y="11831"/>
                  <a:pt x="16064" y="11839"/>
                  <a:pt x="16054" y="11839"/>
                </a:cubicBezTo>
                <a:cubicBezTo>
                  <a:pt x="16050" y="11839"/>
                  <a:pt x="16049" y="11838"/>
                  <a:pt x="16045" y="11838"/>
                </a:cubicBezTo>
                <a:cubicBezTo>
                  <a:pt x="16035" y="11838"/>
                  <a:pt x="16008" y="11844"/>
                  <a:pt x="15895" y="11880"/>
                </a:cubicBezTo>
                <a:cubicBezTo>
                  <a:pt x="15966" y="11851"/>
                  <a:pt x="15977" y="11843"/>
                  <a:pt x="15965" y="11843"/>
                </a:cubicBezTo>
                <a:cubicBezTo>
                  <a:pt x="15952" y="11843"/>
                  <a:pt x="15911" y="11853"/>
                  <a:pt x="15896" y="11853"/>
                </a:cubicBezTo>
                <a:cubicBezTo>
                  <a:pt x="15885" y="11853"/>
                  <a:pt x="15887" y="11848"/>
                  <a:pt x="15919" y="11831"/>
                </a:cubicBezTo>
                <a:lnTo>
                  <a:pt x="15956" y="11831"/>
                </a:lnTo>
                <a:cubicBezTo>
                  <a:pt x="15932" y="11795"/>
                  <a:pt x="16561" y="11577"/>
                  <a:pt x="16561" y="11565"/>
                </a:cubicBezTo>
                <a:cubicBezTo>
                  <a:pt x="16571" y="11558"/>
                  <a:pt x="16569" y="11554"/>
                  <a:pt x="16559" y="11554"/>
                </a:cubicBezTo>
                <a:cubicBezTo>
                  <a:pt x="16520" y="11554"/>
                  <a:pt x="16358" y="11602"/>
                  <a:pt x="16234" y="11650"/>
                </a:cubicBezTo>
                <a:cubicBezTo>
                  <a:pt x="16125" y="11674"/>
                  <a:pt x="16367" y="11650"/>
                  <a:pt x="15859" y="11795"/>
                </a:cubicBezTo>
                <a:cubicBezTo>
                  <a:pt x="16053" y="11725"/>
                  <a:pt x="16088" y="11707"/>
                  <a:pt x="16065" y="11707"/>
                </a:cubicBezTo>
                <a:cubicBezTo>
                  <a:pt x="16040" y="11707"/>
                  <a:pt x="15953" y="11726"/>
                  <a:pt x="15919" y="11726"/>
                </a:cubicBezTo>
                <a:cubicBezTo>
                  <a:pt x="15891" y="11726"/>
                  <a:pt x="15900" y="11713"/>
                  <a:pt x="16016" y="11662"/>
                </a:cubicBezTo>
                <a:cubicBezTo>
                  <a:pt x="16222" y="11614"/>
                  <a:pt x="16331" y="11553"/>
                  <a:pt x="16488" y="11505"/>
                </a:cubicBezTo>
                <a:cubicBezTo>
                  <a:pt x="16440" y="11505"/>
                  <a:pt x="16355" y="11541"/>
                  <a:pt x="16186" y="11577"/>
                </a:cubicBezTo>
                <a:lnTo>
                  <a:pt x="16367" y="11517"/>
                </a:lnTo>
                <a:lnTo>
                  <a:pt x="16367" y="11517"/>
                </a:lnTo>
                <a:cubicBezTo>
                  <a:pt x="15956" y="11626"/>
                  <a:pt x="16004" y="11626"/>
                  <a:pt x="15774" y="11662"/>
                </a:cubicBezTo>
                <a:cubicBezTo>
                  <a:pt x="15919" y="11626"/>
                  <a:pt x="16040" y="11565"/>
                  <a:pt x="16161" y="11529"/>
                </a:cubicBezTo>
                <a:cubicBezTo>
                  <a:pt x="16165" y="11526"/>
                  <a:pt x="16163" y="11524"/>
                  <a:pt x="16156" y="11524"/>
                </a:cubicBezTo>
                <a:cubicBezTo>
                  <a:pt x="16138" y="11524"/>
                  <a:pt x="16084" y="11535"/>
                  <a:pt x="16004" y="11553"/>
                </a:cubicBezTo>
                <a:lnTo>
                  <a:pt x="16028" y="11541"/>
                </a:lnTo>
                <a:cubicBezTo>
                  <a:pt x="15942" y="11541"/>
                  <a:pt x="16181" y="11464"/>
                  <a:pt x="16091" y="11464"/>
                </a:cubicBezTo>
                <a:cubicBezTo>
                  <a:pt x="16080" y="11464"/>
                  <a:pt x="16063" y="11466"/>
                  <a:pt x="16040" y="11468"/>
                </a:cubicBezTo>
                <a:lnTo>
                  <a:pt x="15932" y="11517"/>
                </a:lnTo>
                <a:cubicBezTo>
                  <a:pt x="15887" y="11522"/>
                  <a:pt x="15852" y="11524"/>
                  <a:pt x="15825" y="11524"/>
                </a:cubicBezTo>
                <a:cubicBezTo>
                  <a:pt x="15662" y="11524"/>
                  <a:pt x="15776" y="11442"/>
                  <a:pt x="15641" y="11432"/>
                </a:cubicBezTo>
                <a:lnTo>
                  <a:pt x="15566" y="11475"/>
                </a:lnTo>
                <a:lnTo>
                  <a:pt x="15566" y="11475"/>
                </a:lnTo>
                <a:cubicBezTo>
                  <a:pt x="15573" y="11463"/>
                  <a:pt x="15392" y="11487"/>
                  <a:pt x="15544" y="11432"/>
                </a:cubicBezTo>
                <a:lnTo>
                  <a:pt x="15593" y="11432"/>
                </a:lnTo>
                <a:cubicBezTo>
                  <a:pt x="15714" y="11396"/>
                  <a:pt x="15895" y="11335"/>
                  <a:pt x="15919" y="11311"/>
                </a:cubicBezTo>
                <a:lnTo>
                  <a:pt x="15919" y="11311"/>
                </a:lnTo>
                <a:lnTo>
                  <a:pt x="15834" y="11334"/>
                </a:lnTo>
                <a:lnTo>
                  <a:pt x="15834" y="11334"/>
                </a:lnTo>
                <a:lnTo>
                  <a:pt x="15605" y="11384"/>
                </a:lnTo>
                <a:cubicBezTo>
                  <a:pt x="16149" y="11214"/>
                  <a:pt x="15665" y="11287"/>
                  <a:pt x="16137" y="11142"/>
                </a:cubicBezTo>
                <a:lnTo>
                  <a:pt x="16137" y="11142"/>
                </a:lnTo>
                <a:cubicBezTo>
                  <a:pt x="15738" y="11239"/>
                  <a:pt x="16089" y="11190"/>
                  <a:pt x="15726" y="11275"/>
                </a:cubicBezTo>
                <a:cubicBezTo>
                  <a:pt x="15786" y="11251"/>
                  <a:pt x="15859" y="11226"/>
                  <a:pt x="15883" y="11214"/>
                </a:cubicBezTo>
                <a:lnTo>
                  <a:pt x="15883" y="11214"/>
                </a:lnTo>
                <a:lnTo>
                  <a:pt x="15653" y="11275"/>
                </a:lnTo>
                <a:cubicBezTo>
                  <a:pt x="15774" y="11190"/>
                  <a:pt x="15968" y="11118"/>
                  <a:pt x="15907" y="11081"/>
                </a:cubicBezTo>
                <a:lnTo>
                  <a:pt x="15956" y="11069"/>
                </a:lnTo>
                <a:cubicBezTo>
                  <a:pt x="15995" y="11052"/>
                  <a:pt x="16008" y="11043"/>
                  <a:pt x="15991" y="11043"/>
                </a:cubicBezTo>
                <a:cubicBezTo>
                  <a:pt x="15970" y="11043"/>
                  <a:pt x="15909" y="11055"/>
                  <a:pt x="15798" y="11081"/>
                </a:cubicBezTo>
                <a:cubicBezTo>
                  <a:pt x="15907" y="11045"/>
                  <a:pt x="15968" y="11045"/>
                  <a:pt x="16052" y="11021"/>
                </a:cubicBezTo>
                <a:lnTo>
                  <a:pt x="16052" y="11021"/>
                </a:lnTo>
                <a:cubicBezTo>
                  <a:pt x="15945" y="11042"/>
                  <a:pt x="15890" y="11051"/>
                  <a:pt x="15869" y="11051"/>
                </a:cubicBezTo>
                <a:cubicBezTo>
                  <a:pt x="15786" y="11051"/>
                  <a:pt x="16227" y="10920"/>
                  <a:pt x="16163" y="10920"/>
                </a:cubicBezTo>
                <a:cubicBezTo>
                  <a:pt x="16150" y="10920"/>
                  <a:pt x="16120" y="10925"/>
                  <a:pt x="16065" y="10936"/>
                </a:cubicBezTo>
                <a:cubicBezTo>
                  <a:pt x="16536" y="10827"/>
                  <a:pt x="16984" y="10682"/>
                  <a:pt x="17359" y="10609"/>
                </a:cubicBezTo>
                <a:lnTo>
                  <a:pt x="17298" y="10609"/>
                </a:lnTo>
                <a:cubicBezTo>
                  <a:pt x="17394" y="10588"/>
                  <a:pt x="17434" y="10582"/>
                  <a:pt x="17452" y="10582"/>
                </a:cubicBezTo>
                <a:cubicBezTo>
                  <a:pt x="17474" y="10582"/>
                  <a:pt x="17463" y="10591"/>
                  <a:pt x="17488" y="10591"/>
                </a:cubicBezTo>
                <a:cubicBezTo>
                  <a:pt x="17498" y="10591"/>
                  <a:pt x="17514" y="10590"/>
                  <a:pt x="17540" y="10585"/>
                </a:cubicBezTo>
                <a:lnTo>
                  <a:pt x="17540" y="10549"/>
                </a:lnTo>
                <a:cubicBezTo>
                  <a:pt x="17468" y="9775"/>
                  <a:pt x="17407" y="8952"/>
                  <a:pt x="17770" y="7743"/>
                </a:cubicBezTo>
                <a:lnTo>
                  <a:pt x="18472" y="7561"/>
                </a:lnTo>
                <a:cubicBezTo>
                  <a:pt x="18375" y="6472"/>
                  <a:pt x="19536" y="4452"/>
                  <a:pt x="18907" y="3908"/>
                </a:cubicBezTo>
                <a:cubicBezTo>
                  <a:pt x="19440" y="3654"/>
                  <a:pt x="19754" y="3158"/>
                  <a:pt x="19948" y="2529"/>
                </a:cubicBezTo>
                <a:lnTo>
                  <a:pt x="8940" y="1"/>
                </a:lnTo>
                <a:close/>
              </a:path>
            </a:pathLst>
          </a:custGeom>
          <a:solidFill>
            <a:srgbClr val="F6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48;p31">
            <a:extLst>
              <a:ext uri="{FF2B5EF4-FFF2-40B4-BE49-F238E27FC236}">
                <a16:creationId xmlns:a16="http://schemas.microsoft.com/office/drawing/2014/main" id="{6BD30423-FA84-51FB-7BD4-AA9252FB2D64}"/>
              </a:ext>
            </a:extLst>
          </p:cNvPr>
          <p:cNvSpPr/>
          <p:nvPr/>
        </p:nvSpPr>
        <p:spPr>
          <a:xfrm>
            <a:off x="165863" y="3983462"/>
            <a:ext cx="713735" cy="1176465"/>
          </a:xfrm>
          <a:custGeom>
            <a:avLst/>
            <a:gdLst/>
            <a:ahLst/>
            <a:cxnLst/>
            <a:rect l="l" t="t" r="r" b="b"/>
            <a:pathLst>
              <a:path w="22259" h="36690" extrusionOk="0">
                <a:moveTo>
                  <a:pt x="14116" y="3651"/>
                </a:moveTo>
                <a:cubicBezTo>
                  <a:pt x="14321" y="3651"/>
                  <a:pt x="14554" y="3811"/>
                  <a:pt x="14797" y="3811"/>
                </a:cubicBezTo>
                <a:cubicBezTo>
                  <a:pt x="14848" y="3811"/>
                  <a:pt x="14900" y="3804"/>
                  <a:pt x="14952" y="3787"/>
                </a:cubicBezTo>
                <a:lnTo>
                  <a:pt x="14952" y="3787"/>
                </a:lnTo>
                <a:lnTo>
                  <a:pt x="14722" y="4246"/>
                </a:lnTo>
                <a:cubicBezTo>
                  <a:pt x="14588" y="4336"/>
                  <a:pt x="14435" y="4387"/>
                  <a:pt x="14298" y="4387"/>
                </a:cubicBezTo>
                <a:cubicBezTo>
                  <a:pt x="14028" y="4387"/>
                  <a:pt x="13824" y="4188"/>
                  <a:pt x="13960" y="3690"/>
                </a:cubicBezTo>
                <a:cubicBezTo>
                  <a:pt x="14010" y="3662"/>
                  <a:pt x="14062" y="3651"/>
                  <a:pt x="14116" y="3651"/>
                </a:cubicBezTo>
                <a:close/>
                <a:moveTo>
                  <a:pt x="11976" y="8867"/>
                </a:moveTo>
                <a:lnTo>
                  <a:pt x="11976" y="8867"/>
                </a:lnTo>
                <a:cubicBezTo>
                  <a:pt x="11923" y="9276"/>
                  <a:pt x="11870" y="9415"/>
                  <a:pt x="11814" y="9415"/>
                </a:cubicBezTo>
                <a:cubicBezTo>
                  <a:pt x="11755" y="9415"/>
                  <a:pt x="11693" y="9264"/>
                  <a:pt x="11625" y="9109"/>
                </a:cubicBezTo>
                <a:lnTo>
                  <a:pt x="11976" y="8867"/>
                </a:lnTo>
                <a:close/>
                <a:moveTo>
                  <a:pt x="13815" y="15230"/>
                </a:moveTo>
                <a:cubicBezTo>
                  <a:pt x="14250" y="15472"/>
                  <a:pt x="14746" y="15569"/>
                  <a:pt x="14214" y="16948"/>
                </a:cubicBezTo>
                <a:lnTo>
                  <a:pt x="13670" y="16270"/>
                </a:lnTo>
                <a:cubicBezTo>
                  <a:pt x="13670" y="15944"/>
                  <a:pt x="13718" y="15569"/>
                  <a:pt x="13815" y="15230"/>
                </a:cubicBezTo>
                <a:close/>
                <a:moveTo>
                  <a:pt x="11843" y="20226"/>
                </a:moveTo>
                <a:cubicBezTo>
                  <a:pt x="11847" y="20650"/>
                  <a:pt x="11971" y="20762"/>
                  <a:pt x="12145" y="20762"/>
                </a:cubicBezTo>
                <a:cubicBezTo>
                  <a:pt x="12341" y="20762"/>
                  <a:pt x="12600" y="20619"/>
                  <a:pt x="12818" y="20619"/>
                </a:cubicBezTo>
                <a:cubicBezTo>
                  <a:pt x="13031" y="20619"/>
                  <a:pt x="13205" y="20755"/>
                  <a:pt x="13246" y="21291"/>
                </a:cubicBezTo>
                <a:cubicBezTo>
                  <a:pt x="13331" y="21206"/>
                  <a:pt x="13416" y="21109"/>
                  <a:pt x="13500" y="21024"/>
                </a:cubicBezTo>
                <a:cubicBezTo>
                  <a:pt x="13561" y="21254"/>
                  <a:pt x="13585" y="21533"/>
                  <a:pt x="13549" y="21835"/>
                </a:cubicBezTo>
                <a:cubicBezTo>
                  <a:pt x="13378" y="22063"/>
                  <a:pt x="13246" y="22118"/>
                  <a:pt x="13142" y="22118"/>
                </a:cubicBezTo>
                <a:cubicBezTo>
                  <a:pt x="13044" y="22118"/>
                  <a:pt x="12971" y="22070"/>
                  <a:pt x="12912" y="22070"/>
                </a:cubicBezTo>
                <a:cubicBezTo>
                  <a:pt x="12808" y="22070"/>
                  <a:pt x="12752" y="22224"/>
                  <a:pt x="12690" y="23081"/>
                </a:cubicBezTo>
                <a:cubicBezTo>
                  <a:pt x="12230" y="22597"/>
                  <a:pt x="11650" y="22053"/>
                  <a:pt x="12521" y="21363"/>
                </a:cubicBezTo>
                <a:cubicBezTo>
                  <a:pt x="12254" y="21242"/>
                  <a:pt x="12061" y="20879"/>
                  <a:pt x="11795" y="20758"/>
                </a:cubicBezTo>
                <a:cubicBezTo>
                  <a:pt x="11734" y="20843"/>
                  <a:pt x="11698" y="20928"/>
                  <a:pt x="11650" y="21000"/>
                </a:cubicBezTo>
                <a:cubicBezTo>
                  <a:pt x="11686" y="20795"/>
                  <a:pt x="11746" y="20541"/>
                  <a:pt x="11843" y="20226"/>
                </a:cubicBezTo>
                <a:close/>
                <a:moveTo>
                  <a:pt x="11275" y="22863"/>
                </a:moveTo>
                <a:cubicBezTo>
                  <a:pt x="11275" y="23057"/>
                  <a:pt x="11275" y="23226"/>
                  <a:pt x="11275" y="23395"/>
                </a:cubicBezTo>
                <a:cubicBezTo>
                  <a:pt x="11238" y="23238"/>
                  <a:pt x="11190" y="23081"/>
                  <a:pt x="11142" y="22887"/>
                </a:cubicBezTo>
                <a:lnTo>
                  <a:pt x="11275" y="22863"/>
                </a:lnTo>
                <a:close/>
                <a:moveTo>
                  <a:pt x="11553" y="23105"/>
                </a:moveTo>
                <a:lnTo>
                  <a:pt x="12327" y="25924"/>
                </a:lnTo>
                <a:cubicBezTo>
                  <a:pt x="12216" y="26035"/>
                  <a:pt x="12119" y="26081"/>
                  <a:pt x="12033" y="26081"/>
                </a:cubicBezTo>
                <a:cubicBezTo>
                  <a:pt x="11942" y="26081"/>
                  <a:pt x="11863" y="26029"/>
                  <a:pt x="11795" y="25948"/>
                </a:cubicBezTo>
                <a:cubicBezTo>
                  <a:pt x="11988" y="24363"/>
                  <a:pt x="11710" y="24811"/>
                  <a:pt x="11323" y="23553"/>
                </a:cubicBezTo>
                <a:cubicBezTo>
                  <a:pt x="11383" y="23371"/>
                  <a:pt x="11456" y="23202"/>
                  <a:pt x="11553" y="23105"/>
                </a:cubicBezTo>
                <a:close/>
                <a:moveTo>
                  <a:pt x="11734" y="26395"/>
                </a:moveTo>
                <a:cubicBezTo>
                  <a:pt x="11807" y="26662"/>
                  <a:pt x="11867" y="26964"/>
                  <a:pt x="11843" y="27351"/>
                </a:cubicBezTo>
                <a:cubicBezTo>
                  <a:pt x="11480" y="27182"/>
                  <a:pt x="11105" y="27085"/>
                  <a:pt x="10815" y="26831"/>
                </a:cubicBezTo>
                <a:cubicBezTo>
                  <a:pt x="11034" y="26694"/>
                  <a:pt x="11261" y="26530"/>
                  <a:pt x="11426" y="26530"/>
                </a:cubicBezTo>
                <a:cubicBezTo>
                  <a:pt x="11552" y="26530"/>
                  <a:pt x="11641" y="26626"/>
                  <a:pt x="11662" y="26903"/>
                </a:cubicBezTo>
                <a:cubicBezTo>
                  <a:pt x="11686" y="26722"/>
                  <a:pt x="11710" y="26553"/>
                  <a:pt x="11734" y="26395"/>
                </a:cubicBezTo>
                <a:close/>
                <a:moveTo>
                  <a:pt x="4948" y="28053"/>
                </a:moveTo>
                <a:lnTo>
                  <a:pt x="5202" y="28137"/>
                </a:lnTo>
                <a:lnTo>
                  <a:pt x="4924" y="28065"/>
                </a:lnTo>
                <a:lnTo>
                  <a:pt x="4924" y="28065"/>
                </a:lnTo>
                <a:cubicBezTo>
                  <a:pt x="4942" y="28068"/>
                  <a:pt x="4952" y="28070"/>
                  <a:pt x="4958" y="28070"/>
                </a:cubicBezTo>
                <a:cubicBezTo>
                  <a:pt x="4971" y="28070"/>
                  <a:pt x="4957" y="28061"/>
                  <a:pt x="4948" y="28053"/>
                </a:cubicBezTo>
                <a:close/>
                <a:moveTo>
                  <a:pt x="5178" y="28162"/>
                </a:moveTo>
                <a:lnTo>
                  <a:pt x="5323" y="28198"/>
                </a:lnTo>
                <a:lnTo>
                  <a:pt x="5323" y="28198"/>
                </a:lnTo>
                <a:lnTo>
                  <a:pt x="5238" y="28186"/>
                </a:lnTo>
                <a:lnTo>
                  <a:pt x="5178" y="28162"/>
                </a:lnTo>
                <a:close/>
                <a:moveTo>
                  <a:pt x="4319" y="28948"/>
                </a:moveTo>
                <a:cubicBezTo>
                  <a:pt x="4330" y="28951"/>
                  <a:pt x="4341" y="28955"/>
                  <a:pt x="4352" y="28958"/>
                </a:cubicBezTo>
                <a:lnTo>
                  <a:pt x="4352" y="28958"/>
                </a:lnTo>
                <a:cubicBezTo>
                  <a:pt x="4341" y="28955"/>
                  <a:pt x="4331" y="28951"/>
                  <a:pt x="4319" y="28948"/>
                </a:cubicBezTo>
                <a:close/>
                <a:moveTo>
                  <a:pt x="10210" y="26758"/>
                </a:moveTo>
                <a:cubicBezTo>
                  <a:pt x="10238" y="26941"/>
                  <a:pt x="10313" y="27007"/>
                  <a:pt x="10412" y="27007"/>
                </a:cubicBezTo>
                <a:cubicBezTo>
                  <a:pt x="10443" y="27007"/>
                  <a:pt x="10477" y="27000"/>
                  <a:pt x="10513" y="26988"/>
                </a:cubicBezTo>
                <a:lnTo>
                  <a:pt x="10730" y="28464"/>
                </a:lnTo>
                <a:cubicBezTo>
                  <a:pt x="10456" y="28571"/>
                  <a:pt x="9936" y="29348"/>
                  <a:pt x="9654" y="29348"/>
                </a:cubicBezTo>
                <a:cubicBezTo>
                  <a:pt x="9650" y="29348"/>
                  <a:pt x="9646" y="29347"/>
                  <a:pt x="9642" y="29347"/>
                </a:cubicBezTo>
                <a:cubicBezTo>
                  <a:pt x="9690" y="29214"/>
                  <a:pt x="9738" y="29081"/>
                  <a:pt x="9787" y="28924"/>
                </a:cubicBezTo>
                <a:lnTo>
                  <a:pt x="9823" y="29057"/>
                </a:lnTo>
                <a:cubicBezTo>
                  <a:pt x="9702" y="28343"/>
                  <a:pt x="9847" y="27520"/>
                  <a:pt x="10210" y="26758"/>
                </a:cubicBezTo>
                <a:close/>
                <a:moveTo>
                  <a:pt x="3823" y="30460"/>
                </a:moveTo>
                <a:cubicBezTo>
                  <a:pt x="3832" y="30465"/>
                  <a:pt x="3839" y="30469"/>
                  <a:pt x="3844" y="30471"/>
                </a:cubicBezTo>
                <a:lnTo>
                  <a:pt x="3844" y="30471"/>
                </a:lnTo>
                <a:cubicBezTo>
                  <a:pt x="3837" y="30468"/>
                  <a:pt x="3830" y="30464"/>
                  <a:pt x="3823" y="30460"/>
                </a:cubicBezTo>
                <a:close/>
                <a:moveTo>
                  <a:pt x="3847" y="30726"/>
                </a:moveTo>
                <a:cubicBezTo>
                  <a:pt x="3850" y="30728"/>
                  <a:pt x="3853" y="30729"/>
                  <a:pt x="3856" y="30731"/>
                </a:cubicBezTo>
                <a:lnTo>
                  <a:pt x="3856" y="30731"/>
                </a:lnTo>
                <a:cubicBezTo>
                  <a:pt x="3853" y="30729"/>
                  <a:pt x="3850" y="30728"/>
                  <a:pt x="3847" y="30726"/>
                </a:cubicBezTo>
                <a:close/>
                <a:moveTo>
                  <a:pt x="3436" y="30944"/>
                </a:moveTo>
                <a:lnTo>
                  <a:pt x="3436" y="30944"/>
                </a:lnTo>
                <a:cubicBezTo>
                  <a:pt x="3472" y="30968"/>
                  <a:pt x="3496" y="30980"/>
                  <a:pt x="3496" y="30992"/>
                </a:cubicBezTo>
                <a:cubicBezTo>
                  <a:pt x="3506" y="30995"/>
                  <a:pt x="3516" y="30997"/>
                  <a:pt x="3524" y="30998"/>
                </a:cubicBezTo>
                <a:lnTo>
                  <a:pt x="3524" y="30998"/>
                </a:lnTo>
                <a:cubicBezTo>
                  <a:pt x="3498" y="30981"/>
                  <a:pt x="3469" y="30963"/>
                  <a:pt x="3436" y="30944"/>
                </a:cubicBezTo>
                <a:close/>
                <a:moveTo>
                  <a:pt x="3605" y="31162"/>
                </a:moveTo>
                <a:cubicBezTo>
                  <a:pt x="3612" y="31165"/>
                  <a:pt x="3618" y="31168"/>
                  <a:pt x="3624" y="31171"/>
                </a:cubicBezTo>
                <a:lnTo>
                  <a:pt x="3624" y="31171"/>
                </a:lnTo>
                <a:cubicBezTo>
                  <a:pt x="3618" y="31168"/>
                  <a:pt x="3612" y="31165"/>
                  <a:pt x="3605" y="31162"/>
                </a:cubicBezTo>
                <a:close/>
                <a:moveTo>
                  <a:pt x="3504" y="31819"/>
                </a:moveTo>
                <a:cubicBezTo>
                  <a:pt x="3515" y="31819"/>
                  <a:pt x="3601" y="31867"/>
                  <a:pt x="3666" y="31899"/>
                </a:cubicBezTo>
                <a:cubicBezTo>
                  <a:pt x="3690" y="31887"/>
                  <a:pt x="3666" y="31875"/>
                  <a:pt x="3642" y="31851"/>
                </a:cubicBezTo>
                <a:lnTo>
                  <a:pt x="3642" y="31851"/>
                </a:lnTo>
                <a:lnTo>
                  <a:pt x="3690" y="31863"/>
                </a:lnTo>
                <a:cubicBezTo>
                  <a:pt x="3750" y="31910"/>
                  <a:pt x="3762" y="31927"/>
                  <a:pt x="3747" y="31927"/>
                </a:cubicBezTo>
                <a:cubicBezTo>
                  <a:pt x="3734" y="31927"/>
                  <a:pt x="3704" y="31916"/>
                  <a:pt x="3666" y="31899"/>
                </a:cubicBezTo>
                <a:cubicBezTo>
                  <a:pt x="3654" y="31899"/>
                  <a:pt x="3629" y="31887"/>
                  <a:pt x="3557" y="31863"/>
                </a:cubicBezTo>
                <a:cubicBezTo>
                  <a:pt x="3513" y="31831"/>
                  <a:pt x="3499" y="31819"/>
                  <a:pt x="3504" y="31819"/>
                </a:cubicBezTo>
                <a:close/>
                <a:moveTo>
                  <a:pt x="3545" y="32141"/>
                </a:moveTo>
                <a:lnTo>
                  <a:pt x="3545" y="32153"/>
                </a:lnTo>
                <a:lnTo>
                  <a:pt x="3521" y="32141"/>
                </a:lnTo>
                <a:close/>
                <a:moveTo>
                  <a:pt x="3429" y="32038"/>
                </a:moveTo>
                <a:cubicBezTo>
                  <a:pt x="3453" y="32038"/>
                  <a:pt x="3625" y="32175"/>
                  <a:pt x="3618" y="32175"/>
                </a:cubicBezTo>
                <a:cubicBezTo>
                  <a:pt x="3616" y="32175"/>
                  <a:pt x="3602" y="32165"/>
                  <a:pt x="3569" y="32141"/>
                </a:cubicBezTo>
                <a:lnTo>
                  <a:pt x="3569" y="32141"/>
                </a:lnTo>
                <a:cubicBezTo>
                  <a:pt x="3576" y="32145"/>
                  <a:pt x="3579" y="32147"/>
                  <a:pt x="3579" y="32147"/>
                </a:cubicBezTo>
                <a:cubicBezTo>
                  <a:pt x="3581" y="32147"/>
                  <a:pt x="3457" y="32069"/>
                  <a:pt x="3435" y="32056"/>
                </a:cubicBezTo>
                <a:lnTo>
                  <a:pt x="3435" y="32056"/>
                </a:lnTo>
                <a:cubicBezTo>
                  <a:pt x="3426" y="32043"/>
                  <a:pt x="3425" y="32038"/>
                  <a:pt x="3429" y="32038"/>
                </a:cubicBezTo>
                <a:close/>
                <a:moveTo>
                  <a:pt x="2783" y="32166"/>
                </a:moveTo>
                <a:lnTo>
                  <a:pt x="2783" y="32166"/>
                </a:lnTo>
                <a:cubicBezTo>
                  <a:pt x="2807" y="32190"/>
                  <a:pt x="2831" y="32202"/>
                  <a:pt x="2831" y="32202"/>
                </a:cubicBezTo>
                <a:lnTo>
                  <a:pt x="2831" y="32202"/>
                </a:lnTo>
                <a:cubicBezTo>
                  <a:pt x="2807" y="32190"/>
                  <a:pt x="2795" y="32178"/>
                  <a:pt x="2783" y="32166"/>
                </a:cubicBezTo>
                <a:close/>
                <a:moveTo>
                  <a:pt x="2371" y="32166"/>
                </a:moveTo>
                <a:lnTo>
                  <a:pt x="2444" y="32202"/>
                </a:lnTo>
                <a:cubicBezTo>
                  <a:pt x="2476" y="32225"/>
                  <a:pt x="2479" y="32230"/>
                  <a:pt x="2471" y="32230"/>
                </a:cubicBezTo>
                <a:cubicBezTo>
                  <a:pt x="2465" y="32230"/>
                  <a:pt x="2449" y="32226"/>
                  <a:pt x="2442" y="32226"/>
                </a:cubicBezTo>
                <a:cubicBezTo>
                  <a:pt x="2436" y="32226"/>
                  <a:pt x="2434" y="32228"/>
                  <a:pt x="2444" y="32238"/>
                </a:cubicBezTo>
                <a:lnTo>
                  <a:pt x="2371" y="32166"/>
                </a:lnTo>
                <a:close/>
                <a:moveTo>
                  <a:pt x="3472" y="32214"/>
                </a:moveTo>
                <a:lnTo>
                  <a:pt x="3472" y="32214"/>
                </a:lnTo>
                <a:cubicBezTo>
                  <a:pt x="3502" y="32224"/>
                  <a:pt x="3531" y="32241"/>
                  <a:pt x="3541" y="32241"/>
                </a:cubicBezTo>
                <a:cubicBezTo>
                  <a:pt x="3543" y="32241"/>
                  <a:pt x="3545" y="32240"/>
                  <a:pt x="3545" y="32238"/>
                </a:cubicBezTo>
                <a:lnTo>
                  <a:pt x="3566" y="32280"/>
                </a:lnTo>
                <a:lnTo>
                  <a:pt x="3566" y="32280"/>
                </a:lnTo>
                <a:cubicBezTo>
                  <a:pt x="3553" y="32265"/>
                  <a:pt x="3504" y="32235"/>
                  <a:pt x="3472" y="32214"/>
                </a:cubicBezTo>
                <a:close/>
                <a:moveTo>
                  <a:pt x="3388" y="32250"/>
                </a:moveTo>
                <a:lnTo>
                  <a:pt x="3448" y="32274"/>
                </a:lnTo>
                <a:lnTo>
                  <a:pt x="3521" y="32347"/>
                </a:lnTo>
                <a:lnTo>
                  <a:pt x="3521" y="32347"/>
                </a:lnTo>
                <a:lnTo>
                  <a:pt x="3388" y="32250"/>
                </a:lnTo>
                <a:close/>
                <a:moveTo>
                  <a:pt x="2662" y="32153"/>
                </a:moveTo>
                <a:lnTo>
                  <a:pt x="2662" y="32153"/>
                </a:lnTo>
                <a:cubicBezTo>
                  <a:pt x="2807" y="32226"/>
                  <a:pt x="2892" y="32311"/>
                  <a:pt x="2964" y="32383"/>
                </a:cubicBezTo>
                <a:cubicBezTo>
                  <a:pt x="2843" y="32274"/>
                  <a:pt x="2771" y="32226"/>
                  <a:pt x="2662" y="32153"/>
                </a:cubicBezTo>
                <a:close/>
                <a:moveTo>
                  <a:pt x="2952" y="32274"/>
                </a:moveTo>
                <a:lnTo>
                  <a:pt x="3013" y="32323"/>
                </a:lnTo>
                <a:lnTo>
                  <a:pt x="3000" y="32323"/>
                </a:lnTo>
                <a:lnTo>
                  <a:pt x="3097" y="32407"/>
                </a:lnTo>
                <a:cubicBezTo>
                  <a:pt x="3049" y="32371"/>
                  <a:pt x="2988" y="32335"/>
                  <a:pt x="2952" y="32311"/>
                </a:cubicBezTo>
                <a:lnTo>
                  <a:pt x="2952" y="32311"/>
                </a:lnTo>
                <a:lnTo>
                  <a:pt x="3000" y="32323"/>
                </a:lnTo>
                <a:lnTo>
                  <a:pt x="2952" y="32274"/>
                </a:lnTo>
                <a:close/>
                <a:moveTo>
                  <a:pt x="3315" y="32238"/>
                </a:moveTo>
                <a:lnTo>
                  <a:pt x="3545" y="32407"/>
                </a:lnTo>
                <a:lnTo>
                  <a:pt x="3375" y="32299"/>
                </a:lnTo>
                <a:lnTo>
                  <a:pt x="3315" y="32238"/>
                </a:lnTo>
                <a:close/>
                <a:moveTo>
                  <a:pt x="3382" y="32396"/>
                </a:moveTo>
                <a:cubicBezTo>
                  <a:pt x="3391" y="32400"/>
                  <a:pt x="3401" y="32404"/>
                  <a:pt x="3412" y="32407"/>
                </a:cubicBezTo>
                <a:cubicBezTo>
                  <a:pt x="3424" y="32417"/>
                  <a:pt x="3428" y="32420"/>
                  <a:pt x="3426" y="32420"/>
                </a:cubicBezTo>
                <a:cubicBezTo>
                  <a:pt x="3423" y="32420"/>
                  <a:pt x="3404" y="32410"/>
                  <a:pt x="3382" y="32396"/>
                </a:cubicBezTo>
                <a:close/>
                <a:moveTo>
                  <a:pt x="3194" y="32359"/>
                </a:moveTo>
                <a:lnTo>
                  <a:pt x="3194" y="32359"/>
                </a:lnTo>
                <a:cubicBezTo>
                  <a:pt x="3218" y="32383"/>
                  <a:pt x="3254" y="32420"/>
                  <a:pt x="3279" y="32432"/>
                </a:cubicBezTo>
                <a:cubicBezTo>
                  <a:pt x="3294" y="32447"/>
                  <a:pt x="3304" y="32457"/>
                  <a:pt x="3301" y="32457"/>
                </a:cubicBezTo>
                <a:cubicBezTo>
                  <a:pt x="3299" y="32457"/>
                  <a:pt x="3293" y="32453"/>
                  <a:pt x="3279" y="32444"/>
                </a:cubicBezTo>
                <a:lnTo>
                  <a:pt x="3279" y="32432"/>
                </a:lnTo>
                <a:lnTo>
                  <a:pt x="3230" y="32407"/>
                </a:lnTo>
                <a:cubicBezTo>
                  <a:pt x="3218" y="32383"/>
                  <a:pt x="3194" y="32371"/>
                  <a:pt x="3194" y="32359"/>
                </a:cubicBezTo>
                <a:close/>
                <a:moveTo>
                  <a:pt x="2807" y="32311"/>
                </a:moveTo>
                <a:lnTo>
                  <a:pt x="2976" y="32480"/>
                </a:lnTo>
                <a:lnTo>
                  <a:pt x="2976" y="32480"/>
                </a:lnTo>
                <a:lnTo>
                  <a:pt x="2795" y="32323"/>
                </a:lnTo>
                <a:lnTo>
                  <a:pt x="2807" y="32311"/>
                </a:lnTo>
                <a:close/>
                <a:moveTo>
                  <a:pt x="2594" y="32339"/>
                </a:moveTo>
                <a:cubicBezTo>
                  <a:pt x="2604" y="32339"/>
                  <a:pt x="2635" y="32357"/>
                  <a:pt x="2710" y="32407"/>
                </a:cubicBezTo>
                <a:cubicBezTo>
                  <a:pt x="2699" y="32403"/>
                  <a:pt x="2692" y="32401"/>
                  <a:pt x="2687" y="32401"/>
                </a:cubicBezTo>
                <a:cubicBezTo>
                  <a:pt x="2652" y="32401"/>
                  <a:pt x="2737" y="32498"/>
                  <a:pt x="2758" y="32541"/>
                </a:cubicBezTo>
                <a:lnTo>
                  <a:pt x="2758" y="32541"/>
                </a:lnTo>
                <a:lnTo>
                  <a:pt x="2565" y="32383"/>
                </a:lnTo>
                <a:lnTo>
                  <a:pt x="2565" y="32383"/>
                </a:lnTo>
                <a:lnTo>
                  <a:pt x="2613" y="32420"/>
                </a:lnTo>
                <a:cubicBezTo>
                  <a:pt x="2624" y="32424"/>
                  <a:pt x="2630" y="32426"/>
                  <a:pt x="2635" y="32426"/>
                </a:cubicBezTo>
                <a:cubicBezTo>
                  <a:pt x="2662" y="32426"/>
                  <a:pt x="2573" y="32339"/>
                  <a:pt x="2594" y="32339"/>
                </a:cubicBezTo>
                <a:close/>
                <a:moveTo>
                  <a:pt x="3146" y="32456"/>
                </a:moveTo>
                <a:lnTo>
                  <a:pt x="3230" y="32541"/>
                </a:lnTo>
                <a:lnTo>
                  <a:pt x="3230" y="32541"/>
                </a:lnTo>
                <a:cubicBezTo>
                  <a:pt x="3170" y="32492"/>
                  <a:pt x="3133" y="32456"/>
                  <a:pt x="3146" y="32456"/>
                </a:cubicBezTo>
                <a:close/>
                <a:moveTo>
                  <a:pt x="3218" y="32432"/>
                </a:moveTo>
                <a:lnTo>
                  <a:pt x="3206" y="32444"/>
                </a:lnTo>
                <a:lnTo>
                  <a:pt x="3363" y="32541"/>
                </a:lnTo>
                <a:lnTo>
                  <a:pt x="3363" y="32541"/>
                </a:lnTo>
                <a:cubicBezTo>
                  <a:pt x="3315" y="32528"/>
                  <a:pt x="3230" y="32468"/>
                  <a:pt x="3194" y="32444"/>
                </a:cubicBezTo>
                <a:cubicBezTo>
                  <a:pt x="3182" y="32438"/>
                  <a:pt x="3179" y="32435"/>
                  <a:pt x="3180" y="32435"/>
                </a:cubicBezTo>
                <a:cubicBezTo>
                  <a:pt x="3182" y="32435"/>
                  <a:pt x="3188" y="32438"/>
                  <a:pt x="3194" y="32444"/>
                </a:cubicBezTo>
                <a:lnTo>
                  <a:pt x="3218" y="32432"/>
                </a:lnTo>
                <a:close/>
                <a:moveTo>
                  <a:pt x="3472" y="32480"/>
                </a:moveTo>
                <a:cubicBezTo>
                  <a:pt x="3511" y="32511"/>
                  <a:pt x="3535" y="32537"/>
                  <a:pt x="3553" y="32555"/>
                </a:cubicBezTo>
                <a:lnTo>
                  <a:pt x="3553" y="32555"/>
                </a:lnTo>
                <a:cubicBezTo>
                  <a:pt x="3519" y="32526"/>
                  <a:pt x="3492" y="32499"/>
                  <a:pt x="3472" y="32480"/>
                </a:cubicBezTo>
                <a:close/>
                <a:moveTo>
                  <a:pt x="2952" y="32492"/>
                </a:moveTo>
                <a:cubicBezTo>
                  <a:pt x="3037" y="32565"/>
                  <a:pt x="3073" y="32577"/>
                  <a:pt x="3133" y="32613"/>
                </a:cubicBezTo>
                <a:cubicBezTo>
                  <a:pt x="3137" y="32621"/>
                  <a:pt x="3136" y="32624"/>
                  <a:pt x="3131" y="32624"/>
                </a:cubicBezTo>
                <a:cubicBezTo>
                  <a:pt x="3103" y="32624"/>
                  <a:pt x="2972" y="32533"/>
                  <a:pt x="2952" y="32492"/>
                </a:cubicBezTo>
                <a:close/>
                <a:moveTo>
                  <a:pt x="3230" y="32541"/>
                </a:moveTo>
                <a:cubicBezTo>
                  <a:pt x="3272" y="32568"/>
                  <a:pt x="3321" y="32600"/>
                  <a:pt x="3365" y="32629"/>
                </a:cubicBezTo>
                <a:lnTo>
                  <a:pt x="3365" y="32629"/>
                </a:lnTo>
                <a:cubicBezTo>
                  <a:pt x="3335" y="32612"/>
                  <a:pt x="3311" y="32602"/>
                  <a:pt x="3291" y="32589"/>
                </a:cubicBezTo>
                <a:lnTo>
                  <a:pt x="3230" y="32541"/>
                </a:lnTo>
                <a:close/>
                <a:moveTo>
                  <a:pt x="3052" y="32517"/>
                </a:moveTo>
                <a:cubicBezTo>
                  <a:pt x="3054" y="32517"/>
                  <a:pt x="3089" y="32545"/>
                  <a:pt x="3109" y="32565"/>
                </a:cubicBezTo>
                <a:lnTo>
                  <a:pt x="3085" y="32528"/>
                </a:lnTo>
                <a:lnTo>
                  <a:pt x="3085" y="32528"/>
                </a:lnTo>
                <a:cubicBezTo>
                  <a:pt x="3125" y="32561"/>
                  <a:pt x="3133" y="32571"/>
                  <a:pt x="3127" y="32571"/>
                </a:cubicBezTo>
                <a:cubicBezTo>
                  <a:pt x="3124" y="32571"/>
                  <a:pt x="3117" y="32569"/>
                  <a:pt x="3109" y="32565"/>
                </a:cubicBezTo>
                <a:lnTo>
                  <a:pt x="3109" y="32565"/>
                </a:lnTo>
                <a:lnTo>
                  <a:pt x="3182" y="32637"/>
                </a:lnTo>
                <a:cubicBezTo>
                  <a:pt x="3148" y="32603"/>
                  <a:pt x="3102" y="32564"/>
                  <a:pt x="3103" y="32564"/>
                </a:cubicBezTo>
                <a:cubicBezTo>
                  <a:pt x="3103" y="32564"/>
                  <a:pt x="3112" y="32571"/>
                  <a:pt x="3133" y="32589"/>
                </a:cubicBezTo>
                <a:cubicBezTo>
                  <a:pt x="3069" y="32535"/>
                  <a:pt x="3050" y="32517"/>
                  <a:pt x="3052" y="32517"/>
                </a:cubicBezTo>
                <a:close/>
                <a:moveTo>
                  <a:pt x="3508" y="32577"/>
                </a:moveTo>
                <a:lnTo>
                  <a:pt x="3508" y="32577"/>
                </a:lnTo>
                <a:cubicBezTo>
                  <a:pt x="3557" y="32601"/>
                  <a:pt x="3584" y="32613"/>
                  <a:pt x="3595" y="32613"/>
                </a:cubicBezTo>
                <a:cubicBezTo>
                  <a:pt x="3605" y="32613"/>
                  <a:pt x="3599" y="32601"/>
                  <a:pt x="3581" y="32577"/>
                </a:cubicBezTo>
                <a:lnTo>
                  <a:pt x="3581" y="32577"/>
                </a:lnTo>
                <a:cubicBezTo>
                  <a:pt x="3654" y="32649"/>
                  <a:pt x="3738" y="32722"/>
                  <a:pt x="3750" y="32746"/>
                </a:cubicBezTo>
                <a:cubicBezTo>
                  <a:pt x="3690" y="32686"/>
                  <a:pt x="3605" y="32649"/>
                  <a:pt x="3508" y="32577"/>
                </a:cubicBezTo>
                <a:close/>
                <a:moveTo>
                  <a:pt x="3223" y="32702"/>
                </a:moveTo>
                <a:cubicBezTo>
                  <a:pt x="3223" y="32702"/>
                  <a:pt x="3240" y="32720"/>
                  <a:pt x="3291" y="32758"/>
                </a:cubicBezTo>
                <a:lnTo>
                  <a:pt x="3279" y="32770"/>
                </a:lnTo>
                <a:lnTo>
                  <a:pt x="3254" y="32746"/>
                </a:lnTo>
                <a:cubicBezTo>
                  <a:pt x="3237" y="32717"/>
                  <a:pt x="3223" y="32702"/>
                  <a:pt x="3223" y="32702"/>
                </a:cubicBezTo>
                <a:close/>
                <a:moveTo>
                  <a:pt x="3279" y="32770"/>
                </a:moveTo>
                <a:cubicBezTo>
                  <a:pt x="3311" y="32789"/>
                  <a:pt x="3318" y="32795"/>
                  <a:pt x="3316" y="32795"/>
                </a:cubicBezTo>
                <a:cubicBezTo>
                  <a:pt x="3311" y="32795"/>
                  <a:pt x="3279" y="32778"/>
                  <a:pt x="3279" y="32770"/>
                </a:cubicBezTo>
                <a:close/>
                <a:moveTo>
                  <a:pt x="3254" y="32674"/>
                </a:moveTo>
                <a:cubicBezTo>
                  <a:pt x="3363" y="32734"/>
                  <a:pt x="3424" y="32770"/>
                  <a:pt x="3460" y="32831"/>
                </a:cubicBezTo>
                <a:cubicBezTo>
                  <a:pt x="3424" y="32795"/>
                  <a:pt x="3400" y="32795"/>
                  <a:pt x="3339" y="32758"/>
                </a:cubicBezTo>
                <a:lnTo>
                  <a:pt x="3254" y="32674"/>
                </a:lnTo>
                <a:close/>
                <a:moveTo>
                  <a:pt x="2890" y="32855"/>
                </a:moveTo>
                <a:cubicBezTo>
                  <a:pt x="2913" y="32873"/>
                  <a:pt x="3029" y="32959"/>
                  <a:pt x="3049" y="32988"/>
                </a:cubicBezTo>
                <a:cubicBezTo>
                  <a:pt x="3025" y="32964"/>
                  <a:pt x="2873" y="32859"/>
                  <a:pt x="2890" y="32855"/>
                </a:cubicBezTo>
                <a:close/>
                <a:moveTo>
                  <a:pt x="15448" y="0"/>
                </a:moveTo>
                <a:cubicBezTo>
                  <a:pt x="15182" y="508"/>
                  <a:pt x="14916" y="1029"/>
                  <a:pt x="14674" y="1537"/>
                </a:cubicBezTo>
                <a:lnTo>
                  <a:pt x="14275" y="1113"/>
                </a:lnTo>
                <a:lnTo>
                  <a:pt x="14275" y="1113"/>
                </a:lnTo>
                <a:cubicBezTo>
                  <a:pt x="14432" y="1428"/>
                  <a:pt x="14468" y="1718"/>
                  <a:pt x="14444" y="1996"/>
                </a:cubicBezTo>
                <a:cubicBezTo>
                  <a:pt x="14335" y="2214"/>
                  <a:pt x="14226" y="2432"/>
                  <a:pt x="14129" y="2662"/>
                </a:cubicBezTo>
                <a:lnTo>
                  <a:pt x="14287" y="2650"/>
                </a:lnTo>
                <a:lnTo>
                  <a:pt x="14287" y="2650"/>
                </a:lnTo>
                <a:cubicBezTo>
                  <a:pt x="14190" y="2904"/>
                  <a:pt x="14057" y="3133"/>
                  <a:pt x="13936" y="3375"/>
                </a:cubicBezTo>
                <a:cubicBezTo>
                  <a:pt x="13754" y="3521"/>
                  <a:pt x="13658" y="3762"/>
                  <a:pt x="13633" y="4029"/>
                </a:cubicBezTo>
                <a:cubicBezTo>
                  <a:pt x="13500" y="4379"/>
                  <a:pt x="13428" y="4742"/>
                  <a:pt x="13525" y="5117"/>
                </a:cubicBezTo>
                <a:cubicBezTo>
                  <a:pt x="13549" y="4815"/>
                  <a:pt x="13585" y="4585"/>
                  <a:pt x="13633" y="4391"/>
                </a:cubicBezTo>
                <a:cubicBezTo>
                  <a:pt x="13670" y="4960"/>
                  <a:pt x="13900" y="5553"/>
                  <a:pt x="14033" y="5625"/>
                </a:cubicBezTo>
                <a:cubicBezTo>
                  <a:pt x="13689" y="6108"/>
                  <a:pt x="13454" y="6288"/>
                  <a:pt x="13291" y="6288"/>
                </a:cubicBezTo>
                <a:cubicBezTo>
                  <a:pt x="12812" y="6288"/>
                  <a:pt x="12958" y="4725"/>
                  <a:pt x="12813" y="4725"/>
                </a:cubicBezTo>
                <a:cubicBezTo>
                  <a:pt x="12794" y="4725"/>
                  <a:pt x="12770" y="4753"/>
                  <a:pt x="12738" y="4815"/>
                </a:cubicBezTo>
                <a:lnTo>
                  <a:pt x="12400" y="5819"/>
                </a:lnTo>
                <a:lnTo>
                  <a:pt x="12629" y="5662"/>
                </a:lnTo>
                <a:lnTo>
                  <a:pt x="12629" y="5662"/>
                </a:lnTo>
                <a:cubicBezTo>
                  <a:pt x="12763" y="6641"/>
                  <a:pt x="13234" y="6932"/>
                  <a:pt x="12545" y="8323"/>
                </a:cubicBezTo>
                <a:cubicBezTo>
                  <a:pt x="12273" y="8663"/>
                  <a:pt x="12065" y="8736"/>
                  <a:pt x="11900" y="8736"/>
                </a:cubicBezTo>
                <a:cubicBezTo>
                  <a:pt x="11775" y="8736"/>
                  <a:pt x="11675" y="8694"/>
                  <a:pt x="11591" y="8694"/>
                </a:cubicBezTo>
                <a:cubicBezTo>
                  <a:pt x="11530" y="8694"/>
                  <a:pt x="11478" y="8716"/>
                  <a:pt x="11432" y="8795"/>
                </a:cubicBezTo>
                <a:cubicBezTo>
                  <a:pt x="11421" y="8790"/>
                  <a:pt x="11411" y="8788"/>
                  <a:pt x="11400" y="8788"/>
                </a:cubicBezTo>
                <a:cubicBezTo>
                  <a:pt x="11323" y="8788"/>
                  <a:pt x="11238" y="8912"/>
                  <a:pt x="11154" y="9315"/>
                </a:cubicBezTo>
                <a:lnTo>
                  <a:pt x="10150" y="11359"/>
                </a:lnTo>
                <a:lnTo>
                  <a:pt x="10150" y="11359"/>
                </a:lnTo>
                <a:lnTo>
                  <a:pt x="11420" y="10924"/>
                </a:lnTo>
                <a:lnTo>
                  <a:pt x="11420" y="10924"/>
                </a:lnTo>
                <a:cubicBezTo>
                  <a:pt x="11458" y="11813"/>
                  <a:pt x="10876" y="12506"/>
                  <a:pt x="11348" y="12506"/>
                </a:cubicBezTo>
                <a:cubicBezTo>
                  <a:pt x="11464" y="12506"/>
                  <a:pt x="11642" y="12465"/>
                  <a:pt x="11907" y="12375"/>
                </a:cubicBezTo>
                <a:lnTo>
                  <a:pt x="11907" y="12375"/>
                </a:lnTo>
                <a:cubicBezTo>
                  <a:pt x="9714" y="13194"/>
                  <a:pt x="8012" y="19858"/>
                  <a:pt x="7162" y="20504"/>
                </a:cubicBezTo>
                <a:cubicBezTo>
                  <a:pt x="7283" y="22089"/>
                  <a:pt x="6714" y="23359"/>
                  <a:pt x="5964" y="24908"/>
                </a:cubicBezTo>
                <a:cubicBezTo>
                  <a:pt x="6060" y="24825"/>
                  <a:pt x="6208" y="24778"/>
                  <a:pt x="6363" y="24778"/>
                </a:cubicBezTo>
                <a:cubicBezTo>
                  <a:pt x="6798" y="24778"/>
                  <a:pt x="7280" y="25145"/>
                  <a:pt x="6763" y="26117"/>
                </a:cubicBezTo>
                <a:cubicBezTo>
                  <a:pt x="6445" y="25886"/>
                  <a:pt x="6177" y="25788"/>
                  <a:pt x="5943" y="25788"/>
                </a:cubicBezTo>
                <a:cubicBezTo>
                  <a:pt x="5126" y="25788"/>
                  <a:pt x="4716" y="26982"/>
                  <a:pt x="3992" y="27847"/>
                </a:cubicBezTo>
                <a:cubicBezTo>
                  <a:pt x="4283" y="27920"/>
                  <a:pt x="4549" y="27968"/>
                  <a:pt x="4779" y="28053"/>
                </a:cubicBezTo>
                <a:lnTo>
                  <a:pt x="4730" y="28016"/>
                </a:lnTo>
                <a:lnTo>
                  <a:pt x="4730" y="28016"/>
                </a:lnTo>
                <a:cubicBezTo>
                  <a:pt x="4996" y="28101"/>
                  <a:pt x="4718" y="28065"/>
                  <a:pt x="4996" y="28149"/>
                </a:cubicBezTo>
                <a:lnTo>
                  <a:pt x="4706" y="28125"/>
                </a:lnTo>
                <a:lnTo>
                  <a:pt x="4706" y="28125"/>
                </a:lnTo>
                <a:cubicBezTo>
                  <a:pt x="4803" y="28149"/>
                  <a:pt x="4960" y="28198"/>
                  <a:pt x="4996" y="28198"/>
                </a:cubicBezTo>
                <a:lnTo>
                  <a:pt x="4984" y="28186"/>
                </a:lnTo>
                <a:lnTo>
                  <a:pt x="4984" y="28186"/>
                </a:lnTo>
                <a:cubicBezTo>
                  <a:pt x="5008" y="28198"/>
                  <a:pt x="5008" y="28198"/>
                  <a:pt x="4996" y="28198"/>
                </a:cubicBezTo>
                <a:cubicBezTo>
                  <a:pt x="4996" y="28210"/>
                  <a:pt x="5008" y="28222"/>
                  <a:pt x="5154" y="28258"/>
                </a:cubicBezTo>
                <a:cubicBezTo>
                  <a:pt x="5058" y="28245"/>
                  <a:pt x="4987" y="28240"/>
                  <a:pt x="4934" y="28240"/>
                </a:cubicBezTo>
                <a:cubicBezTo>
                  <a:pt x="4589" y="28240"/>
                  <a:pt x="5016" y="28476"/>
                  <a:pt x="4670" y="28476"/>
                </a:cubicBezTo>
                <a:cubicBezTo>
                  <a:pt x="4688" y="28485"/>
                  <a:pt x="4747" y="28501"/>
                  <a:pt x="4801" y="28514"/>
                </a:cubicBezTo>
                <a:lnTo>
                  <a:pt x="4801" y="28514"/>
                </a:lnTo>
                <a:cubicBezTo>
                  <a:pt x="4781" y="28510"/>
                  <a:pt x="4769" y="28508"/>
                  <a:pt x="4764" y="28508"/>
                </a:cubicBezTo>
                <a:cubicBezTo>
                  <a:pt x="4727" y="28508"/>
                  <a:pt x="4989" y="28590"/>
                  <a:pt x="5008" y="28609"/>
                </a:cubicBezTo>
                <a:lnTo>
                  <a:pt x="4633" y="28524"/>
                </a:lnTo>
                <a:lnTo>
                  <a:pt x="4633" y="28524"/>
                </a:lnTo>
                <a:cubicBezTo>
                  <a:pt x="4742" y="28573"/>
                  <a:pt x="4851" y="28597"/>
                  <a:pt x="4924" y="28621"/>
                </a:cubicBezTo>
                <a:cubicBezTo>
                  <a:pt x="4984" y="28706"/>
                  <a:pt x="4609" y="28633"/>
                  <a:pt x="4815" y="28754"/>
                </a:cubicBezTo>
                <a:cubicBezTo>
                  <a:pt x="4681" y="28721"/>
                  <a:pt x="4536" y="28656"/>
                  <a:pt x="4477" y="28656"/>
                </a:cubicBezTo>
                <a:cubicBezTo>
                  <a:pt x="4472" y="28656"/>
                  <a:pt x="4468" y="28657"/>
                  <a:pt x="4464" y="28657"/>
                </a:cubicBezTo>
                <a:cubicBezTo>
                  <a:pt x="4819" y="28746"/>
                  <a:pt x="4656" y="28764"/>
                  <a:pt x="4840" y="28822"/>
                </a:cubicBezTo>
                <a:lnTo>
                  <a:pt x="4840" y="28822"/>
                </a:lnTo>
                <a:cubicBezTo>
                  <a:pt x="4727" y="28791"/>
                  <a:pt x="4684" y="28787"/>
                  <a:pt x="4652" y="28787"/>
                </a:cubicBezTo>
                <a:cubicBezTo>
                  <a:pt x="4641" y="28787"/>
                  <a:pt x="4632" y="28788"/>
                  <a:pt x="4621" y="28788"/>
                </a:cubicBezTo>
                <a:cubicBezTo>
                  <a:pt x="4576" y="28788"/>
                  <a:pt x="4513" y="28778"/>
                  <a:pt x="4234" y="28682"/>
                </a:cubicBezTo>
                <a:lnTo>
                  <a:pt x="4234" y="28682"/>
                </a:lnTo>
                <a:cubicBezTo>
                  <a:pt x="4198" y="28694"/>
                  <a:pt x="4464" y="28778"/>
                  <a:pt x="4513" y="28791"/>
                </a:cubicBezTo>
                <a:cubicBezTo>
                  <a:pt x="4488" y="28803"/>
                  <a:pt x="4476" y="28827"/>
                  <a:pt x="4646" y="28912"/>
                </a:cubicBezTo>
                <a:cubicBezTo>
                  <a:pt x="4634" y="28909"/>
                  <a:pt x="4626" y="28907"/>
                  <a:pt x="4619" y="28907"/>
                </a:cubicBezTo>
                <a:cubicBezTo>
                  <a:pt x="4566" y="28907"/>
                  <a:pt x="4637" y="28993"/>
                  <a:pt x="4530" y="28993"/>
                </a:cubicBezTo>
                <a:cubicBezTo>
                  <a:pt x="4494" y="28993"/>
                  <a:pt x="4438" y="28984"/>
                  <a:pt x="4352" y="28958"/>
                </a:cubicBezTo>
                <a:lnTo>
                  <a:pt x="4352" y="28958"/>
                </a:lnTo>
                <a:cubicBezTo>
                  <a:pt x="4586" y="29030"/>
                  <a:pt x="4457" y="28999"/>
                  <a:pt x="4573" y="29057"/>
                </a:cubicBezTo>
                <a:lnTo>
                  <a:pt x="4815" y="29129"/>
                </a:lnTo>
                <a:lnTo>
                  <a:pt x="4779" y="29153"/>
                </a:lnTo>
                <a:cubicBezTo>
                  <a:pt x="4791" y="29166"/>
                  <a:pt x="4779" y="29166"/>
                  <a:pt x="4767" y="29166"/>
                </a:cubicBezTo>
                <a:cubicBezTo>
                  <a:pt x="4754" y="29166"/>
                  <a:pt x="4621" y="29105"/>
                  <a:pt x="4561" y="29105"/>
                </a:cubicBezTo>
                <a:cubicBezTo>
                  <a:pt x="4537" y="29117"/>
                  <a:pt x="4670" y="29166"/>
                  <a:pt x="4791" y="29226"/>
                </a:cubicBezTo>
                <a:lnTo>
                  <a:pt x="4827" y="29238"/>
                </a:lnTo>
                <a:lnTo>
                  <a:pt x="4839" y="29262"/>
                </a:lnTo>
                <a:cubicBezTo>
                  <a:pt x="4827" y="29262"/>
                  <a:pt x="4621" y="29129"/>
                  <a:pt x="4476" y="29117"/>
                </a:cubicBezTo>
                <a:lnTo>
                  <a:pt x="4476" y="29117"/>
                </a:lnTo>
                <a:cubicBezTo>
                  <a:pt x="4538" y="29148"/>
                  <a:pt x="4765" y="29249"/>
                  <a:pt x="4729" y="29249"/>
                </a:cubicBezTo>
                <a:cubicBezTo>
                  <a:pt x="4722" y="29249"/>
                  <a:pt x="4707" y="29245"/>
                  <a:pt x="4682" y="29238"/>
                </a:cubicBezTo>
                <a:cubicBezTo>
                  <a:pt x="4694" y="29214"/>
                  <a:pt x="4525" y="29153"/>
                  <a:pt x="4452" y="29141"/>
                </a:cubicBezTo>
                <a:lnTo>
                  <a:pt x="4428" y="29166"/>
                </a:lnTo>
                <a:lnTo>
                  <a:pt x="4730" y="29262"/>
                </a:lnTo>
                <a:cubicBezTo>
                  <a:pt x="4694" y="29335"/>
                  <a:pt x="4440" y="29335"/>
                  <a:pt x="4428" y="29420"/>
                </a:cubicBezTo>
                <a:cubicBezTo>
                  <a:pt x="4350" y="29386"/>
                  <a:pt x="4316" y="29378"/>
                  <a:pt x="4296" y="29378"/>
                </a:cubicBezTo>
                <a:cubicBezTo>
                  <a:pt x="4277" y="29378"/>
                  <a:pt x="4271" y="29386"/>
                  <a:pt x="4248" y="29386"/>
                </a:cubicBezTo>
                <a:cubicBezTo>
                  <a:pt x="4219" y="29386"/>
                  <a:pt x="4163" y="29372"/>
                  <a:pt x="4017" y="29311"/>
                </a:cubicBezTo>
                <a:lnTo>
                  <a:pt x="4017" y="29311"/>
                </a:lnTo>
                <a:lnTo>
                  <a:pt x="4053" y="29323"/>
                </a:lnTo>
                <a:cubicBezTo>
                  <a:pt x="4023" y="29293"/>
                  <a:pt x="3834" y="29229"/>
                  <a:pt x="3792" y="29229"/>
                </a:cubicBezTo>
                <a:cubicBezTo>
                  <a:pt x="3783" y="29229"/>
                  <a:pt x="3781" y="29232"/>
                  <a:pt x="3787" y="29238"/>
                </a:cubicBezTo>
                <a:cubicBezTo>
                  <a:pt x="3903" y="29273"/>
                  <a:pt x="4142" y="29408"/>
                  <a:pt x="4225" y="29408"/>
                </a:cubicBezTo>
                <a:cubicBezTo>
                  <a:pt x="4228" y="29408"/>
                  <a:pt x="4231" y="29408"/>
                  <a:pt x="4234" y="29407"/>
                </a:cubicBezTo>
                <a:lnTo>
                  <a:pt x="4404" y="29504"/>
                </a:lnTo>
                <a:cubicBezTo>
                  <a:pt x="4722" y="29647"/>
                  <a:pt x="4742" y="29677"/>
                  <a:pt x="4684" y="29677"/>
                </a:cubicBezTo>
                <a:cubicBezTo>
                  <a:pt x="4643" y="29677"/>
                  <a:pt x="4564" y="29662"/>
                  <a:pt x="4519" y="29662"/>
                </a:cubicBezTo>
                <a:cubicBezTo>
                  <a:pt x="4481" y="29662"/>
                  <a:pt x="4469" y="29673"/>
                  <a:pt x="4525" y="29710"/>
                </a:cubicBezTo>
                <a:cubicBezTo>
                  <a:pt x="4488" y="29698"/>
                  <a:pt x="4452" y="29686"/>
                  <a:pt x="4428" y="29674"/>
                </a:cubicBezTo>
                <a:lnTo>
                  <a:pt x="4428" y="29674"/>
                </a:lnTo>
                <a:cubicBezTo>
                  <a:pt x="4513" y="29730"/>
                  <a:pt x="4497" y="29744"/>
                  <a:pt x="4452" y="29744"/>
                </a:cubicBezTo>
                <a:cubicBezTo>
                  <a:pt x="4406" y="29744"/>
                  <a:pt x="4329" y="29729"/>
                  <a:pt x="4301" y="29729"/>
                </a:cubicBezTo>
                <a:cubicBezTo>
                  <a:pt x="4286" y="29729"/>
                  <a:pt x="4284" y="29733"/>
                  <a:pt x="4307" y="29746"/>
                </a:cubicBezTo>
                <a:lnTo>
                  <a:pt x="4101" y="29662"/>
                </a:lnTo>
                <a:lnTo>
                  <a:pt x="4101" y="29662"/>
                </a:lnTo>
                <a:cubicBezTo>
                  <a:pt x="4342" y="29802"/>
                  <a:pt x="4400" y="29834"/>
                  <a:pt x="4336" y="29834"/>
                </a:cubicBezTo>
                <a:cubicBezTo>
                  <a:pt x="4323" y="29834"/>
                  <a:pt x="4305" y="29833"/>
                  <a:pt x="4283" y="29831"/>
                </a:cubicBezTo>
                <a:cubicBezTo>
                  <a:pt x="4246" y="29819"/>
                  <a:pt x="4186" y="29795"/>
                  <a:pt x="4150" y="29782"/>
                </a:cubicBezTo>
                <a:lnTo>
                  <a:pt x="4150" y="29782"/>
                </a:lnTo>
                <a:cubicBezTo>
                  <a:pt x="4295" y="29855"/>
                  <a:pt x="4428" y="29928"/>
                  <a:pt x="4379" y="29940"/>
                </a:cubicBezTo>
                <a:lnTo>
                  <a:pt x="4319" y="29916"/>
                </a:lnTo>
                <a:lnTo>
                  <a:pt x="4331" y="29976"/>
                </a:lnTo>
                <a:cubicBezTo>
                  <a:pt x="4192" y="29913"/>
                  <a:pt x="4133" y="29891"/>
                  <a:pt x="4117" y="29891"/>
                </a:cubicBezTo>
                <a:cubicBezTo>
                  <a:pt x="4079" y="29891"/>
                  <a:pt x="4289" y="30019"/>
                  <a:pt x="4240" y="30019"/>
                </a:cubicBezTo>
                <a:cubicBezTo>
                  <a:pt x="4219" y="30019"/>
                  <a:pt x="4150" y="29995"/>
                  <a:pt x="3992" y="29928"/>
                </a:cubicBezTo>
                <a:lnTo>
                  <a:pt x="3992" y="29928"/>
                </a:lnTo>
                <a:cubicBezTo>
                  <a:pt x="4174" y="30024"/>
                  <a:pt x="4210" y="30085"/>
                  <a:pt x="4295" y="30133"/>
                </a:cubicBezTo>
                <a:cubicBezTo>
                  <a:pt x="4271" y="30121"/>
                  <a:pt x="4234" y="30109"/>
                  <a:pt x="4210" y="30097"/>
                </a:cubicBezTo>
                <a:lnTo>
                  <a:pt x="4210" y="30097"/>
                </a:lnTo>
                <a:cubicBezTo>
                  <a:pt x="4325" y="30159"/>
                  <a:pt x="4338" y="30177"/>
                  <a:pt x="4310" y="30177"/>
                </a:cubicBezTo>
                <a:cubicBezTo>
                  <a:pt x="4270" y="30177"/>
                  <a:pt x="4146" y="30140"/>
                  <a:pt x="4117" y="30140"/>
                </a:cubicBezTo>
                <a:cubicBezTo>
                  <a:pt x="4111" y="30140"/>
                  <a:pt x="4109" y="30141"/>
                  <a:pt x="4113" y="30145"/>
                </a:cubicBezTo>
                <a:cubicBezTo>
                  <a:pt x="4186" y="30194"/>
                  <a:pt x="4295" y="30230"/>
                  <a:pt x="4392" y="30278"/>
                </a:cubicBezTo>
                <a:cubicBezTo>
                  <a:pt x="4354" y="30265"/>
                  <a:pt x="4333" y="30259"/>
                  <a:pt x="4323" y="30259"/>
                </a:cubicBezTo>
                <a:cubicBezTo>
                  <a:pt x="4267" y="30259"/>
                  <a:pt x="4578" y="30441"/>
                  <a:pt x="4554" y="30441"/>
                </a:cubicBezTo>
                <a:cubicBezTo>
                  <a:pt x="4551" y="30441"/>
                  <a:pt x="4546" y="30439"/>
                  <a:pt x="4537" y="30436"/>
                </a:cubicBezTo>
                <a:cubicBezTo>
                  <a:pt x="4535" y="30436"/>
                  <a:pt x="4533" y="30437"/>
                  <a:pt x="4530" y="30437"/>
                </a:cubicBezTo>
                <a:cubicBezTo>
                  <a:pt x="4480" y="30437"/>
                  <a:pt x="4299" y="30336"/>
                  <a:pt x="4162" y="30278"/>
                </a:cubicBezTo>
                <a:lnTo>
                  <a:pt x="4162" y="30278"/>
                </a:lnTo>
                <a:cubicBezTo>
                  <a:pt x="4203" y="30320"/>
                  <a:pt x="4578" y="30475"/>
                  <a:pt x="4523" y="30475"/>
                </a:cubicBezTo>
                <a:cubicBezTo>
                  <a:pt x="4514" y="30475"/>
                  <a:pt x="4491" y="30471"/>
                  <a:pt x="4452" y="30460"/>
                </a:cubicBezTo>
                <a:cubicBezTo>
                  <a:pt x="4428" y="30436"/>
                  <a:pt x="4416" y="30424"/>
                  <a:pt x="4379" y="30412"/>
                </a:cubicBezTo>
                <a:cubicBezTo>
                  <a:pt x="4326" y="30401"/>
                  <a:pt x="3765" y="30155"/>
                  <a:pt x="3724" y="30155"/>
                </a:cubicBezTo>
                <a:cubicBezTo>
                  <a:pt x="3719" y="30155"/>
                  <a:pt x="3723" y="30160"/>
                  <a:pt x="3738" y="30170"/>
                </a:cubicBezTo>
                <a:lnTo>
                  <a:pt x="3859" y="30206"/>
                </a:lnTo>
                <a:cubicBezTo>
                  <a:pt x="3884" y="30224"/>
                  <a:pt x="3885" y="30231"/>
                  <a:pt x="3873" y="30231"/>
                </a:cubicBezTo>
                <a:cubicBezTo>
                  <a:pt x="3831" y="30231"/>
                  <a:pt x="3637" y="30154"/>
                  <a:pt x="3612" y="30154"/>
                </a:cubicBezTo>
                <a:cubicBezTo>
                  <a:pt x="3599" y="30154"/>
                  <a:pt x="3628" y="30173"/>
                  <a:pt x="3738" y="30230"/>
                </a:cubicBezTo>
                <a:lnTo>
                  <a:pt x="3932" y="30327"/>
                </a:lnTo>
                <a:cubicBezTo>
                  <a:pt x="3864" y="30305"/>
                  <a:pt x="3835" y="30298"/>
                  <a:pt x="3826" y="30298"/>
                </a:cubicBezTo>
                <a:cubicBezTo>
                  <a:pt x="3808" y="30298"/>
                  <a:pt x="3879" y="30331"/>
                  <a:pt x="3847" y="30331"/>
                </a:cubicBezTo>
                <a:cubicBezTo>
                  <a:pt x="3836" y="30331"/>
                  <a:pt x="3810" y="30327"/>
                  <a:pt x="3763" y="30315"/>
                </a:cubicBezTo>
                <a:lnTo>
                  <a:pt x="3726" y="30291"/>
                </a:lnTo>
                <a:lnTo>
                  <a:pt x="3726" y="30291"/>
                </a:lnTo>
                <a:cubicBezTo>
                  <a:pt x="3731" y="30301"/>
                  <a:pt x="3724" y="30304"/>
                  <a:pt x="3713" y="30304"/>
                </a:cubicBezTo>
                <a:cubicBezTo>
                  <a:pt x="3696" y="30304"/>
                  <a:pt x="3671" y="30298"/>
                  <a:pt x="3662" y="30298"/>
                </a:cubicBezTo>
                <a:cubicBezTo>
                  <a:pt x="3646" y="30298"/>
                  <a:pt x="3667" y="30313"/>
                  <a:pt x="3811" y="30387"/>
                </a:cubicBezTo>
                <a:lnTo>
                  <a:pt x="3859" y="30399"/>
                </a:lnTo>
                <a:cubicBezTo>
                  <a:pt x="3871" y="30436"/>
                  <a:pt x="3847" y="30424"/>
                  <a:pt x="3823" y="30448"/>
                </a:cubicBezTo>
                <a:cubicBezTo>
                  <a:pt x="3840" y="30456"/>
                  <a:pt x="3862" y="30476"/>
                  <a:pt x="3855" y="30476"/>
                </a:cubicBezTo>
                <a:cubicBezTo>
                  <a:pt x="3853" y="30476"/>
                  <a:pt x="3850" y="30474"/>
                  <a:pt x="3844" y="30471"/>
                </a:cubicBezTo>
                <a:lnTo>
                  <a:pt x="3844" y="30471"/>
                </a:lnTo>
                <a:cubicBezTo>
                  <a:pt x="4022" y="30573"/>
                  <a:pt x="3945" y="30581"/>
                  <a:pt x="3902" y="30581"/>
                </a:cubicBezTo>
                <a:cubicBezTo>
                  <a:pt x="3894" y="30581"/>
                  <a:pt x="3887" y="30581"/>
                  <a:pt x="3883" y="30581"/>
                </a:cubicBezTo>
                <a:cubicBezTo>
                  <a:pt x="3859" y="30545"/>
                  <a:pt x="3750" y="30496"/>
                  <a:pt x="3642" y="30448"/>
                </a:cubicBezTo>
                <a:lnTo>
                  <a:pt x="3642" y="30448"/>
                </a:lnTo>
                <a:cubicBezTo>
                  <a:pt x="3769" y="30523"/>
                  <a:pt x="3822" y="30556"/>
                  <a:pt x="3807" y="30556"/>
                </a:cubicBezTo>
                <a:cubicBezTo>
                  <a:pt x="3797" y="30556"/>
                  <a:pt x="3762" y="30543"/>
                  <a:pt x="3702" y="30520"/>
                </a:cubicBezTo>
                <a:lnTo>
                  <a:pt x="3702" y="30520"/>
                </a:lnTo>
                <a:cubicBezTo>
                  <a:pt x="4017" y="30690"/>
                  <a:pt x="4343" y="30859"/>
                  <a:pt x="4343" y="30907"/>
                </a:cubicBezTo>
                <a:cubicBezTo>
                  <a:pt x="4307" y="30871"/>
                  <a:pt x="4283" y="30859"/>
                  <a:pt x="4210" y="30823"/>
                </a:cubicBezTo>
                <a:cubicBezTo>
                  <a:pt x="4196" y="30817"/>
                  <a:pt x="4188" y="30815"/>
                  <a:pt x="4185" y="30815"/>
                </a:cubicBezTo>
                <a:cubicBezTo>
                  <a:pt x="4177" y="30815"/>
                  <a:pt x="4216" y="30838"/>
                  <a:pt x="4234" y="30847"/>
                </a:cubicBezTo>
                <a:cubicBezTo>
                  <a:pt x="4174" y="30823"/>
                  <a:pt x="4125" y="30787"/>
                  <a:pt x="4017" y="30738"/>
                </a:cubicBezTo>
                <a:lnTo>
                  <a:pt x="4017" y="30738"/>
                </a:lnTo>
                <a:cubicBezTo>
                  <a:pt x="4162" y="30823"/>
                  <a:pt x="4162" y="30832"/>
                  <a:pt x="4138" y="30832"/>
                </a:cubicBezTo>
                <a:cubicBezTo>
                  <a:pt x="4131" y="30832"/>
                  <a:pt x="4123" y="30831"/>
                  <a:pt x="4115" y="30831"/>
                </a:cubicBezTo>
                <a:cubicBezTo>
                  <a:pt x="4094" y="30831"/>
                  <a:pt x="4078" y="30836"/>
                  <a:pt x="4113" y="30871"/>
                </a:cubicBezTo>
                <a:cubicBezTo>
                  <a:pt x="4019" y="30812"/>
                  <a:pt x="3959" y="30788"/>
                  <a:pt x="3856" y="30731"/>
                </a:cubicBezTo>
                <a:lnTo>
                  <a:pt x="3856" y="30731"/>
                </a:lnTo>
                <a:cubicBezTo>
                  <a:pt x="3940" y="30778"/>
                  <a:pt x="3960" y="30792"/>
                  <a:pt x="3950" y="30792"/>
                </a:cubicBezTo>
                <a:cubicBezTo>
                  <a:pt x="3933" y="30792"/>
                  <a:pt x="3825" y="30747"/>
                  <a:pt x="3815" y="30747"/>
                </a:cubicBezTo>
                <a:cubicBezTo>
                  <a:pt x="3808" y="30747"/>
                  <a:pt x="3844" y="30767"/>
                  <a:pt x="3980" y="30835"/>
                </a:cubicBezTo>
                <a:cubicBezTo>
                  <a:pt x="3931" y="30821"/>
                  <a:pt x="3895" y="30816"/>
                  <a:pt x="3868" y="30816"/>
                </a:cubicBezTo>
                <a:cubicBezTo>
                  <a:pt x="3773" y="30816"/>
                  <a:pt x="3794" y="30884"/>
                  <a:pt x="3729" y="30884"/>
                </a:cubicBezTo>
                <a:cubicBezTo>
                  <a:pt x="3701" y="30884"/>
                  <a:pt x="3657" y="30871"/>
                  <a:pt x="3581" y="30835"/>
                </a:cubicBezTo>
                <a:cubicBezTo>
                  <a:pt x="3557" y="30824"/>
                  <a:pt x="3543" y="30819"/>
                  <a:pt x="3538" y="30819"/>
                </a:cubicBezTo>
                <a:cubicBezTo>
                  <a:pt x="3513" y="30819"/>
                  <a:pt x="3642" y="30910"/>
                  <a:pt x="3642" y="30920"/>
                </a:cubicBezTo>
                <a:lnTo>
                  <a:pt x="3496" y="30835"/>
                </a:lnTo>
                <a:lnTo>
                  <a:pt x="3496" y="30835"/>
                </a:lnTo>
                <a:cubicBezTo>
                  <a:pt x="3750" y="31016"/>
                  <a:pt x="3581" y="30907"/>
                  <a:pt x="3847" y="31101"/>
                </a:cubicBezTo>
                <a:cubicBezTo>
                  <a:pt x="3666" y="30980"/>
                  <a:pt x="3581" y="30944"/>
                  <a:pt x="3436" y="30871"/>
                </a:cubicBezTo>
                <a:lnTo>
                  <a:pt x="3436" y="30871"/>
                </a:lnTo>
                <a:lnTo>
                  <a:pt x="3738" y="31077"/>
                </a:lnTo>
                <a:lnTo>
                  <a:pt x="3738" y="31077"/>
                </a:lnTo>
                <a:lnTo>
                  <a:pt x="3496" y="30944"/>
                </a:lnTo>
                <a:lnTo>
                  <a:pt x="3496" y="30944"/>
                </a:lnTo>
                <a:cubicBezTo>
                  <a:pt x="3555" y="30986"/>
                  <a:pt x="3556" y="30998"/>
                  <a:pt x="3535" y="30998"/>
                </a:cubicBezTo>
                <a:cubicBezTo>
                  <a:pt x="3531" y="30998"/>
                  <a:pt x="3528" y="30998"/>
                  <a:pt x="3524" y="30998"/>
                </a:cubicBezTo>
                <a:lnTo>
                  <a:pt x="3524" y="30998"/>
                </a:lnTo>
                <a:cubicBezTo>
                  <a:pt x="3752" y="31143"/>
                  <a:pt x="3717" y="31170"/>
                  <a:pt x="3847" y="31246"/>
                </a:cubicBezTo>
                <a:cubicBezTo>
                  <a:pt x="3753" y="31198"/>
                  <a:pt x="3718" y="31183"/>
                  <a:pt x="3709" y="31183"/>
                </a:cubicBezTo>
                <a:cubicBezTo>
                  <a:pt x="3695" y="31183"/>
                  <a:pt x="3741" y="31218"/>
                  <a:pt x="3727" y="31218"/>
                </a:cubicBezTo>
                <a:cubicBezTo>
                  <a:pt x="3719" y="31218"/>
                  <a:pt x="3692" y="31206"/>
                  <a:pt x="3624" y="31171"/>
                </a:cubicBezTo>
                <a:lnTo>
                  <a:pt x="3624" y="31171"/>
                </a:lnTo>
                <a:cubicBezTo>
                  <a:pt x="3663" y="31192"/>
                  <a:pt x="3693" y="31213"/>
                  <a:pt x="3714" y="31234"/>
                </a:cubicBezTo>
                <a:cubicBezTo>
                  <a:pt x="3838" y="31296"/>
                  <a:pt x="3970" y="31375"/>
                  <a:pt x="3962" y="31375"/>
                </a:cubicBezTo>
                <a:cubicBezTo>
                  <a:pt x="3961" y="31375"/>
                  <a:pt x="3955" y="31373"/>
                  <a:pt x="3944" y="31367"/>
                </a:cubicBezTo>
                <a:lnTo>
                  <a:pt x="3944" y="31379"/>
                </a:lnTo>
                <a:lnTo>
                  <a:pt x="4113" y="31464"/>
                </a:lnTo>
                <a:cubicBezTo>
                  <a:pt x="4161" y="31491"/>
                  <a:pt x="4177" y="31502"/>
                  <a:pt x="4172" y="31502"/>
                </a:cubicBezTo>
                <a:cubicBezTo>
                  <a:pt x="4160" y="31502"/>
                  <a:pt x="4012" y="31431"/>
                  <a:pt x="3908" y="31379"/>
                </a:cubicBezTo>
                <a:cubicBezTo>
                  <a:pt x="3883" y="31367"/>
                  <a:pt x="3835" y="31355"/>
                  <a:pt x="3811" y="31343"/>
                </a:cubicBezTo>
                <a:lnTo>
                  <a:pt x="3799" y="31331"/>
                </a:lnTo>
                <a:cubicBezTo>
                  <a:pt x="3777" y="31325"/>
                  <a:pt x="3760" y="31320"/>
                  <a:pt x="3754" y="31320"/>
                </a:cubicBezTo>
                <a:cubicBezTo>
                  <a:pt x="3746" y="31320"/>
                  <a:pt x="3753" y="31328"/>
                  <a:pt x="3787" y="31355"/>
                </a:cubicBezTo>
                <a:cubicBezTo>
                  <a:pt x="3745" y="31337"/>
                  <a:pt x="3722" y="31329"/>
                  <a:pt x="3710" y="31329"/>
                </a:cubicBezTo>
                <a:cubicBezTo>
                  <a:pt x="3655" y="31329"/>
                  <a:pt x="3907" y="31514"/>
                  <a:pt x="3848" y="31514"/>
                </a:cubicBezTo>
                <a:cubicBezTo>
                  <a:pt x="3831" y="31514"/>
                  <a:pt x="3791" y="31500"/>
                  <a:pt x="3714" y="31464"/>
                </a:cubicBezTo>
                <a:lnTo>
                  <a:pt x="3714" y="31464"/>
                </a:lnTo>
                <a:cubicBezTo>
                  <a:pt x="3736" y="31469"/>
                  <a:pt x="3753" y="31475"/>
                  <a:pt x="3759" y="31475"/>
                </a:cubicBezTo>
                <a:cubicBezTo>
                  <a:pt x="3767" y="31475"/>
                  <a:pt x="3760" y="31466"/>
                  <a:pt x="3726" y="31440"/>
                </a:cubicBezTo>
                <a:cubicBezTo>
                  <a:pt x="3725" y="31445"/>
                  <a:pt x="3718" y="31447"/>
                  <a:pt x="3708" y="31447"/>
                </a:cubicBezTo>
                <a:cubicBezTo>
                  <a:pt x="3669" y="31447"/>
                  <a:pt x="3577" y="31413"/>
                  <a:pt x="3547" y="31413"/>
                </a:cubicBezTo>
                <a:cubicBezTo>
                  <a:pt x="3531" y="31413"/>
                  <a:pt x="3533" y="31423"/>
                  <a:pt x="3569" y="31452"/>
                </a:cubicBezTo>
                <a:lnTo>
                  <a:pt x="3738" y="31561"/>
                </a:lnTo>
                <a:cubicBezTo>
                  <a:pt x="3799" y="31621"/>
                  <a:pt x="3847" y="31682"/>
                  <a:pt x="3823" y="31694"/>
                </a:cubicBezTo>
                <a:lnTo>
                  <a:pt x="4017" y="31803"/>
                </a:lnTo>
                <a:cubicBezTo>
                  <a:pt x="4014" y="31802"/>
                  <a:pt x="4013" y="31802"/>
                  <a:pt x="4011" y="31802"/>
                </a:cubicBezTo>
                <a:cubicBezTo>
                  <a:pt x="3966" y="31802"/>
                  <a:pt x="4064" y="31906"/>
                  <a:pt x="4009" y="31906"/>
                </a:cubicBezTo>
                <a:cubicBezTo>
                  <a:pt x="3983" y="31906"/>
                  <a:pt x="3924" y="31883"/>
                  <a:pt x="3799" y="31815"/>
                </a:cubicBezTo>
                <a:lnTo>
                  <a:pt x="3799" y="31815"/>
                </a:lnTo>
                <a:cubicBezTo>
                  <a:pt x="3852" y="31850"/>
                  <a:pt x="3858" y="31860"/>
                  <a:pt x="3846" y="31860"/>
                </a:cubicBezTo>
                <a:cubicBezTo>
                  <a:pt x="3833" y="31860"/>
                  <a:pt x="3798" y="31849"/>
                  <a:pt x="3780" y="31849"/>
                </a:cubicBezTo>
                <a:cubicBezTo>
                  <a:pt x="3771" y="31849"/>
                  <a:pt x="3766" y="31852"/>
                  <a:pt x="3775" y="31863"/>
                </a:cubicBezTo>
                <a:lnTo>
                  <a:pt x="3629" y="31778"/>
                </a:lnTo>
                <a:cubicBezTo>
                  <a:pt x="3623" y="31777"/>
                  <a:pt x="3618" y="31777"/>
                  <a:pt x="3614" y="31777"/>
                </a:cubicBezTo>
                <a:cubicBezTo>
                  <a:pt x="3579" y="31777"/>
                  <a:pt x="3620" y="31819"/>
                  <a:pt x="3642" y="31851"/>
                </a:cubicBezTo>
                <a:cubicBezTo>
                  <a:pt x="3559" y="31811"/>
                  <a:pt x="3515" y="31796"/>
                  <a:pt x="3495" y="31796"/>
                </a:cubicBezTo>
                <a:cubicBezTo>
                  <a:pt x="3436" y="31796"/>
                  <a:pt x="3584" y="31927"/>
                  <a:pt x="3557" y="31936"/>
                </a:cubicBezTo>
                <a:lnTo>
                  <a:pt x="3508" y="31912"/>
                </a:lnTo>
                <a:lnTo>
                  <a:pt x="3593" y="32008"/>
                </a:lnTo>
                <a:cubicBezTo>
                  <a:pt x="3567" y="31990"/>
                  <a:pt x="3556" y="31983"/>
                  <a:pt x="3555" y="31983"/>
                </a:cubicBezTo>
                <a:cubicBezTo>
                  <a:pt x="3549" y="31983"/>
                  <a:pt x="3656" y="32069"/>
                  <a:pt x="3634" y="32069"/>
                </a:cubicBezTo>
                <a:cubicBezTo>
                  <a:pt x="3633" y="32069"/>
                  <a:pt x="3631" y="32069"/>
                  <a:pt x="3629" y="32069"/>
                </a:cubicBezTo>
                <a:lnTo>
                  <a:pt x="3629" y="32069"/>
                </a:lnTo>
                <a:cubicBezTo>
                  <a:pt x="3666" y="32093"/>
                  <a:pt x="3672" y="32105"/>
                  <a:pt x="3655" y="32105"/>
                </a:cubicBezTo>
                <a:cubicBezTo>
                  <a:pt x="3639" y="32105"/>
                  <a:pt x="3599" y="32093"/>
                  <a:pt x="3545" y="32069"/>
                </a:cubicBezTo>
                <a:lnTo>
                  <a:pt x="3533" y="32081"/>
                </a:lnTo>
                <a:cubicBezTo>
                  <a:pt x="3484" y="32032"/>
                  <a:pt x="3412" y="31996"/>
                  <a:pt x="3339" y="31948"/>
                </a:cubicBezTo>
                <a:cubicBezTo>
                  <a:pt x="3327" y="31972"/>
                  <a:pt x="3315" y="31996"/>
                  <a:pt x="3291" y="32008"/>
                </a:cubicBezTo>
                <a:cubicBezTo>
                  <a:pt x="3303" y="32020"/>
                  <a:pt x="3315" y="32032"/>
                  <a:pt x="3339" y="32045"/>
                </a:cubicBezTo>
                <a:cubicBezTo>
                  <a:pt x="3375" y="32069"/>
                  <a:pt x="3424" y="32093"/>
                  <a:pt x="3448" y="32117"/>
                </a:cubicBezTo>
                <a:lnTo>
                  <a:pt x="3460" y="32117"/>
                </a:lnTo>
                <a:cubicBezTo>
                  <a:pt x="3472" y="32129"/>
                  <a:pt x="3496" y="32153"/>
                  <a:pt x="3521" y="32166"/>
                </a:cubicBezTo>
                <a:lnTo>
                  <a:pt x="3545" y="32166"/>
                </a:lnTo>
                <a:cubicBezTo>
                  <a:pt x="3555" y="32176"/>
                  <a:pt x="3557" y="32180"/>
                  <a:pt x="3553" y="32180"/>
                </a:cubicBezTo>
                <a:cubicBezTo>
                  <a:pt x="3549" y="32180"/>
                  <a:pt x="3535" y="32173"/>
                  <a:pt x="3521" y="32166"/>
                </a:cubicBezTo>
                <a:cubicBezTo>
                  <a:pt x="3515" y="32164"/>
                  <a:pt x="3512" y="32164"/>
                  <a:pt x="3509" y="32164"/>
                </a:cubicBezTo>
                <a:cubicBezTo>
                  <a:pt x="3488" y="32164"/>
                  <a:pt x="3552" y="32207"/>
                  <a:pt x="3617" y="32250"/>
                </a:cubicBezTo>
                <a:cubicBezTo>
                  <a:pt x="3363" y="32105"/>
                  <a:pt x="3496" y="32202"/>
                  <a:pt x="3242" y="32057"/>
                </a:cubicBezTo>
                <a:lnTo>
                  <a:pt x="3242" y="32057"/>
                </a:lnTo>
                <a:cubicBezTo>
                  <a:pt x="3500" y="32213"/>
                  <a:pt x="3240" y="32111"/>
                  <a:pt x="3448" y="32248"/>
                </a:cubicBezTo>
                <a:lnTo>
                  <a:pt x="3448" y="32248"/>
                </a:lnTo>
                <a:cubicBezTo>
                  <a:pt x="3389" y="32211"/>
                  <a:pt x="3376" y="32204"/>
                  <a:pt x="3374" y="32204"/>
                </a:cubicBezTo>
                <a:cubicBezTo>
                  <a:pt x="3373" y="32204"/>
                  <a:pt x="3375" y="32206"/>
                  <a:pt x="3374" y="32206"/>
                </a:cubicBezTo>
                <a:cubicBezTo>
                  <a:pt x="3372" y="32206"/>
                  <a:pt x="3355" y="32197"/>
                  <a:pt x="3267" y="32141"/>
                </a:cubicBezTo>
                <a:lnTo>
                  <a:pt x="3267" y="32141"/>
                </a:lnTo>
                <a:cubicBezTo>
                  <a:pt x="3271" y="32143"/>
                  <a:pt x="3275" y="32144"/>
                  <a:pt x="3278" y="32144"/>
                </a:cubicBezTo>
                <a:cubicBezTo>
                  <a:pt x="3296" y="32144"/>
                  <a:pt x="3271" y="32112"/>
                  <a:pt x="3218" y="32081"/>
                </a:cubicBezTo>
                <a:cubicBezTo>
                  <a:pt x="3194" y="32093"/>
                  <a:pt x="3170" y="32117"/>
                  <a:pt x="3146" y="32129"/>
                </a:cubicBezTo>
                <a:cubicBezTo>
                  <a:pt x="3182" y="32166"/>
                  <a:pt x="3230" y="32202"/>
                  <a:pt x="3267" y="32226"/>
                </a:cubicBezTo>
                <a:lnTo>
                  <a:pt x="3303" y="32250"/>
                </a:lnTo>
                <a:cubicBezTo>
                  <a:pt x="3339" y="32274"/>
                  <a:pt x="3400" y="32323"/>
                  <a:pt x="3460" y="32383"/>
                </a:cubicBezTo>
                <a:cubicBezTo>
                  <a:pt x="3339" y="32311"/>
                  <a:pt x="3279" y="32274"/>
                  <a:pt x="3254" y="32262"/>
                </a:cubicBezTo>
                <a:lnTo>
                  <a:pt x="3254" y="32262"/>
                </a:lnTo>
                <a:lnTo>
                  <a:pt x="3312" y="32354"/>
                </a:lnTo>
                <a:lnTo>
                  <a:pt x="3312" y="32354"/>
                </a:lnTo>
                <a:cubicBezTo>
                  <a:pt x="3284" y="32344"/>
                  <a:pt x="3263" y="32335"/>
                  <a:pt x="3242" y="32335"/>
                </a:cubicBezTo>
                <a:cubicBezTo>
                  <a:pt x="3242" y="32347"/>
                  <a:pt x="3242" y="32359"/>
                  <a:pt x="3303" y="32407"/>
                </a:cubicBezTo>
                <a:cubicBezTo>
                  <a:pt x="3303" y="32409"/>
                  <a:pt x="3302" y="32409"/>
                  <a:pt x="3301" y="32409"/>
                </a:cubicBezTo>
                <a:cubicBezTo>
                  <a:pt x="3288" y="32409"/>
                  <a:pt x="3214" y="32356"/>
                  <a:pt x="3170" y="32323"/>
                </a:cubicBezTo>
                <a:lnTo>
                  <a:pt x="3170" y="32323"/>
                </a:lnTo>
                <a:lnTo>
                  <a:pt x="3194" y="32359"/>
                </a:lnTo>
                <a:cubicBezTo>
                  <a:pt x="3156" y="32331"/>
                  <a:pt x="3126" y="32303"/>
                  <a:pt x="3131" y="32303"/>
                </a:cubicBezTo>
                <a:cubicBezTo>
                  <a:pt x="3133" y="32303"/>
                  <a:pt x="3137" y="32305"/>
                  <a:pt x="3146" y="32311"/>
                </a:cubicBezTo>
                <a:cubicBezTo>
                  <a:pt x="3142" y="32307"/>
                  <a:pt x="3142" y="32306"/>
                  <a:pt x="3143" y="32306"/>
                </a:cubicBezTo>
                <a:cubicBezTo>
                  <a:pt x="3147" y="32306"/>
                  <a:pt x="3161" y="32314"/>
                  <a:pt x="3170" y="32323"/>
                </a:cubicBezTo>
                <a:cubicBezTo>
                  <a:pt x="3173" y="32319"/>
                  <a:pt x="3178" y="32318"/>
                  <a:pt x="3184" y="32318"/>
                </a:cubicBezTo>
                <a:cubicBezTo>
                  <a:pt x="3197" y="32318"/>
                  <a:pt x="3217" y="32326"/>
                  <a:pt x="3242" y="32335"/>
                </a:cubicBezTo>
                <a:cubicBezTo>
                  <a:pt x="3242" y="32323"/>
                  <a:pt x="3230" y="32311"/>
                  <a:pt x="3206" y="32287"/>
                </a:cubicBezTo>
                <a:cubicBezTo>
                  <a:pt x="3133" y="32250"/>
                  <a:pt x="3061" y="32178"/>
                  <a:pt x="3037" y="32166"/>
                </a:cubicBezTo>
                <a:lnTo>
                  <a:pt x="3025" y="32178"/>
                </a:lnTo>
                <a:lnTo>
                  <a:pt x="3013" y="32166"/>
                </a:lnTo>
                <a:cubicBezTo>
                  <a:pt x="3005" y="32166"/>
                  <a:pt x="2997" y="32166"/>
                  <a:pt x="2989" y="32166"/>
                </a:cubicBezTo>
                <a:cubicBezTo>
                  <a:pt x="2828" y="32166"/>
                  <a:pt x="2677" y="32053"/>
                  <a:pt x="2504" y="31984"/>
                </a:cubicBezTo>
                <a:lnTo>
                  <a:pt x="2504" y="31984"/>
                </a:lnTo>
                <a:cubicBezTo>
                  <a:pt x="2589" y="32045"/>
                  <a:pt x="2686" y="32105"/>
                  <a:pt x="2783" y="32166"/>
                </a:cubicBezTo>
                <a:cubicBezTo>
                  <a:pt x="2710" y="32129"/>
                  <a:pt x="2589" y="32057"/>
                  <a:pt x="2541" y="32032"/>
                </a:cubicBezTo>
                <a:lnTo>
                  <a:pt x="2541" y="32032"/>
                </a:lnTo>
                <a:lnTo>
                  <a:pt x="2565" y="32057"/>
                </a:lnTo>
                <a:cubicBezTo>
                  <a:pt x="2504" y="32032"/>
                  <a:pt x="2468" y="31996"/>
                  <a:pt x="2432" y="31960"/>
                </a:cubicBezTo>
                <a:cubicBezTo>
                  <a:pt x="2386" y="31950"/>
                  <a:pt x="2337" y="31944"/>
                  <a:pt x="2285" y="31944"/>
                </a:cubicBezTo>
                <a:cubicBezTo>
                  <a:pt x="2147" y="31944"/>
                  <a:pt x="1988" y="31988"/>
                  <a:pt x="1803" y="32129"/>
                </a:cubicBezTo>
                <a:cubicBezTo>
                  <a:pt x="1646" y="33690"/>
                  <a:pt x="871" y="35166"/>
                  <a:pt x="0" y="36690"/>
                </a:cubicBezTo>
                <a:lnTo>
                  <a:pt x="7428" y="36690"/>
                </a:lnTo>
                <a:cubicBezTo>
                  <a:pt x="7754" y="35674"/>
                  <a:pt x="8008" y="34657"/>
                  <a:pt x="8117" y="33653"/>
                </a:cubicBezTo>
                <a:lnTo>
                  <a:pt x="8117" y="33653"/>
                </a:lnTo>
                <a:lnTo>
                  <a:pt x="7658" y="33762"/>
                </a:lnTo>
                <a:cubicBezTo>
                  <a:pt x="8008" y="31343"/>
                  <a:pt x="8662" y="31657"/>
                  <a:pt x="9388" y="30012"/>
                </a:cubicBezTo>
                <a:lnTo>
                  <a:pt x="9388" y="30012"/>
                </a:lnTo>
                <a:cubicBezTo>
                  <a:pt x="9339" y="31355"/>
                  <a:pt x="10186" y="33194"/>
                  <a:pt x="9521" y="34682"/>
                </a:cubicBezTo>
                <a:cubicBezTo>
                  <a:pt x="9629" y="34803"/>
                  <a:pt x="9726" y="35008"/>
                  <a:pt x="9763" y="35420"/>
                </a:cubicBezTo>
                <a:cubicBezTo>
                  <a:pt x="9654" y="35855"/>
                  <a:pt x="9508" y="36278"/>
                  <a:pt x="9351" y="36690"/>
                </a:cubicBezTo>
                <a:lnTo>
                  <a:pt x="16537" y="36690"/>
                </a:lnTo>
                <a:lnTo>
                  <a:pt x="16888" y="36641"/>
                </a:lnTo>
                <a:cubicBezTo>
                  <a:pt x="16500" y="35903"/>
                  <a:pt x="18883" y="32589"/>
                  <a:pt x="18303" y="29553"/>
                </a:cubicBezTo>
                <a:lnTo>
                  <a:pt x="18303" y="29553"/>
                </a:lnTo>
                <a:cubicBezTo>
                  <a:pt x="18400" y="29601"/>
                  <a:pt x="18557" y="29674"/>
                  <a:pt x="18642" y="29928"/>
                </a:cubicBezTo>
                <a:cubicBezTo>
                  <a:pt x="18133" y="26541"/>
                  <a:pt x="22101" y="22464"/>
                  <a:pt x="19174" y="20843"/>
                </a:cubicBezTo>
                <a:lnTo>
                  <a:pt x="18690" y="18593"/>
                </a:lnTo>
                <a:cubicBezTo>
                  <a:pt x="18504" y="19438"/>
                  <a:pt x="18311" y="19708"/>
                  <a:pt x="18114" y="19708"/>
                </a:cubicBezTo>
                <a:cubicBezTo>
                  <a:pt x="17764" y="19708"/>
                  <a:pt x="17400" y="18859"/>
                  <a:pt x="17036" y="18859"/>
                </a:cubicBezTo>
                <a:cubicBezTo>
                  <a:pt x="16938" y="18859"/>
                  <a:pt x="16840" y="18920"/>
                  <a:pt x="16742" y="19077"/>
                </a:cubicBezTo>
                <a:cubicBezTo>
                  <a:pt x="16716" y="18270"/>
                  <a:pt x="17414" y="17222"/>
                  <a:pt x="17791" y="17222"/>
                </a:cubicBezTo>
                <a:cubicBezTo>
                  <a:pt x="17934" y="17222"/>
                  <a:pt x="18031" y="17373"/>
                  <a:pt x="18025" y="17746"/>
                </a:cubicBezTo>
                <a:lnTo>
                  <a:pt x="17843" y="17940"/>
                </a:lnTo>
                <a:cubicBezTo>
                  <a:pt x="17967" y="17996"/>
                  <a:pt x="18078" y="18021"/>
                  <a:pt x="18177" y="18021"/>
                </a:cubicBezTo>
                <a:cubicBezTo>
                  <a:pt x="19298" y="18021"/>
                  <a:pt x="18976" y="14763"/>
                  <a:pt x="19871" y="14763"/>
                </a:cubicBezTo>
                <a:cubicBezTo>
                  <a:pt x="19896" y="14763"/>
                  <a:pt x="19921" y="14765"/>
                  <a:pt x="19948" y="14770"/>
                </a:cubicBezTo>
                <a:cubicBezTo>
                  <a:pt x="20396" y="10839"/>
                  <a:pt x="21291" y="7029"/>
                  <a:pt x="22004" y="3291"/>
                </a:cubicBezTo>
                <a:lnTo>
                  <a:pt x="22113" y="3363"/>
                </a:lnTo>
                <a:cubicBezTo>
                  <a:pt x="22101" y="3266"/>
                  <a:pt x="22101" y="3146"/>
                  <a:pt x="22089" y="3012"/>
                </a:cubicBezTo>
                <a:lnTo>
                  <a:pt x="22053" y="3000"/>
                </a:lnTo>
                <a:cubicBezTo>
                  <a:pt x="22125" y="2625"/>
                  <a:pt x="22198" y="2238"/>
                  <a:pt x="22258" y="1863"/>
                </a:cubicBezTo>
                <a:lnTo>
                  <a:pt x="15448" y="0"/>
                </a:lnTo>
                <a:close/>
              </a:path>
            </a:pathLst>
          </a:custGeom>
          <a:solidFill>
            <a:srgbClr val="F6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52;p31">
            <a:extLst>
              <a:ext uri="{FF2B5EF4-FFF2-40B4-BE49-F238E27FC236}">
                <a16:creationId xmlns:a16="http://schemas.microsoft.com/office/drawing/2014/main" id="{98813160-128D-7D4C-A819-120431E86980}"/>
              </a:ext>
            </a:extLst>
          </p:cNvPr>
          <p:cNvSpPr/>
          <p:nvPr/>
        </p:nvSpPr>
        <p:spPr>
          <a:xfrm>
            <a:off x="8721433" y="1373813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952;p31">
            <a:extLst>
              <a:ext uri="{FF2B5EF4-FFF2-40B4-BE49-F238E27FC236}">
                <a16:creationId xmlns:a16="http://schemas.microsoft.com/office/drawing/2014/main" id="{FC60FEFC-0599-B99B-0419-DE898E5B325F}"/>
              </a:ext>
            </a:extLst>
          </p:cNvPr>
          <p:cNvSpPr/>
          <p:nvPr/>
        </p:nvSpPr>
        <p:spPr>
          <a:xfrm>
            <a:off x="227626" y="4366574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52;p31">
            <a:extLst>
              <a:ext uri="{FF2B5EF4-FFF2-40B4-BE49-F238E27FC236}">
                <a16:creationId xmlns:a16="http://schemas.microsoft.com/office/drawing/2014/main" id="{39086B55-9E98-02CA-B030-2BC27849315C}"/>
              </a:ext>
            </a:extLst>
          </p:cNvPr>
          <p:cNvSpPr/>
          <p:nvPr/>
        </p:nvSpPr>
        <p:spPr>
          <a:xfrm>
            <a:off x="2219886" y="4652113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951;p31">
            <a:extLst>
              <a:ext uri="{FF2B5EF4-FFF2-40B4-BE49-F238E27FC236}">
                <a16:creationId xmlns:a16="http://schemas.microsoft.com/office/drawing/2014/main" id="{90C10A2B-11AC-C65B-399F-786B2107A60D}"/>
              </a:ext>
            </a:extLst>
          </p:cNvPr>
          <p:cNvSpPr/>
          <p:nvPr/>
        </p:nvSpPr>
        <p:spPr>
          <a:xfrm>
            <a:off x="7695411" y="239222"/>
            <a:ext cx="142383" cy="128762"/>
          </a:xfrm>
          <a:custGeom>
            <a:avLst/>
            <a:gdLst/>
            <a:ahLst/>
            <a:cxnLst/>
            <a:rect l="l" t="t" r="r" b="b"/>
            <a:pathLst>
              <a:path w="4446" h="4026" extrusionOk="0">
                <a:moveTo>
                  <a:pt x="1947" y="0"/>
                </a:moveTo>
                <a:cubicBezTo>
                  <a:pt x="1833" y="0"/>
                  <a:pt x="1716" y="73"/>
                  <a:pt x="1681" y="179"/>
                </a:cubicBezTo>
                <a:cubicBezTo>
                  <a:pt x="1547" y="616"/>
                  <a:pt x="1463" y="1052"/>
                  <a:pt x="1396" y="1506"/>
                </a:cubicBezTo>
                <a:cubicBezTo>
                  <a:pt x="942" y="1640"/>
                  <a:pt x="522" y="1825"/>
                  <a:pt x="152" y="2111"/>
                </a:cubicBezTo>
                <a:cubicBezTo>
                  <a:pt x="1" y="2229"/>
                  <a:pt x="68" y="2497"/>
                  <a:pt x="236" y="2565"/>
                </a:cubicBezTo>
                <a:cubicBezTo>
                  <a:pt x="572" y="2665"/>
                  <a:pt x="891" y="2749"/>
                  <a:pt x="1211" y="2833"/>
                </a:cubicBezTo>
                <a:cubicBezTo>
                  <a:pt x="1177" y="3119"/>
                  <a:pt x="1127" y="3405"/>
                  <a:pt x="1059" y="3674"/>
                </a:cubicBezTo>
                <a:cubicBezTo>
                  <a:pt x="1016" y="3882"/>
                  <a:pt x="1194" y="4026"/>
                  <a:pt x="1351" y="4026"/>
                </a:cubicBezTo>
                <a:cubicBezTo>
                  <a:pt x="1434" y="4026"/>
                  <a:pt x="1512" y="3985"/>
                  <a:pt x="1547" y="3892"/>
                </a:cubicBezTo>
                <a:cubicBezTo>
                  <a:pt x="1564" y="3892"/>
                  <a:pt x="1580" y="3875"/>
                  <a:pt x="1597" y="3858"/>
                </a:cubicBezTo>
                <a:cubicBezTo>
                  <a:pt x="1849" y="3606"/>
                  <a:pt x="2135" y="3371"/>
                  <a:pt x="2420" y="3153"/>
                </a:cubicBezTo>
                <a:cubicBezTo>
                  <a:pt x="2807" y="3287"/>
                  <a:pt x="3210" y="3455"/>
                  <a:pt x="3563" y="3690"/>
                </a:cubicBezTo>
                <a:cubicBezTo>
                  <a:pt x="3615" y="3724"/>
                  <a:pt x="3668" y="3738"/>
                  <a:pt x="3718" y="3738"/>
                </a:cubicBezTo>
                <a:cubicBezTo>
                  <a:pt x="3898" y="3738"/>
                  <a:pt x="4041" y="3555"/>
                  <a:pt x="3949" y="3371"/>
                </a:cubicBezTo>
                <a:cubicBezTo>
                  <a:pt x="3798" y="3035"/>
                  <a:pt x="3664" y="2665"/>
                  <a:pt x="3513" y="2313"/>
                </a:cubicBezTo>
                <a:cubicBezTo>
                  <a:pt x="3832" y="2044"/>
                  <a:pt x="4134" y="1741"/>
                  <a:pt x="4353" y="1355"/>
                </a:cubicBezTo>
                <a:cubicBezTo>
                  <a:pt x="4445" y="1185"/>
                  <a:pt x="4340" y="945"/>
                  <a:pt x="4140" y="945"/>
                </a:cubicBezTo>
                <a:cubicBezTo>
                  <a:pt x="4122" y="945"/>
                  <a:pt x="4103" y="947"/>
                  <a:pt x="4084" y="952"/>
                </a:cubicBezTo>
                <a:cubicBezTo>
                  <a:pt x="3731" y="1019"/>
                  <a:pt x="3345" y="1086"/>
                  <a:pt x="2975" y="1153"/>
                </a:cubicBezTo>
                <a:cubicBezTo>
                  <a:pt x="2740" y="733"/>
                  <a:pt x="2454" y="347"/>
                  <a:pt x="2084" y="44"/>
                </a:cubicBezTo>
                <a:cubicBezTo>
                  <a:pt x="2044" y="14"/>
                  <a:pt x="1996" y="0"/>
                  <a:pt x="1947" y="0"/>
                </a:cubicBezTo>
                <a:close/>
              </a:path>
            </a:pathLst>
          </a:custGeom>
          <a:solidFill>
            <a:srgbClr val="FFD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AAA9D4-362E-98B3-C31B-E7F521E34806}"/>
              </a:ext>
            </a:extLst>
          </p:cNvPr>
          <p:cNvSpPr txBox="1"/>
          <p:nvPr/>
        </p:nvSpPr>
        <p:spPr>
          <a:xfrm>
            <a:off x="2543738" y="362013"/>
            <a:ext cx="625116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</a:rPr>
              <a:t>CHÀO MỪNG CÁC EM ĐẾN VỚI BÀI HỌC!</a:t>
            </a:r>
          </a:p>
        </p:txBody>
      </p:sp>
      <p:grpSp>
        <p:nvGrpSpPr>
          <p:cNvPr id="20" name="Google Shape;953;p31">
            <a:extLst>
              <a:ext uri="{FF2B5EF4-FFF2-40B4-BE49-F238E27FC236}">
                <a16:creationId xmlns:a16="http://schemas.microsoft.com/office/drawing/2014/main" id="{7674CB98-D2D7-8C69-D127-AA63671DBB1D}"/>
              </a:ext>
            </a:extLst>
          </p:cNvPr>
          <p:cNvGrpSpPr/>
          <p:nvPr/>
        </p:nvGrpSpPr>
        <p:grpSpPr>
          <a:xfrm>
            <a:off x="8213699" y="3140895"/>
            <a:ext cx="596754" cy="393864"/>
            <a:chOff x="8065736" y="3011483"/>
            <a:chExt cx="596754" cy="393864"/>
          </a:xfrm>
        </p:grpSpPr>
        <p:sp>
          <p:nvSpPr>
            <p:cNvPr id="21" name="Google Shape;954;p31">
              <a:extLst>
                <a:ext uri="{FF2B5EF4-FFF2-40B4-BE49-F238E27FC236}">
                  <a16:creationId xmlns:a16="http://schemas.microsoft.com/office/drawing/2014/main" id="{1B4FC62A-9DDB-AD97-5766-4A7BFF382E54}"/>
                </a:ext>
              </a:extLst>
            </p:cNvPr>
            <p:cNvSpPr/>
            <p:nvPr/>
          </p:nvSpPr>
          <p:spPr>
            <a:xfrm>
              <a:off x="8164181" y="3011483"/>
              <a:ext cx="432658" cy="393864"/>
            </a:xfrm>
            <a:custGeom>
              <a:avLst/>
              <a:gdLst/>
              <a:ahLst/>
              <a:cxnLst/>
              <a:rect l="l" t="t" r="r" b="b"/>
              <a:pathLst>
                <a:path w="13510" h="12315" extrusionOk="0">
                  <a:moveTo>
                    <a:pt x="6969" y="1"/>
                  </a:moveTo>
                  <a:cubicBezTo>
                    <a:pt x="6777" y="1"/>
                    <a:pt x="6582" y="12"/>
                    <a:pt x="6386" y="34"/>
                  </a:cubicBezTo>
                  <a:cubicBezTo>
                    <a:pt x="824" y="622"/>
                    <a:pt x="1" y="5730"/>
                    <a:pt x="1059" y="8250"/>
                  </a:cubicBezTo>
                  <a:cubicBezTo>
                    <a:pt x="2063" y="10596"/>
                    <a:pt x="4537" y="12314"/>
                    <a:pt x="7083" y="12314"/>
                  </a:cubicBezTo>
                  <a:cubicBezTo>
                    <a:pt x="7947" y="12314"/>
                    <a:pt x="8819" y="12116"/>
                    <a:pt x="9645" y="11678"/>
                  </a:cubicBezTo>
                  <a:cubicBezTo>
                    <a:pt x="12233" y="10266"/>
                    <a:pt x="13510" y="6788"/>
                    <a:pt x="12451" y="4050"/>
                  </a:cubicBezTo>
                  <a:cubicBezTo>
                    <a:pt x="11670" y="1909"/>
                    <a:pt x="9523" y="1"/>
                    <a:pt x="6969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55;p31">
              <a:extLst>
                <a:ext uri="{FF2B5EF4-FFF2-40B4-BE49-F238E27FC236}">
                  <a16:creationId xmlns:a16="http://schemas.microsoft.com/office/drawing/2014/main" id="{53096131-84C5-C648-DB27-403EFB830CC2}"/>
                </a:ext>
              </a:extLst>
            </p:cNvPr>
            <p:cNvSpPr/>
            <p:nvPr/>
          </p:nvSpPr>
          <p:spPr>
            <a:xfrm>
              <a:off x="8065736" y="3065405"/>
              <a:ext cx="596754" cy="250007"/>
            </a:xfrm>
            <a:custGeom>
              <a:avLst/>
              <a:gdLst/>
              <a:ahLst/>
              <a:cxnLst/>
              <a:rect l="l" t="t" r="r" b="b"/>
              <a:pathLst>
                <a:path w="18634" h="7817" extrusionOk="0">
                  <a:moveTo>
                    <a:pt x="17215" y="1"/>
                  </a:moveTo>
                  <a:cubicBezTo>
                    <a:pt x="17010" y="1"/>
                    <a:pt x="16804" y="29"/>
                    <a:pt x="16617" y="62"/>
                  </a:cubicBezTo>
                  <a:cubicBezTo>
                    <a:pt x="15979" y="163"/>
                    <a:pt x="15357" y="398"/>
                    <a:pt x="14769" y="650"/>
                  </a:cubicBezTo>
                  <a:cubicBezTo>
                    <a:pt x="14477" y="781"/>
                    <a:pt x="14654" y="1166"/>
                    <a:pt x="14926" y="1166"/>
                  </a:cubicBezTo>
                  <a:cubicBezTo>
                    <a:pt x="14967" y="1166"/>
                    <a:pt x="15010" y="1157"/>
                    <a:pt x="15055" y="1137"/>
                  </a:cubicBezTo>
                  <a:cubicBezTo>
                    <a:pt x="15525" y="935"/>
                    <a:pt x="15996" y="751"/>
                    <a:pt x="16500" y="650"/>
                  </a:cubicBezTo>
                  <a:cubicBezTo>
                    <a:pt x="16701" y="605"/>
                    <a:pt x="16948" y="545"/>
                    <a:pt x="17184" y="545"/>
                  </a:cubicBezTo>
                  <a:cubicBezTo>
                    <a:pt x="17302" y="545"/>
                    <a:pt x="17418" y="560"/>
                    <a:pt x="17525" y="599"/>
                  </a:cubicBezTo>
                  <a:cubicBezTo>
                    <a:pt x="18146" y="835"/>
                    <a:pt x="17373" y="1742"/>
                    <a:pt x="17088" y="1944"/>
                  </a:cubicBezTo>
                  <a:cubicBezTo>
                    <a:pt x="16432" y="2414"/>
                    <a:pt x="15626" y="2683"/>
                    <a:pt x="14870" y="2935"/>
                  </a:cubicBezTo>
                  <a:cubicBezTo>
                    <a:pt x="14013" y="3220"/>
                    <a:pt x="13173" y="3557"/>
                    <a:pt x="12333" y="3876"/>
                  </a:cubicBezTo>
                  <a:cubicBezTo>
                    <a:pt x="9981" y="4800"/>
                    <a:pt x="7595" y="5674"/>
                    <a:pt x="5175" y="6446"/>
                  </a:cubicBezTo>
                  <a:cubicBezTo>
                    <a:pt x="4028" y="6813"/>
                    <a:pt x="2835" y="7240"/>
                    <a:pt x="1611" y="7240"/>
                  </a:cubicBezTo>
                  <a:cubicBezTo>
                    <a:pt x="1545" y="7240"/>
                    <a:pt x="1478" y="7239"/>
                    <a:pt x="1412" y="7236"/>
                  </a:cubicBezTo>
                  <a:cubicBezTo>
                    <a:pt x="1227" y="7236"/>
                    <a:pt x="958" y="7219"/>
                    <a:pt x="823" y="7119"/>
                  </a:cubicBezTo>
                  <a:cubicBezTo>
                    <a:pt x="790" y="7102"/>
                    <a:pt x="790" y="7085"/>
                    <a:pt x="790" y="7051"/>
                  </a:cubicBezTo>
                  <a:cubicBezTo>
                    <a:pt x="807" y="6917"/>
                    <a:pt x="907" y="6799"/>
                    <a:pt x="975" y="6698"/>
                  </a:cubicBezTo>
                  <a:cubicBezTo>
                    <a:pt x="1596" y="5909"/>
                    <a:pt x="2857" y="5892"/>
                    <a:pt x="3713" y="5522"/>
                  </a:cubicBezTo>
                  <a:cubicBezTo>
                    <a:pt x="4005" y="5391"/>
                    <a:pt x="3828" y="5006"/>
                    <a:pt x="3557" y="5006"/>
                  </a:cubicBezTo>
                  <a:cubicBezTo>
                    <a:pt x="3515" y="5006"/>
                    <a:pt x="3472" y="5015"/>
                    <a:pt x="3428" y="5035"/>
                  </a:cubicBezTo>
                  <a:cubicBezTo>
                    <a:pt x="2520" y="5438"/>
                    <a:pt x="1328" y="5438"/>
                    <a:pt x="622" y="6262"/>
                  </a:cubicBezTo>
                  <a:cubicBezTo>
                    <a:pt x="286" y="6648"/>
                    <a:pt x="0" y="7287"/>
                    <a:pt x="571" y="7623"/>
                  </a:cubicBezTo>
                  <a:cubicBezTo>
                    <a:pt x="837" y="7773"/>
                    <a:pt x="1162" y="7816"/>
                    <a:pt x="1492" y="7816"/>
                  </a:cubicBezTo>
                  <a:cubicBezTo>
                    <a:pt x="1789" y="7816"/>
                    <a:pt x="2090" y="7781"/>
                    <a:pt x="2352" y="7757"/>
                  </a:cubicBezTo>
                  <a:cubicBezTo>
                    <a:pt x="2907" y="7673"/>
                    <a:pt x="3478" y="7572"/>
                    <a:pt x="4033" y="7404"/>
                  </a:cubicBezTo>
                  <a:cubicBezTo>
                    <a:pt x="6839" y="6514"/>
                    <a:pt x="9611" y="5539"/>
                    <a:pt x="12350" y="4464"/>
                  </a:cubicBezTo>
                  <a:cubicBezTo>
                    <a:pt x="13341" y="4077"/>
                    <a:pt x="14315" y="3725"/>
                    <a:pt x="15307" y="3372"/>
                  </a:cubicBezTo>
                  <a:cubicBezTo>
                    <a:pt x="16147" y="3086"/>
                    <a:pt x="17088" y="2767"/>
                    <a:pt x="17743" y="2128"/>
                  </a:cubicBezTo>
                  <a:cubicBezTo>
                    <a:pt x="18230" y="1641"/>
                    <a:pt x="18633" y="532"/>
                    <a:pt x="17844" y="129"/>
                  </a:cubicBezTo>
                  <a:cubicBezTo>
                    <a:pt x="17653" y="33"/>
                    <a:pt x="17435" y="1"/>
                    <a:pt x="17215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56;p31">
              <a:extLst>
                <a:ext uri="{FF2B5EF4-FFF2-40B4-BE49-F238E27FC236}">
                  <a16:creationId xmlns:a16="http://schemas.microsoft.com/office/drawing/2014/main" id="{09A70D29-D20F-5873-4D62-A70449C95B7E}"/>
                </a:ext>
              </a:extLst>
            </p:cNvPr>
            <p:cNvSpPr/>
            <p:nvPr/>
          </p:nvSpPr>
          <p:spPr>
            <a:xfrm>
              <a:off x="8237486" y="3158730"/>
              <a:ext cx="125794" cy="50181"/>
            </a:xfrm>
            <a:custGeom>
              <a:avLst/>
              <a:gdLst/>
              <a:ahLst/>
              <a:cxnLst/>
              <a:rect l="l" t="t" r="r" b="b"/>
              <a:pathLst>
                <a:path w="3928" h="1569" extrusionOk="0">
                  <a:moveTo>
                    <a:pt x="3555" y="0"/>
                  </a:moveTo>
                  <a:cubicBezTo>
                    <a:pt x="3525" y="0"/>
                    <a:pt x="3493" y="5"/>
                    <a:pt x="3458" y="17"/>
                  </a:cubicBezTo>
                  <a:cubicBezTo>
                    <a:pt x="2416" y="336"/>
                    <a:pt x="1408" y="790"/>
                    <a:pt x="333" y="1025"/>
                  </a:cubicBezTo>
                  <a:cubicBezTo>
                    <a:pt x="1" y="1088"/>
                    <a:pt x="101" y="1568"/>
                    <a:pt x="408" y="1568"/>
                  </a:cubicBezTo>
                  <a:cubicBezTo>
                    <a:pt x="427" y="1568"/>
                    <a:pt x="447" y="1567"/>
                    <a:pt x="467" y="1563"/>
                  </a:cubicBezTo>
                  <a:cubicBezTo>
                    <a:pt x="1560" y="1327"/>
                    <a:pt x="2568" y="891"/>
                    <a:pt x="3609" y="554"/>
                  </a:cubicBezTo>
                  <a:cubicBezTo>
                    <a:pt x="3928" y="448"/>
                    <a:pt x="3836" y="0"/>
                    <a:pt x="3555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57;p31">
              <a:extLst>
                <a:ext uri="{FF2B5EF4-FFF2-40B4-BE49-F238E27FC236}">
                  <a16:creationId xmlns:a16="http://schemas.microsoft.com/office/drawing/2014/main" id="{52C0FCDA-6E39-EAC6-FE0C-B22164A9264D}"/>
                </a:ext>
              </a:extLst>
            </p:cNvPr>
            <p:cNvSpPr/>
            <p:nvPr/>
          </p:nvSpPr>
          <p:spPr>
            <a:xfrm>
              <a:off x="8238031" y="3081365"/>
              <a:ext cx="191510" cy="77526"/>
            </a:xfrm>
            <a:custGeom>
              <a:avLst/>
              <a:gdLst/>
              <a:ahLst/>
              <a:cxnLst/>
              <a:rect l="l" t="t" r="r" b="b"/>
              <a:pathLst>
                <a:path w="5980" h="2424" extrusionOk="0">
                  <a:moveTo>
                    <a:pt x="5619" y="0"/>
                  </a:moveTo>
                  <a:cubicBezTo>
                    <a:pt x="5590" y="0"/>
                    <a:pt x="5558" y="5"/>
                    <a:pt x="5525" y="16"/>
                  </a:cubicBezTo>
                  <a:cubicBezTo>
                    <a:pt x="3777" y="588"/>
                    <a:pt x="2047" y="1243"/>
                    <a:pt x="316" y="1865"/>
                  </a:cubicBezTo>
                  <a:cubicBezTo>
                    <a:pt x="1" y="1970"/>
                    <a:pt x="88" y="2423"/>
                    <a:pt x="349" y="2423"/>
                  </a:cubicBezTo>
                  <a:cubicBezTo>
                    <a:pt x="381" y="2423"/>
                    <a:pt x="415" y="2417"/>
                    <a:pt x="450" y="2402"/>
                  </a:cubicBezTo>
                  <a:cubicBezTo>
                    <a:pt x="2198" y="1797"/>
                    <a:pt x="3912" y="1125"/>
                    <a:pt x="5676" y="554"/>
                  </a:cubicBezTo>
                  <a:cubicBezTo>
                    <a:pt x="5980" y="463"/>
                    <a:pt x="5899" y="0"/>
                    <a:pt x="561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58;p31">
              <a:extLst>
                <a:ext uri="{FF2B5EF4-FFF2-40B4-BE49-F238E27FC236}">
                  <a16:creationId xmlns:a16="http://schemas.microsoft.com/office/drawing/2014/main" id="{77328F9C-DBC2-DE63-EA3C-7947AF7BD8ED}"/>
                </a:ext>
              </a:extLst>
            </p:cNvPr>
            <p:cNvSpPr/>
            <p:nvPr/>
          </p:nvSpPr>
          <p:spPr>
            <a:xfrm>
              <a:off x="8316460" y="3058241"/>
              <a:ext cx="55467" cy="30447"/>
            </a:xfrm>
            <a:custGeom>
              <a:avLst/>
              <a:gdLst/>
              <a:ahLst/>
              <a:cxnLst/>
              <a:rect l="l" t="t" r="r" b="b"/>
              <a:pathLst>
                <a:path w="1732" h="952" extrusionOk="0">
                  <a:moveTo>
                    <a:pt x="1415" y="0"/>
                  </a:moveTo>
                  <a:cubicBezTo>
                    <a:pt x="1369" y="0"/>
                    <a:pt x="1323" y="11"/>
                    <a:pt x="1278" y="34"/>
                  </a:cubicBezTo>
                  <a:cubicBezTo>
                    <a:pt x="1194" y="84"/>
                    <a:pt x="1110" y="118"/>
                    <a:pt x="1026" y="151"/>
                  </a:cubicBezTo>
                  <a:cubicBezTo>
                    <a:pt x="992" y="168"/>
                    <a:pt x="975" y="185"/>
                    <a:pt x="942" y="185"/>
                  </a:cubicBezTo>
                  <a:cubicBezTo>
                    <a:pt x="928" y="194"/>
                    <a:pt x="925" y="197"/>
                    <a:pt x="928" y="197"/>
                  </a:cubicBezTo>
                  <a:cubicBezTo>
                    <a:pt x="932" y="197"/>
                    <a:pt x="948" y="190"/>
                    <a:pt x="949" y="190"/>
                  </a:cubicBezTo>
                  <a:lnTo>
                    <a:pt x="949" y="190"/>
                  </a:lnTo>
                  <a:cubicBezTo>
                    <a:pt x="949" y="190"/>
                    <a:pt x="944" y="192"/>
                    <a:pt x="925" y="202"/>
                  </a:cubicBezTo>
                  <a:cubicBezTo>
                    <a:pt x="891" y="219"/>
                    <a:pt x="841" y="235"/>
                    <a:pt x="791" y="252"/>
                  </a:cubicBezTo>
                  <a:cubicBezTo>
                    <a:pt x="606" y="319"/>
                    <a:pt x="404" y="370"/>
                    <a:pt x="219" y="403"/>
                  </a:cubicBezTo>
                  <a:cubicBezTo>
                    <a:pt x="152" y="420"/>
                    <a:pt x="85" y="471"/>
                    <a:pt x="51" y="538"/>
                  </a:cubicBezTo>
                  <a:cubicBezTo>
                    <a:pt x="18" y="588"/>
                    <a:pt x="1" y="672"/>
                    <a:pt x="18" y="739"/>
                  </a:cubicBezTo>
                  <a:cubicBezTo>
                    <a:pt x="34" y="807"/>
                    <a:pt x="85" y="874"/>
                    <a:pt x="152" y="907"/>
                  </a:cubicBezTo>
                  <a:cubicBezTo>
                    <a:pt x="195" y="939"/>
                    <a:pt x="237" y="951"/>
                    <a:pt x="284" y="951"/>
                  </a:cubicBezTo>
                  <a:cubicBezTo>
                    <a:pt x="311" y="951"/>
                    <a:pt x="340" y="947"/>
                    <a:pt x="371" y="941"/>
                  </a:cubicBezTo>
                  <a:cubicBezTo>
                    <a:pt x="774" y="874"/>
                    <a:pt x="1177" y="706"/>
                    <a:pt x="1547" y="521"/>
                  </a:cubicBezTo>
                  <a:cubicBezTo>
                    <a:pt x="1681" y="454"/>
                    <a:pt x="1731" y="252"/>
                    <a:pt x="1647" y="134"/>
                  </a:cubicBezTo>
                  <a:cubicBezTo>
                    <a:pt x="1591" y="45"/>
                    <a:pt x="1506" y="0"/>
                    <a:pt x="1415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59;p31">
              <a:extLst>
                <a:ext uri="{FF2B5EF4-FFF2-40B4-BE49-F238E27FC236}">
                  <a16:creationId xmlns:a16="http://schemas.microsoft.com/office/drawing/2014/main" id="{4EE61513-8BE1-AABA-73FE-91C7106E353B}"/>
                </a:ext>
              </a:extLst>
            </p:cNvPr>
            <p:cNvSpPr/>
            <p:nvPr/>
          </p:nvSpPr>
          <p:spPr>
            <a:xfrm>
              <a:off x="8391270" y="3126204"/>
              <a:ext cx="103601" cy="45287"/>
            </a:xfrm>
            <a:custGeom>
              <a:avLst/>
              <a:gdLst/>
              <a:ahLst/>
              <a:cxnLst/>
              <a:rect l="l" t="t" r="r" b="b"/>
              <a:pathLst>
                <a:path w="3235" h="1416" extrusionOk="0">
                  <a:moveTo>
                    <a:pt x="2829" y="0"/>
                  </a:moveTo>
                  <a:cubicBezTo>
                    <a:pt x="2806" y="0"/>
                    <a:pt x="2781" y="3"/>
                    <a:pt x="2756" y="9"/>
                  </a:cubicBezTo>
                  <a:cubicBezTo>
                    <a:pt x="1899" y="244"/>
                    <a:pt x="1059" y="530"/>
                    <a:pt x="236" y="866"/>
                  </a:cubicBezTo>
                  <a:cubicBezTo>
                    <a:pt x="101" y="916"/>
                    <a:pt x="0" y="1051"/>
                    <a:pt x="34" y="1202"/>
                  </a:cubicBezTo>
                  <a:cubicBezTo>
                    <a:pt x="76" y="1315"/>
                    <a:pt x="189" y="1415"/>
                    <a:pt x="314" y="1415"/>
                  </a:cubicBezTo>
                  <a:cubicBezTo>
                    <a:pt x="338" y="1415"/>
                    <a:pt x="362" y="1412"/>
                    <a:pt x="387" y="1403"/>
                  </a:cubicBezTo>
                  <a:cubicBezTo>
                    <a:pt x="1210" y="1067"/>
                    <a:pt x="2050" y="782"/>
                    <a:pt x="2907" y="563"/>
                  </a:cubicBezTo>
                  <a:cubicBezTo>
                    <a:pt x="3235" y="470"/>
                    <a:pt x="3128" y="0"/>
                    <a:pt x="282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60;p31">
              <a:extLst>
                <a:ext uri="{FF2B5EF4-FFF2-40B4-BE49-F238E27FC236}">
                  <a16:creationId xmlns:a16="http://schemas.microsoft.com/office/drawing/2014/main" id="{52EA9C24-DCF5-88F9-FDDD-789B99C82F0D}"/>
                </a:ext>
              </a:extLst>
            </p:cNvPr>
            <p:cNvSpPr/>
            <p:nvPr/>
          </p:nvSpPr>
          <p:spPr>
            <a:xfrm>
              <a:off x="8299903" y="3241629"/>
              <a:ext cx="215432" cy="83890"/>
            </a:xfrm>
            <a:custGeom>
              <a:avLst/>
              <a:gdLst/>
              <a:ahLst/>
              <a:cxnLst/>
              <a:rect l="l" t="t" r="r" b="b"/>
              <a:pathLst>
                <a:path w="6727" h="2623" extrusionOk="0">
                  <a:moveTo>
                    <a:pt x="6286" y="0"/>
                  </a:moveTo>
                  <a:cubicBezTo>
                    <a:pt x="6247" y="0"/>
                    <a:pt x="6205" y="9"/>
                    <a:pt x="6163" y="29"/>
                  </a:cubicBezTo>
                  <a:cubicBezTo>
                    <a:pt x="4281" y="886"/>
                    <a:pt x="2366" y="1676"/>
                    <a:pt x="333" y="2079"/>
                  </a:cubicBezTo>
                  <a:cubicBezTo>
                    <a:pt x="1" y="2142"/>
                    <a:pt x="115" y="2622"/>
                    <a:pt x="424" y="2622"/>
                  </a:cubicBezTo>
                  <a:cubicBezTo>
                    <a:pt x="444" y="2622"/>
                    <a:pt x="464" y="2621"/>
                    <a:pt x="484" y="2617"/>
                  </a:cubicBezTo>
                  <a:cubicBezTo>
                    <a:pt x="2568" y="2197"/>
                    <a:pt x="4534" y="1373"/>
                    <a:pt x="6449" y="516"/>
                  </a:cubicBezTo>
                  <a:cubicBezTo>
                    <a:pt x="6726" y="385"/>
                    <a:pt x="6547" y="0"/>
                    <a:pt x="628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61;p31">
              <a:extLst>
                <a:ext uri="{FF2B5EF4-FFF2-40B4-BE49-F238E27FC236}">
                  <a16:creationId xmlns:a16="http://schemas.microsoft.com/office/drawing/2014/main" id="{0A84F4EB-1A28-3AE9-B293-856152E8ACC8}"/>
                </a:ext>
              </a:extLst>
            </p:cNvPr>
            <p:cNvSpPr/>
            <p:nvPr/>
          </p:nvSpPr>
          <p:spPr>
            <a:xfrm>
              <a:off x="8404721" y="3309464"/>
              <a:ext cx="67829" cy="34189"/>
            </a:xfrm>
            <a:custGeom>
              <a:avLst/>
              <a:gdLst/>
              <a:ahLst/>
              <a:cxnLst/>
              <a:rect l="l" t="t" r="r" b="b"/>
              <a:pathLst>
                <a:path w="2118" h="1069" extrusionOk="0">
                  <a:moveTo>
                    <a:pt x="1797" y="1"/>
                  </a:moveTo>
                  <a:cubicBezTo>
                    <a:pt x="1750" y="1"/>
                    <a:pt x="1703" y="14"/>
                    <a:pt x="1664" y="42"/>
                  </a:cubicBezTo>
                  <a:cubicBezTo>
                    <a:pt x="1546" y="109"/>
                    <a:pt x="1445" y="160"/>
                    <a:pt x="1328" y="227"/>
                  </a:cubicBezTo>
                  <a:cubicBezTo>
                    <a:pt x="1294" y="227"/>
                    <a:pt x="1261" y="244"/>
                    <a:pt x="1227" y="260"/>
                  </a:cubicBezTo>
                  <a:cubicBezTo>
                    <a:pt x="1210" y="260"/>
                    <a:pt x="1193" y="277"/>
                    <a:pt x="1193" y="277"/>
                  </a:cubicBezTo>
                  <a:cubicBezTo>
                    <a:pt x="1126" y="311"/>
                    <a:pt x="1076" y="328"/>
                    <a:pt x="1008" y="344"/>
                  </a:cubicBezTo>
                  <a:cubicBezTo>
                    <a:pt x="891" y="378"/>
                    <a:pt x="756" y="412"/>
                    <a:pt x="639" y="445"/>
                  </a:cubicBezTo>
                  <a:cubicBezTo>
                    <a:pt x="572" y="462"/>
                    <a:pt x="504" y="479"/>
                    <a:pt x="437" y="479"/>
                  </a:cubicBezTo>
                  <a:cubicBezTo>
                    <a:pt x="437" y="479"/>
                    <a:pt x="336" y="496"/>
                    <a:pt x="387" y="496"/>
                  </a:cubicBezTo>
                  <a:cubicBezTo>
                    <a:pt x="353" y="496"/>
                    <a:pt x="320" y="496"/>
                    <a:pt x="286" y="512"/>
                  </a:cubicBezTo>
                  <a:cubicBezTo>
                    <a:pt x="135" y="512"/>
                    <a:pt x="0" y="630"/>
                    <a:pt x="0" y="781"/>
                  </a:cubicBezTo>
                  <a:cubicBezTo>
                    <a:pt x="0" y="909"/>
                    <a:pt x="123" y="1068"/>
                    <a:pt x="265" y="1068"/>
                  </a:cubicBezTo>
                  <a:cubicBezTo>
                    <a:pt x="272" y="1068"/>
                    <a:pt x="279" y="1068"/>
                    <a:pt x="286" y="1067"/>
                  </a:cubicBezTo>
                  <a:cubicBezTo>
                    <a:pt x="874" y="1000"/>
                    <a:pt x="1429" y="832"/>
                    <a:pt x="1933" y="529"/>
                  </a:cubicBezTo>
                  <a:cubicBezTo>
                    <a:pt x="2067" y="445"/>
                    <a:pt x="2117" y="260"/>
                    <a:pt x="2033" y="143"/>
                  </a:cubicBezTo>
                  <a:cubicBezTo>
                    <a:pt x="1989" y="53"/>
                    <a:pt x="1892" y="1"/>
                    <a:pt x="179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7F780E8-FB80-885B-37AC-C8681B73DE3F}"/>
              </a:ext>
            </a:extLst>
          </p:cNvPr>
          <p:cNvSpPr txBox="1"/>
          <p:nvPr/>
        </p:nvSpPr>
        <p:spPr>
          <a:xfrm>
            <a:off x="5175368" y="2450473"/>
            <a:ext cx="2764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00B0F0"/>
                </a:solidFill>
              </a:rPr>
              <a:t>| MĨ THUẬT |</a:t>
            </a:r>
          </a:p>
        </p:txBody>
      </p:sp>
    </p:spTree>
    <p:extLst>
      <p:ext uri="{BB962C8B-B14F-4D97-AF65-F5344CB8AC3E}">
        <p14:creationId xmlns:p14="http://schemas.microsoft.com/office/powerpoint/2010/main" val="326778375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3"/>
          <p:cNvSpPr txBox="1">
            <a:spLocks noGrp="1"/>
          </p:cNvSpPr>
          <p:nvPr>
            <p:ph type="title"/>
          </p:nvPr>
        </p:nvSpPr>
        <p:spPr>
          <a:xfrm>
            <a:off x="752254" y="278008"/>
            <a:ext cx="7717500" cy="572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004B"/>
                </a:solidFill>
                <a:latin typeface="+mj-lt"/>
              </a:rPr>
              <a:t>C</a:t>
            </a:r>
            <a:r>
              <a:rPr lang="en" sz="2500" b="1">
                <a:solidFill>
                  <a:srgbClr val="00004B"/>
                </a:solidFill>
                <a:latin typeface="+mj-lt"/>
              </a:rPr>
              <a:t>ác bước thực hiện sản phẩm mĩ thuật </a:t>
            </a:r>
            <a:endParaRPr sz="2500" b="1">
              <a:solidFill>
                <a:srgbClr val="00004B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CA97A2-95F7-74F3-F684-B5D3EC089709}"/>
              </a:ext>
            </a:extLst>
          </p:cNvPr>
          <p:cNvGrpSpPr/>
          <p:nvPr/>
        </p:nvGrpSpPr>
        <p:grpSpPr>
          <a:xfrm>
            <a:off x="509666" y="1204984"/>
            <a:ext cx="3488592" cy="3534883"/>
            <a:chOff x="509666" y="1204984"/>
            <a:chExt cx="3488592" cy="353488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3B4EC5C-0B77-6012-64F8-CC76B672C435}"/>
                </a:ext>
              </a:extLst>
            </p:cNvPr>
            <p:cNvGrpSpPr/>
            <p:nvPr/>
          </p:nvGrpSpPr>
          <p:grpSpPr>
            <a:xfrm>
              <a:off x="509666" y="1204984"/>
              <a:ext cx="3446347" cy="2733532"/>
              <a:chOff x="1753395" y="58057"/>
              <a:chExt cx="3268548" cy="259250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802E61-B30E-B89F-076D-6CAC2F7C1BCB}"/>
                  </a:ext>
                </a:extLst>
              </p:cNvPr>
              <p:cNvSpPr/>
              <p:nvPr/>
            </p:nvSpPr>
            <p:spPr>
              <a:xfrm>
                <a:off x="1753395" y="58057"/>
                <a:ext cx="3268548" cy="2592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D386E006-7F3E-EDE3-387F-06B006DE4154}"/>
                  </a:ext>
                </a:extLst>
              </p:cNvPr>
              <p:cNvGrpSpPr/>
              <p:nvPr/>
            </p:nvGrpSpPr>
            <p:grpSpPr>
              <a:xfrm>
                <a:off x="1859125" y="176919"/>
                <a:ext cx="3102722" cy="2406713"/>
                <a:chOff x="1367582" y="592355"/>
                <a:chExt cx="2547940" cy="2090129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B717288C-DF66-C815-7130-C6D06E3AB3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E8EAE9"/>
                    </a:clrFrom>
                    <a:clrTo>
                      <a:srgbClr val="E8EAE9">
                        <a:alpha val="0"/>
                      </a:srgbClr>
                    </a:clrTo>
                  </a:clrChange>
                </a:blip>
                <a:srcRect l="52691" t="3019"/>
                <a:stretch/>
              </p:blipFill>
              <p:spPr>
                <a:xfrm>
                  <a:off x="1367582" y="592355"/>
                  <a:ext cx="2547940" cy="1828871"/>
                </a:xfrm>
                <a:prstGeom prst="rect">
                  <a:avLst/>
                </a:prstGeom>
              </p:spPr>
            </p:pic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9EA7D6D9-1858-1CB2-3674-928FAFF64460}"/>
                    </a:ext>
                  </a:extLst>
                </p:cNvPr>
                <p:cNvSpPr/>
                <p:nvPr/>
              </p:nvSpPr>
              <p:spPr>
                <a:xfrm>
                  <a:off x="2540397" y="2374398"/>
                  <a:ext cx="308086" cy="308086"/>
                </a:xfrm>
                <a:prstGeom prst="ellipse">
                  <a:avLst/>
                </a:prstGeom>
                <a:solidFill>
                  <a:srgbClr val="04904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/>
                    <a:t>1</a:t>
                  </a: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522DDA-BD85-B398-84D3-E9F328E051A9}"/>
                </a:ext>
              </a:extLst>
            </p:cNvPr>
            <p:cNvSpPr txBox="1"/>
            <p:nvPr/>
          </p:nvSpPr>
          <p:spPr>
            <a:xfrm>
              <a:off x="551911" y="3867833"/>
              <a:ext cx="3446347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Vẽ phác hình dựa theo cảnh vật trong tranh mẫu.</a:t>
              </a:r>
              <a:endParaRPr lang="en-US">
                <a:latin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2A2574-CCCF-94B2-1A1B-1690649F1E07}"/>
              </a:ext>
            </a:extLst>
          </p:cNvPr>
          <p:cNvGrpSpPr/>
          <p:nvPr/>
        </p:nvGrpSpPr>
        <p:grpSpPr>
          <a:xfrm>
            <a:off x="5056857" y="1191263"/>
            <a:ext cx="3446347" cy="3179100"/>
            <a:chOff x="5056857" y="1191263"/>
            <a:chExt cx="3446347" cy="31791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5BCDF35-5224-E540-C82B-D4E2617EEEF2}"/>
                </a:ext>
              </a:extLst>
            </p:cNvPr>
            <p:cNvGrpSpPr/>
            <p:nvPr/>
          </p:nvGrpSpPr>
          <p:grpSpPr>
            <a:xfrm>
              <a:off x="5099102" y="1191263"/>
              <a:ext cx="3268384" cy="2747253"/>
              <a:chOff x="3338286" y="362857"/>
              <a:chExt cx="3084285" cy="259250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59576AE-7B0B-BBA4-E735-97AC64E267E2}"/>
                  </a:ext>
                </a:extLst>
              </p:cNvPr>
              <p:cNvSpPr/>
              <p:nvPr/>
            </p:nvSpPr>
            <p:spPr>
              <a:xfrm>
                <a:off x="3338286" y="362857"/>
                <a:ext cx="3084285" cy="2592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4E93950-09EE-5E42-1499-772E2EEBC614}"/>
                  </a:ext>
                </a:extLst>
              </p:cNvPr>
              <p:cNvGrpSpPr/>
              <p:nvPr/>
            </p:nvGrpSpPr>
            <p:grpSpPr>
              <a:xfrm>
                <a:off x="3407221" y="474694"/>
                <a:ext cx="2971507" cy="2413970"/>
                <a:chOff x="3915522" y="576617"/>
                <a:chExt cx="2656113" cy="2105867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FB29F01-729B-AA1D-D2F9-4EA8FCFD5A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0F1F3"/>
                    </a:clrFrom>
                    <a:clrTo>
                      <a:srgbClr val="F0F1F3">
                        <a:alpha val="0"/>
                      </a:srgbClr>
                    </a:clrTo>
                  </a:clrChange>
                </a:blip>
                <a:srcRect t="9358" r="53175" b="4718"/>
                <a:stretch/>
              </p:blipFill>
              <p:spPr>
                <a:xfrm>
                  <a:off x="3915522" y="576617"/>
                  <a:ext cx="2656113" cy="1828871"/>
                </a:xfrm>
                <a:prstGeom prst="rect">
                  <a:avLst/>
                </a:prstGeom>
              </p:spPr>
            </p:pic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AEA70587-2214-27FC-4528-13FC58EB21DC}"/>
                    </a:ext>
                  </a:extLst>
                </p:cNvPr>
                <p:cNvSpPr/>
                <p:nvPr/>
              </p:nvSpPr>
              <p:spPr>
                <a:xfrm>
                  <a:off x="5196850" y="2374398"/>
                  <a:ext cx="308086" cy="308086"/>
                </a:xfrm>
                <a:prstGeom prst="ellipse">
                  <a:avLst/>
                </a:prstGeom>
                <a:solidFill>
                  <a:srgbClr val="04904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/>
                    <a:t>2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3DC578-368A-47A0-539A-033038A8CBEB}"/>
                </a:ext>
              </a:extLst>
            </p:cNvPr>
            <p:cNvSpPr txBox="1"/>
            <p:nvPr/>
          </p:nvSpPr>
          <p:spPr>
            <a:xfrm>
              <a:off x="5056857" y="3913828"/>
              <a:ext cx="3446347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Vẽ nhân vật mới cho bức tranh.</a:t>
              </a:r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7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3"/>
          <p:cNvSpPr txBox="1">
            <a:spLocks noGrp="1"/>
          </p:cNvSpPr>
          <p:nvPr>
            <p:ph type="title"/>
          </p:nvPr>
        </p:nvSpPr>
        <p:spPr>
          <a:xfrm>
            <a:off x="752254" y="278008"/>
            <a:ext cx="7717500" cy="572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004B"/>
                </a:solidFill>
                <a:latin typeface="+mj-lt"/>
              </a:rPr>
              <a:t>C</a:t>
            </a:r>
            <a:r>
              <a:rPr lang="en" sz="2500" b="1">
                <a:solidFill>
                  <a:srgbClr val="00004B"/>
                </a:solidFill>
                <a:latin typeface="+mj-lt"/>
              </a:rPr>
              <a:t>ác bước thực hiện sản phẩm mĩ thuật </a:t>
            </a:r>
            <a:endParaRPr sz="2500" b="1">
              <a:solidFill>
                <a:srgbClr val="00004B"/>
              </a:solidFill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2281A3-D4F8-3812-DDD2-805BBDD57EE9}"/>
              </a:ext>
            </a:extLst>
          </p:cNvPr>
          <p:cNvGrpSpPr/>
          <p:nvPr/>
        </p:nvGrpSpPr>
        <p:grpSpPr>
          <a:xfrm>
            <a:off x="4902083" y="1029919"/>
            <a:ext cx="3446347" cy="4071404"/>
            <a:chOff x="4938368" y="1083961"/>
            <a:chExt cx="3446347" cy="407140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3DC578-368A-47A0-539A-033038A8CBEB}"/>
                </a:ext>
              </a:extLst>
            </p:cNvPr>
            <p:cNvSpPr txBox="1"/>
            <p:nvPr/>
          </p:nvSpPr>
          <p:spPr>
            <a:xfrm>
              <a:off x="4938368" y="3867833"/>
              <a:ext cx="3446347" cy="1287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Vẽ màu chi tiết cho cảnh vật chính</a:t>
              </a:r>
              <a:r>
                <a:rPr lang="en-US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. Hoàn thiện và đặt tên mới cho tranh </a:t>
              </a:r>
              <a:endParaRPr lang="en-US">
                <a:latin typeface="+mn-lt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D7B6029-5E03-FDFD-4558-8F784CB63DC4}"/>
                </a:ext>
              </a:extLst>
            </p:cNvPr>
            <p:cNvGrpSpPr/>
            <p:nvPr/>
          </p:nvGrpSpPr>
          <p:grpSpPr>
            <a:xfrm>
              <a:off x="4938368" y="1083961"/>
              <a:ext cx="3446347" cy="2919624"/>
              <a:chOff x="4029818" y="2666746"/>
              <a:chExt cx="2535901" cy="214832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1418CD9-DCEA-7986-37F7-D73FE8DD9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9818" y="2666746"/>
                <a:ext cx="2535901" cy="1856425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3B3A9C1-CF56-BAE2-7DC5-8AFDA7335ED3}"/>
                  </a:ext>
                </a:extLst>
              </p:cNvPr>
              <p:cNvSpPr/>
              <p:nvPr/>
            </p:nvSpPr>
            <p:spPr>
              <a:xfrm>
                <a:off x="5230912" y="4506986"/>
                <a:ext cx="308086" cy="308086"/>
              </a:xfrm>
              <a:prstGeom prst="ellipse">
                <a:avLst/>
              </a:prstGeom>
              <a:solidFill>
                <a:srgbClr val="04904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/>
                  <a:t>4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E9A29D-8644-1289-25BE-4060647697F2}"/>
              </a:ext>
            </a:extLst>
          </p:cNvPr>
          <p:cNvGrpSpPr/>
          <p:nvPr/>
        </p:nvGrpSpPr>
        <p:grpSpPr>
          <a:xfrm>
            <a:off x="639579" y="1029919"/>
            <a:ext cx="3446347" cy="3551830"/>
            <a:chOff x="551909" y="1188037"/>
            <a:chExt cx="3446347" cy="35518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522DDA-BD85-B398-84D3-E9F328E051A9}"/>
                </a:ext>
              </a:extLst>
            </p:cNvPr>
            <p:cNvSpPr txBox="1"/>
            <p:nvPr/>
          </p:nvSpPr>
          <p:spPr>
            <a:xfrm>
              <a:off x="551909" y="3867833"/>
              <a:ext cx="3446347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Vẽ màu khái quát theo đậm nhạt của tranh mẫu.</a:t>
              </a:r>
              <a:endParaRPr lang="en-US">
                <a:latin typeface="+mn-lt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69CAFE4-5716-DBCB-EB91-6449668C2997}"/>
                </a:ext>
              </a:extLst>
            </p:cNvPr>
            <p:cNvGrpSpPr/>
            <p:nvPr/>
          </p:nvGrpSpPr>
          <p:grpSpPr>
            <a:xfrm>
              <a:off x="670398" y="1188037"/>
              <a:ext cx="3209371" cy="2679796"/>
              <a:chOff x="1587654" y="2666746"/>
              <a:chExt cx="2442164" cy="203918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178442C-6484-2927-8E76-1D335C53AD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E1E5E8"/>
                  </a:clrFrom>
                  <a:clrTo>
                    <a:srgbClr val="E1E5E8">
                      <a:alpha val="0"/>
                    </a:srgbClr>
                  </a:clrTo>
                </a:clrChange>
              </a:blip>
              <a:srcRect l="53733" b="9233"/>
              <a:stretch/>
            </p:blipFill>
            <p:spPr>
              <a:xfrm>
                <a:off x="1587654" y="2666746"/>
                <a:ext cx="2442164" cy="1797781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F84093-3445-BBBB-A81D-4FE738BC7414}"/>
                  </a:ext>
                </a:extLst>
              </p:cNvPr>
              <p:cNvSpPr/>
              <p:nvPr/>
            </p:nvSpPr>
            <p:spPr>
              <a:xfrm>
                <a:off x="2595620" y="4397845"/>
                <a:ext cx="308086" cy="308086"/>
              </a:xfrm>
              <a:prstGeom prst="ellipse">
                <a:avLst/>
              </a:prstGeom>
              <a:solidFill>
                <a:srgbClr val="04904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/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222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35"/>
          <p:cNvGrpSpPr/>
          <p:nvPr/>
        </p:nvGrpSpPr>
        <p:grpSpPr>
          <a:xfrm>
            <a:off x="1920737" y="-73732"/>
            <a:ext cx="6891858" cy="5678491"/>
            <a:chOff x="2490570" y="463125"/>
            <a:chExt cx="6003766" cy="4817219"/>
          </a:xfrm>
        </p:grpSpPr>
        <p:grpSp>
          <p:nvGrpSpPr>
            <p:cNvPr id="1007" name="Google Shape;1007;p35"/>
            <p:cNvGrpSpPr/>
            <p:nvPr/>
          </p:nvGrpSpPr>
          <p:grpSpPr>
            <a:xfrm>
              <a:off x="2490570" y="463125"/>
              <a:ext cx="6003766" cy="4817219"/>
              <a:chOff x="1114984" y="0"/>
              <a:chExt cx="6680501" cy="5360209"/>
            </a:xfrm>
          </p:grpSpPr>
          <p:sp>
            <p:nvSpPr>
              <p:cNvPr id="1008" name="Google Shape;1008;p35"/>
              <p:cNvSpPr/>
              <p:nvPr/>
            </p:nvSpPr>
            <p:spPr>
              <a:xfrm rot="1213796">
                <a:off x="1564969" y="871565"/>
                <a:ext cx="5686306" cy="3617079"/>
              </a:xfrm>
              <a:custGeom>
                <a:avLst/>
                <a:gdLst/>
                <a:ahLst/>
                <a:cxnLst/>
                <a:rect l="l" t="t" r="r" b="b"/>
                <a:pathLst>
                  <a:path w="119839" h="76230" extrusionOk="0">
                    <a:moveTo>
                      <a:pt x="94998" y="2294"/>
                    </a:moveTo>
                    <a:lnTo>
                      <a:pt x="94998" y="2306"/>
                    </a:lnTo>
                    <a:cubicBezTo>
                      <a:pt x="94851" y="2339"/>
                      <a:pt x="94670" y="2394"/>
                      <a:pt x="94483" y="2482"/>
                    </a:cubicBezTo>
                    <a:lnTo>
                      <a:pt x="94483" y="2482"/>
                    </a:lnTo>
                    <a:cubicBezTo>
                      <a:pt x="94643" y="2404"/>
                      <a:pt x="94816" y="2339"/>
                      <a:pt x="94998" y="2294"/>
                    </a:cubicBezTo>
                    <a:close/>
                    <a:moveTo>
                      <a:pt x="49754" y="5879"/>
                    </a:moveTo>
                    <a:cubicBezTo>
                      <a:pt x="49462" y="5964"/>
                      <a:pt x="49122" y="6110"/>
                      <a:pt x="48806" y="6341"/>
                    </a:cubicBezTo>
                    <a:cubicBezTo>
                      <a:pt x="49061" y="6146"/>
                      <a:pt x="49377" y="5976"/>
                      <a:pt x="49754" y="5879"/>
                    </a:cubicBezTo>
                    <a:close/>
                    <a:moveTo>
                      <a:pt x="79953" y="8893"/>
                    </a:moveTo>
                    <a:cubicBezTo>
                      <a:pt x="79990" y="8893"/>
                      <a:pt x="80026" y="8905"/>
                      <a:pt x="80063" y="8905"/>
                    </a:cubicBezTo>
                    <a:lnTo>
                      <a:pt x="79966" y="8905"/>
                    </a:lnTo>
                    <a:lnTo>
                      <a:pt x="79953" y="8893"/>
                    </a:lnTo>
                    <a:close/>
                    <a:moveTo>
                      <a:pt x="16443" y="21289"/>
                    </a:moveTo>
                    <a:cubicBezTo>
                      <a:pt x="16443" y="21313"/>
                      <a:pt x="16443" y="21325"/>
                      <a:pt x="16443" y="21349"/>
                    </a:cubicBezTo>
                    <a:lnTo>
                      <a:pt x="16431" y="21349"/>
                    </a:lnTo>
                    <a:cubicBezTo>
                      <a:pt x="16443" y="21325"/>
                      <a:pt x="16443" y="21313"/>
                      <a:pt x="16443" y="21289"/>
                    </a:cubicBezTo>
                    <a:close/>
                    <a:moveTo>
                      <a:pt x="3926" y="33344"/>
                    </a:moveTo>
                    <a:lnTo>
                      <a:pt x="3926" y="33356"/>
                    </a:lnTo>
                    <a:cubicBezTo>
                      <a:pt x="3902" y="33393"/>
                      <a:pt x="3877" y="33429"/>
                      <a:pt x="3853" y="33453"/>
                    </a:cubicBezTo>
                    <a:cubicBezTo>
                      <a:pt x="3877" y="33417"/>
                      <a:pt x="3902" y="33381"/>
                      <a:pt x="3926" y="33344"/>
                    </a:cubicBezTo>
                    <a:close/>
                    <a:moveTo>
                      <a:pt x="95436" y="51695"/>
                    </a:moveTo>
                    <a:cubicBezTo>
                      <a:pt x="95412" y="51816"/>
                      <a:pt x="95387" y="51938"/>
                      <a:pt x="95339" y="52059"/>
                    </a:cubicBezTo>
                    <a:lnTo>
                      <a:pt x="95327" y="52035"/>
                    </a:lnTo>
                    <a:cubicBezTo>
                      <a:pt x="95363" y="51938"/>
                      <a:pt x="95399" y="51816"/>
                      <a:pt x="95424" y="51707"/>
                    </a:cubicBezTo>
                    <a:lnTo>
                      <a:pt x="95436" y="51695"/>
                    </a:lnTo>
                    <a:close/>
                    <a:moveTo>
                      <a:pt x="6508" y="54407"/>
                    </a:moveTo>
                    <a:lnTo>
                      <a:pt x="6508" y="54407"/>
                    </a:lnTo>
                    <a:cubicBezTo>
                      <a:pt x="6541" y="54440"/>
                      <a:pt x="6576" y="54472"/>
                      <a:pt x="6612" y="54502"/>
                    </a:cubicBezTo>
                    <a:cubicBezTo>
                      <a:pt x="6574" y="54471"/>
                      <a:pt x="6540" y="54440"/>
                      <a:pt x="6508" y="54407"/>
                    </a:cubicBezTo>
                    <a:close/>
                    <a:moveTo>
                      <a:pt x="95955" y="0"/>
                    </a:moveTo>
                    <a:cubicBezTo>
                      <a:pt x="95877" y="0"/>
                      <a:pt x="95809" y="4"/>
                      <a:pt x="95752" y="9"/>
                    </a:cubicBezTo>
                    <a:cubicBezTo>
                      <a:pt x="93905" y="143"/>
                      <a:pt x="93370" y="1565"/>
                      <a:pt x="93176" y="2707"/>
                    </a:cubicBezTo>
                    <a:cubicBezTo>
                      <a:pt x="93078" y="2707"/>
                      <a:pt x="93005" y="2719"/>
                      <a:pt x="92920" y="2731"/>
                    </a:cubicBezTo>
                    <a:cubicBezTo>
                      <a:pt x="92787" y="2756"/>
                      <a:pt x="92155" y="2865"/>
                      <a:pt x="91571" y="3339"/>
                    </a:cubicBezTo>
                    <a:cubicBezTo>
                      <a:pt x="91332" y="3259"/>
                      <a:pt x="91070" y="3214"/>
                      <a:pt x="90776" y="3214"/>
                    </a:cubicBezTo>
                    <a:cubicBezTo>
                      <a:pt x="90579" y="3214"/>
                      <a:pt x="90367" y="3234"/>
                      <a:pt x="90137" y="3278"/>
                    </a:cubicBezTo>
                    <a:cubicBezTo>
                      <a:pt x="89906" y="3327"/>
                      <a:pt x="89141" y="3521"/>
                      <a:pt x="88582" y="4190"/>
                    </a:cubicBezTo>
                    <a:cubicBezTo>
                      <a:pt x="88297" y="4101"/>
                      <a:pt x="88021" y="4070"/>
                      <a:pt x="87773" y="4070"/>
                    </a:cubicBezTo>
                    <a:cubicBezTo>
                      <a:pt x="87514" y="4070"/>
                      <a:pt x="87285" y="4104"/>
                      <a:pt x="87111" y="4141"/>
                    </a:cubicBezTo>
                    <a:cubicBezTo>
                      <a:pt x="86516" y="4287"/>
                      <a:pt x="85349" y="4773"/>
                      <a:pt x="85094" y="6304"/>
                    </a:cubicBezTo>
                    <a:cubicBezTo>
                      <a:pt x="85082" y="6414"/>
                      <a:pt x="85057" y="6511"/>
                      <a:pt x="85045" y="6632"/>
                    </a:cubicBezTo>
                    <a:cubicBezTo>
                      <a:pt x="84802" y="6632"/>
                      <a:pt x="84547" y="6669"/>
                      <a:pt x="84268" y="6742"/>
                    </a:cubicBezTo>
                    <a:lnTo>
                      <a:pt x="84292" y="6730"/>
                    </a:lnTo>
                    <a:lnTo>
                      <a:pt x="84292" y="6730"/>
                    </a:lnTo>
                    <a:cubicBezTo>
                      <a:pt x="84146" y="6754"/>
                      <a:pt x="84012" y="6778"/>
                      <a:pt x="83879" y="6815"/>
                    </a:cubicBezTo>
                    <a:cubicBezTo>
                      <a:pt x="83393" y="6936"/>
                      <a:pt x="82080" y="7434"/>
                      <a:pt x="81886" y="9087"/>
                    </a:cubicBezTo>
                    <a:cubicBezTo>
                      <a:pt x="81813" y="9111"/>
                      <a:pt x="81703" y="9148"/>
                      <a:pt x="81582" y="9209"/>
                    </a:cubicBezTo>
                    <a:cubicBezTo>
                      <a:pt x="80853" y="8115"/>
                      <a:pt x="79994" y="7794"/>
                      <a:pt x="79235" y="7794"/>
                    </a:cubicBezTo>
                    <a:cubicBezTo>
                      <a:pt x="78983" y="7794"/>
                      <a:pt x="78741" y="7829"/>
                      <a:pt x="78519" y="7884"/>
                    </a:cubicBezTo>
                    <a:cubicBezTo>
                      <a:pt x="78070" y="7993"/>
                      <a:pt x="77705" y="8164"/>
                      <a:pt x="77426" y="8370"/>
                    </a:cubicBezTo>
                    <a:cubicBezTo>
                      <a:pt x="77243" y="8382"/>
                      <a:pt x="77061" y="8394"/>
                      <a:pt x="76867" y="8443"/>
                    </a:cubicBezTo>
                    <a:cubicBezTo>
                      <a:pt x="76818" y="8200"/>
                      <a:pt x="76769" y="7993"/>
                      <a:pt x="76733" y="7823"/>
                    </a:cubicBezTo>
                    <a:cubicBezTo>
                      <a:pt x="76222" y="5412"/>
                      <a:pt x="74921" y="4925"/>
                      <a:pt x="73934" y="4925"/>
                    </a:cubicBezTo>
                    <a:cubicBezTo>
                      <a:pt x="73747" y="4925"/>
                      <a:pt x="73572" y="4942"/>
                      <a:pt x="73415" y="4967"/>
                    </a:cubicBezTo>
                    <a:cubicBezTo>
                      <a:pt x="73282" y="4992"/>
                      <a:pt x="72504" y="5150"/>
                      <a:pt x="71896" y="5782"/>
                    </a:cubicBezTo>
                    <a:lnTo>
                      <a:pt x="71762" y="5782"/>
                    </a:lnTo>
                    <a:cubicBezTo>
                      <a:pt x="71143" y="5830"/>
                      <a:pt x="69150" y="6219"/>
                      <a:pt x="69235" y="9148"/>
                    </a:cubicBezTo>
                    <a:cubicBezTo>
                      <a:pt x="69247" y="9500"/>
                      <a:pt x="69271" y="10023"/>
                      <a:pt x="69295" y="10631"/>
                    </a:cubicBezTo>
                    <a:cubicBezTo>
                      <a:pt x="69308" y="10861"/>
                      <a:pt x="69320" y="11105"/>
                      <a:pt x="69332" y="11360"/>
                    </a:cubicBezTo>
                    <a:cubicBezTo>
                      <a:pt x="69271" y="11360"/>
                      <a:pt x="69198" y="11348"/>
                      <a:pt x="69125" y="11348"/>
                    </a:cubicBezTo>
                    <a:cubicBezTo>
                      <a:pt x="69028" y="11348"/>
                      <a:pt x="68663" y="11360"/>
                      <a:pt x="68214" y="11518"/>
                    </a:cubicBezTo>
                    <a:cubicBezTo>
                      <a:pt x="68141" y="8686"/>
                      <a:pt x="66002" y="8455"/>
                      <a:pt x="65552" y="8431"/>
                    </a:cubicBezTo>
                    <a:cubicBezTo>
                      <a:pt x="65524" y="8429"/>
                      <a:pt x="65488" y="8428"/>
                      <a:pt x="65446" y="8428"/>
                    </a:cubicBezTo>
                    <a:cubicBezTo>
                      <a:pt x="65212" y="8428"/>
                      <a:pt x="64777" y="8467"/>
                      <a:pt x="64325" y="8662"/>
                    </a:cubicBezTo>
                    <a:cubicBezTo>
                      <a:pt x="64179" y="6256"/>
                      <a:pt x="62478" y="5842"/>
                      <a:pt x="61834" y="5769"/>
                    </a:cubicBezTo>
                    <a:cubicBezTo>
                      <a:pt x="61092" y="4980"/>
                      <a:pt x="60084" y="4931"/>
                      <a:pt x="59914" y="4931"/>
                    </a:cubicBezTo>
                    <a:cubicBezTo>
                      <a:pt x="59889" y="4930"/>
                      <a:pt x="59864" y="4930"/>
                      <a:pt x="59839" y="4930"/>
                    </a:cubicBezTo>
                    <a:cubicBezTo>
                      <a:pt x="59343" y="4930"/>
                      <a:pt x="58743" y="5050"/>
                      <a:pt x="58188" y="5478"/>
                    </a:cubicBezTo>
                    <a:cubicBezTo>
                      <a:pt x="57407" y="4590"/>
                      <a:pt x="56314" y="4578"/>
                      <a:pt x="56089" y="4578"/>
                    </a:cubicBezTo>
                    <a:cubicBezTo>
                      <a:pt x="56083" y="4578"/>
                      <a:pt x="56078" y="4578"/>
                      <a:pt x="56073" y="4578"/>
                    </a:cubicBezTo>
                    <a:cubicBezTo>
                      <a:pt x="55405" y="4603"/>
                      <a:pt x="54894" y="4809"/>
                      <a:pt x="54506" y="5113"/>
                    </a:cubicBezTo>
                    <a:cubicBezTo>
                      <a:pt x="54310" y="5054"/>
                      <a:pt x="54090" y="5024"/>
                      <a:pt x="53847" y="5024"/>
                    </a:cubicBezTo>
                    <a:cubicBezTo>
                      <a:pt x="53743" y="5024"/>
                      <a:pt x="53634" y="5029"/>
                      <a:pt x="53521" y="5040"/>
                    </a:cubicBezTo>
                    <a:cubicBezTo>
                      <a:pt x="52999" y="5077"/>
                      <a:pt x="52585" y="5223"/>
                      <a:pt x="52257" y="5429"/>
                    </a:cubicBezTo>
                    <a:cubicBezTo>
                      <a:pt x="51900" y="5203"/>
                      <a:pt x="51469" y="5065"/>
                      <a:pt x="50942" y="5065"/>
                    </a:cubicBezTo>
                    <a:cubicBezTo>
                      <a:pt x="50789" y="5065"/>
                      <a:pt x="50628" y="5076"/>
                      <a:pt x="50459" y="5101"/>
                    </a:cubicBezTo>
                    <a:cubicBezTo>
                      <a:pt x="49389" y="5259"/>
                      <a:pt x="48612" y="5915"/>
                      <a:pt x="48138" y="7058"/>
                    </a:cubicBezTo>
                    <a:cubicBezTo>
                      <a:pt x="47931" y="7386"/>
                      <a:pt x="47773" y="7799"/>
                      <a:pt x="47724" y="8297"/>
                    </a:cubicBezTo>
                    <a:cubicBezTo>
                      <a:pt x="47063" y="7232"/>
                      <a:pt x="46182" y="6980"/>
                      <a:pt x="45504" y="6980"/>
                    </a:cubicBezTo>
                    <a:cubicBezTo>
                      <a:pt x="45223" y="6980"/>
                      <a:pt x="44977" y="7024"/>
                      <a:pt x="44796" y="7070"/>
                    </a:cubicBezTo>
                    <a:cubicBezTo>
                      <a:pt x="43957" y="7276"/>
                      <a:pt x="43070" y="7799"/>
                      <a:pt x="42815" y="9111"/>
                    </a:cubicBezTo>
                    <a:cubicBezTo>
                      <a:pt x="42474" y="9111"/>
                      <a:pt x="42171" y="9172"/>
                      <a:pt x="41964" y="9245"/>
                    </a:cubicBezTo>
                    <a:lnTo>
                      <a:pt x="41928" y="9245"/>
                    </a:lnTo>
                    <a:cubicBezTo>
                      <a:pt x="41377" y="8797"/>
                      <a:pt x="40786" y="8676"/>
                      <a:pt x="40306" y="8676"/>
                    </a:cubicBezTo>
                    <a:cubicBezTo>
                      <a:pt x="39874" y="8676"/>
                      <a:pt x="39531" y="8774"/>
                      <a:pt x="39388" y="8820"/>
                    </a:cubicBezTo>
                    <a:cubicBezTo>
                      <a:pt x="39157" y="8893"/>
                      <a:pt x="38744" y="9075"/>
                      <a:pt x="38367" y="9427"/>
                    </a:cubicBezTo>
                    <a:cubicBezTo>
                      <a:pt x="37954" y="9221"/>
                      <a:pt x="37525" y="9145"/>
                      <a:pt x="37136" y="9145"/>
                    </a:cubicBezTo>
                    <a:cubicBezTo>
                      <a:pt x="36747" y="9145"/>
                      <a:pt x="36398" y="9221"/>
                      <a:pt x="36143" y="9318"/>
                    </a:cubicBezTo>
                    <a:cubicBezTo>
                      <a:pt x="35511" y="9561"/>
                      <a:pt x="34259" y="10290"/>
                      <a:pt x="34441" y="12186"/>
                    </a:cubicBezTo>
                    <a:cubicBezTo>
                      <a:pt x="34363" y="12180"/>
                      <a:pt x="34286" y="12177"/>
                      <a:pt x="34210" y="12177"/>
                    </a:cubicBezTo>
                    <a:cubicBezTo>
                      <a:pt x="34003" y="12177"/>
                      <a:pt x="33808" y="12199"/>
                      <a:pt x="33639" y="12235"/>
                    </a:cubicBezTo>
                    <a:cubicBezTo>
                      <a:pt x="33329" y="12121"/>
                      <a:pt x="33027" y="12081"/>
                      <a:pt x="32753" y="12081"/>
                    </a:cubicBezTo>
                    <a:cubicBezTo>
                      <a:pt x="32149" y="12081"/>
                      <a:pt x="31686" y="12278"/>
                      <a:pt x="31586" y="12320"/>
                    </a:cubicBezTo>
                    <a:cubicBezTo>
                      <a:pt x="31197" y="12490"/>
                      <a:pt x="30917" y="12721"/>
                      <a:pt x="30723" y="12903"/>
                    </a:cubicBezTo>
                    <a:cubicBezTo>
                      <a:pt x="30382" y="13146"/>
                      <a:pt x="30139" y="13426"/>
                      <a:pt x="29969" y="13717"/>
                    </a:cubicBezTo>
                    <a:cubicBezTo>
                      <a:pt x="29775" y="13766"/>
                      <a:pt x="29605" y="13839"/>
                      <a:pt x="29447" y="13912"/>
                    </a:cubicBezTo>
                    <a:cubicBezTo>
                      <a:pt x="29264" y="13997"/>
                      <a:pt x="28730" y="14301"/>
                      <a:pt x="28341" y="14872"/>
                    </a:cubicBezTo>
                    <a:cubicBezTo>
                      <a:pt x="27808" y="14457"/>
                      <a:pt x="27278" y="14314"/>
                      <a:pt x="26800" y="14314"/>
                    </a:cubicBezTo>
                    <a:cubicBezTo>
                      <a:pt x="26297" y="14314"/>
                      <a:pt x="25852" y="14473"/>
                      <a:pt x="25521" y="14641"/>
                    </a:cubicBezTo>
                    <a:cubicBezTo>
                      <a:pt x="25278" y="14775"/>
                      <a:pt x="25096" y="14908"/>
                      <a:pt x="24962" y="15006"/>
                    </a:cubicBezTo>
                    <a:cubicBezTo>
                      <a:pt x="24659" y="15200"/>
                      <a:pt x="24330" y="15504"/>
                      <a:pt x="24087" y="15905"/>
                    </a:cubicBezTo>
                    <a:cubicBezTo>
                      <a:pt x="23843" y="15828"/>
                      <a:pt x="23606" y="15797"/>
                      <a:pt x="23381" y="15797"/>
                    </a:cubicBezTo>
                    <a:cubicBezTo>
                      <a:pt x="22856" y="15797"/>
                      <a:pt x="22394" y="15969"/>
                      <a:pt x="22046" y="16148"/>
                    </a:cubicBezTo>
                    <a:cubicBezTo>
                      <a:pt x="21547" y="16415"/>
                      <a:pt x="20867" y="17059"/>
                      <a:pt x="20672" y="17995"/>
                    </a:cubicBezTo>
                    <a:cubicBezTo>
                      <a:pt x="20251" y="17704"/>
                      <a:pt x="19775" y="17509"/>
                      <a:pt x="19235" y="17509"/>
                    </a:cubicBezTo>
                    <a:cubicBezTo>
                      <a:pt x="18919" y="17509"/>
                      <a:pt x="18581" y="17575"/>
                      <a:pt x="18218" y="17728"/>
                    </a:cubicBezTo>
                    <a:cubicBezTo>
                      <a:pt x="18035" y="17776"/>
                      <a:pt x="17768" y="17861"/>
                      <a:pt x="17488" y="18019"/>
                    </a:cubicBezTo>
                    <a:cubicBezTo>
                      <a:pt x="16699" y="18457"/>
                      <a:pt x="15896" y="19332"/>
                      <a:pt x="16152" y="21033"/>
                    </a:cubicBezTo>
                    <a:cubicBezTo>
                      <a:pt x="15476" y="20352"/>
                      <a:pt x="14789" y="20145"/>
                      <a:pt x="14207" y="20145"/>
                    </a:cubicBezTo>
                    <a:cubicBezTo>
                      <a:pt x="13573" y="20145"/>
                      <a:pt x="13062" y="20389"/>
                      <a:pt x="12822" y="20535"/>
                    </a:cubicBezTo>
                    <a:cubicBezTo>
                      <a:pt x="12639" y="20632"/>
                      <a:pt x="11291" y="21471"/>
                      <a:pt x="11473" y="23172"/>
                    </a:cubicBezTo>
                    <a:cubicBezTo>
                      <a:pt x="11193" y="23257"/>
                      <a:pt x="10902" y="23415"/>
                      <a:pt x="10598" y="23634"/>
                    </a:cubicBezTo>
                    <a:cubicBezTo>
                      <a:pt x="10270" y="23877"/>
                      <a:pt x="9759" y="24351"/>
                      <a:pt x="9553" y="25080"/>
                    </a:cubicBezTo>
                    <a:cubicBezTo>
                      <a:pt x="9176" y="25177"/>
                      <a:pt x="8775" y="25360"/>
                      <a:pt x="8398" y="25700"/>
                    </a:cubicBezTo>
                    <a:cubicBezTo>
                      <a:pt x="8265" y="25809"/>
                      <a:pt x="7548" y="26490"/>
                      <a:pt x="7462" y="27547"/>
                    </a:cubicBezTo>
                    <a:cubicBezTo>
                      <a:pt x="7292" y="27669"/>
                      <a:pt x="7159" y="27802"/>
                      <a:pt x="7049" y="27900"/>
                    </a:cubicBezTo>
                    <a:cubicBezTo>
                      <a:pt x="6235" y="28762"/>
                      <a:pt x="6211" y="29723"/>
                      <a:pt x="6369" y="30464"/>
                    </a:cubicBezTo>
                    <a:cubicBezTo>
                      <a:pt x="5141" y="30585"/>
                      <a:pt x="4473" y="31533"/>
                      <a:pt x="4376" y="31691"/>
                    </a:cubicBezTo>
                    <a:cubicBezTo>
                      <a:pt x="4363" y="31703"/>
                      <a:pt x="4351" y="31728"/>
                      <a:pt x="4339" y="31752"/>
                    </a:cubicBezTo>
                    <a:cubicBezTo>
                      <a:pt x="3958" y="31668"/>
                      <a:pt x="3568" y="31610"/>
                      <a:pt x="3186" y="31610"/>
                    </a:cubicBezTo>
                    <a:cubicBezTo>
                      <a:pt x="2241" y="31610"/>
                      <a:pt x="1350" y="31964"/>
                      <a:pt x="778" y="33150"/>
                    </a:cubicBezTo>
                    <a:cubicBezTo>
                      <a:pt x="341" y="34061"/>
                      <a:pt x="1" y="35787"/>
                      <a:pt x="2662" y="37124"/>
                    </a:cubicBezTo>
                    <a:cubicBezTo>
                      <a:pt x="3087" y="37342"/>
                      <a:pt x="3695" y="37634"/>
                      <a:pt x="4424" y="37999"/>
                    </a:cubicBezTo>
                    <a:lnTo>
                      <a:pt x="4461" y="38011"/>
                    </a:lnTo>
                    <a:cubicBezTo>
                      <a:pt x="4339" y="38169"/>
                      <a:pt x="4242" y="38339"/>
                      <a:pt x="4169" y="38509"/>
                    </a:cubicBezTo>
                    <a:cubicBezTo>
                      <a:pt x="2626" y="38728"/>
                      <a:pt x="1775" y="39542"/>
                      <a:pt x="1641" y="40940"/>
                    </a:cubicBezTo>
                    <a:cubicBezTo>
                      <a:pt x="1617" y="41170"/>
                      <a:pt x="1508" y="42896"/>
                      <a:pt x="3233" y="43686"/>
                    </a:cubicBezTo>
                    <a:cubicBezTo>
                      <a:pt x="2990" y="44136"/>
                      <a:pt x="2893" y="44683"/>
                      <a:pt x="2990" y="45400"/>
                    </a:cubicBezTo>
                    <a:cubicBezTo>
                      <a:pt x="3027" y="45655"/>
                      <a:pt x="3197" y="46445"/>
                      <a:pt x="3841" y="47040"/>
                    </a:cubicBezTo>
                    <a:cubicBezTo>
                      <a:pt x="3865" y="47210"/>
                      <a:pt x="3890" y="47308"/>
                      <a:pt x="3902" y="47332"/>
                    </a:cubicBezTo>
                    <a:cubicBezTo>
                      <a:pt x="4048" y="47915"/>
                      <a:pt x="4351" y="48341"/>
                      <a:pt x="4679" y="48644"/>
                    </a:cubicBezTo>
                    <a:cubicBezTo>
                      <a:pt x="4291" y="48887"/>
                      <a:pt x="3926" y="49118"/>
                      <a:pt x="3634" y="49313"/>
                    </a:cubicBezTo>
                    <a:cubicBezTo>
                      <a:pt x="1374" y="50795"/>
                      <a:pt x="1544" y="52327"/>
                      <a:pt x="2091" y="53347"/>
                    </a:cubicBezTo>
                    <a:cubicBezTo>
                      <a:pt x="2358" y="53858"/>
                      <a:pt x="2893" y="54526"/>
                      <a:pt x="3865" y="54721"/>
                    </a:cubicBezTo>
                    <a:lnTo>
                      <a:pt x="3877" y="54745"/>
                    </a:lnTo>
                    <a:cubicBezTo>
                      <a:pt x="4486" y="55702"/>
                      <a:pt x="5283" y="56001"/>
                      <a:pt x="6073" y="56001"/>
                    </a:cubicBezTo>
                    <a:cubicBezTo>
                      <a:pt x="6798" y="56001"/>
                      <a:pt x="7518" y="55750"/>
                      <a:pt x="8082" y="55523"/>
                    </a:cubicBezTo>
                    <a:lnTo>
                      <a:pt x="8082" y="55523"/>
                    </a:lnTo>
                    <a:cubicBezTo>
                      <a:pt x="7705" y="55912"/>
                      <a:pt x="7402" y="56240"/>
                      <a:pt x="7171" y="56483"/>
                    </a:cubicBezTo>
                    <a:cubicBezTo>
                      <a:pt x="5178" y="58658"/>
                      <a:pt x="6089" y="60153"/>
                      <a:pt x="6806" y="60858"/>
                    </a:cubicBezTo>
                    <a:cubicBezTo>
                      <a:pt x="7414" y="61449"/>
                      <a:pt x="8028" y="61665"/>
                      <a:pt x="8606" y="61665"/>
                    </a:cubicBezTo>
                    <a:cubicBezTo>
                      <a:pt x="8848" y="61665"/>
                      <a:pt x="9083" y="61627"/>
                      <a:pt x="9310" y="61563"/>
                    </a:cubicBezTo>
                    <a:cubicBezTo>
                      <a:pt x="9419" y="61794"/>
                      <a:pt x="9565" y="62025"/>
                      <a:pt x="9771" y="62255"/>
                    </a:cubicBezTo>
                    <a:cubicBezTo>
                      <a:pt x="9929" y="62511"/>
                      <a:pt x="10185" y="62875"/>
                      <a:pt x="10598" y="63179"/>
                    </a:cubicBezTo>
                    <a:cubicBezTo>
                      <a:pt x="10646" y="63216"/>
                      <a:pt x="10756" y="63288"/>
                      <a:pt x="10926" y="63374"/>
                    </a:cubicBezTo>
                    <a:cubicBezTo>
                      <a:pt x="11193" y="63945"/>
                      <a:pt x="11631" y="64309"/>
                      <a:pt x="11935" y="64504"/>
                    </a:cubicBezTo>
                    <a:cubicBezTo>
                      <a:pt x="12120" y="64621"/>
                      <a:pt x="12704" y="64958"/>
                      <a:pt x="13457" y="64958"/>
                    </a:cubicBezTo>
                    <a:cubicBezTo>
                      <a:pt x="14185" y="64958"/>
                      <a:pt x="15072" y="64643"/>
                      <a:pt x="15909" y="63507"/>
                    </a:cubicBezTo>
                    <a:cubicBezTo>
                      <a:pt x="16091" y="63264"/>
                      <a:pt x="16334" y="62924"/>
                      <a:pt x="16626" y="62511"/>
                    </a:cubicBezTo>
                    <a:cubicBezTo>
                      <a:pt x="16808" y="62255"/>
                      <a:pt x="17002" y="61976"/>
                      <a:pt x="17209" y="61672"/>
                    </a:cubicBezTo>
                    <a:cubicBezTo>
                      <a:pt x="17367" y="62328"/>
                      <a:pt x="17792" y="62948"/>
                      <a:pt x="18692" y="63374"/>
                    </a:cubicBezTo>
                    <a:cubicBezTo>
                      <a:pt x="18886" y="63471"/>
                      <a:pt x="19129" y="63568"/>
                      <a:pt x="19409" y="63617"/>
                    </a:cubicBezTo>
                    <a:cubicBezTo>
                      <a:pt x="19810" y="64334"/>
                      <a:pt x="20478" y="64662"/>
                      <a:pt x="20782" y="64783"/>
                    </a:cubicBezTo>
                    <a:cubicBezTo>
                      <a:pt x="21091" y="64898"/>
                      <a:pt x="21444" y="64991"/>
                      <a:pt x="21809" y="64991"/>
                    </a:cubicBezTo>
                    <a:cubicBezTo>
                      <a:pt x="21831" y="64991"/>
                      <a:pt x="21853" y="64991"/>
                      <a:pt x="21876" y="64990"/>
                    </a:cubicBezTo>
                    <a:lnTo>
                      <a:pt x="21876" y="64990"/>
                    </a:lnTo>
                    <a:cubicBezTo>
                      <a:pt x="21195" y="67834"/>
                      <a:pt x="23249" y="68599"/>
                      <a:pt x="23662" y="68721"/>
                    </a:cubicBezTo>
                    <a:cubicBezTo>
                      <a:pt x="23791" y="68762"/>
                      <a:pt x="24095" y="68840"/>
                      <a:pt x="24482" y="68840"/>
                    </a:cubicBezTo>
                    <a:cubicBezTo>
                      <a:pt x="24897" y="68840"/>
                      <a:pt x="25407" y="68750"/>
                      <a:pt x="25898" y="68429"/>
                    </a:cubicBezTo>
                    <a:cubicBezTo>
                      <a:pt x="26299" y="69450"/>
                      <a:pt x="27211" y="69936"/>
                      <a:pt x="27855" y="70082"/>
                    </a:cubicBezTo>
                    <a:cubicBezTo>
                      <a:pt x="28110" y="70139"/>
                      <a:pt x="28345" y="70165"/>
                      <a:pt x="28564" y="70165"/>
                    </a:cubicBezTo>
                    <a:cubicBezTo>
                      <a:pt x="29044" y="70165"/>
                      <a:pt x="29441" y="70039"/>
                      <a:pt x="29775" y="69839"/>
                    </a:cubicBezTo>
                    <a:cubicBezTo>
                      <a:pt x="30054" y="70568"/>
                      <a:pt x="30638" y="71200"/>
                      <a:pt x="31804" y="71406"/>
                    </a:cubicBezTo>
                    <a:cubicBezTo>
                      <a:pt x="31940" y="71430"/>
                      <a:pt x="32107" y="71448"/>
                      <a:pt x="32294" y="71448"/>
                    </a:cubicBezTo>
                    <a:cubicBezTo>
                      <a:pt x="32592" y="71448"/>
                      <a:pt x="32941" y="71402"/>
                      <a:pt x="33299" y="71261"/>
                    </a:cubicBezTo>
                    <a:cubicBezTo>
                      <a:pt x="33639" y="71564"/>
                      <a:pt x="34113" y="71808"/>
                      <a:pt x="34770" y="71905"/>
                    </a:cubicBezTo>
                    <a:cubicBezTo>
                      <a:pt x="34849" y="71917"/>
                      <a:pt x="34986" y="71933"/>
                      <a:pt x="35160" y="71933"/>
                    </a:cubicBezTo>
                    <a:cubicBezTo>
                      <a:pt x="35494" y="71933"/>
                      <a:pt x="35964" y="71877"/>
                      <a:pt x="36435" y="71637"/>
                    </a:cubicBezTo>
                    <a:cubicBezTo>
                      <a:pt x="36580" y="71686"/>
                      <a:pt x="36738" y="71722"/>
                      <a:pt x="36860" y="71735"/>
                    </a:cubicBezTo>
                    <a:cubicBezTo>
                      <a:pt x="36981" y="71752"/>
                      <a:pt x="37128" y="71766"/>
                      <a:pt x="37292" y="71766"/>
                    </a:cubicBezTo>
                    <a:cubicBezTo>
                      <a:pt x="37688" y="71766"/>
                      <a:pt x="38182" y="71687"/>
                      <a:pt x="38646" y="71394"/>
                    </a:cubicBezTo>
                    <a:cubicBezTo>
                      <a:pt x="38974" y="71662"/>
                      <a:pt x="39327" y="71808"/>
                      <a:pt x="39619" y="71880"/>
                    </a:cubicBezTo>
                    <a:cubicBezTo>
                      <a:pt x="40178" y="72391"/>
                      <a:pt x="40809" y="72537"/>
                      <a:pt x="40943" y="72561"/>
                    </a:cubicBezTo>
                    <a:cubicBezTo>
                      <a:pt x="41072" y="72587"/>
                      <a:pt x="41267" y="72615"/>
                      <a:pt x="41501" y="72615"/>
                    </a:cubicBezTo>
                    <a:cubicBezTo>
                      <a:pt x="42041" y="72615"/>
                      <a:pt x="42791" y="72466"/>
                      <a:pt x="43410" y="71795"/>
                    </a:cubicBezTo>
                    <a:cubicBezTo>
                      <a:pt x="43520" y="73521"/>
                      <a:pt x="44771" y="74068"/>
                      <a:pt x="45403" y="74238"/>
                    </a:cubicBezTo>
                    <a:cubicBezTo>
                      <a:pt x="45639" y="74302"/>
                      <a:pt x="45898" y="74343"/>
                      <a:pt x="46169" y="74343"/>
                    </a:cubicBezTo>
                    <a:cubicBezTo>
                      <a:pt x="46779" y="74343"/>
                      <a:pt x="47454" y="74132"/>
                      <a:pt x="48077" y="73485"/>
                    </a:cubicBezTo>
                    <a:cubicBezTo>
                      <a:pt x="48721" y="73460"/>
                      <a:pt x="49547" y="73229"/>
                      <a:pt x="50191" y="72294"/>
                    </a:cubicBezTo>
                    <a:lnTo>
                      <a:pt x="50191" y="72294"/>
                    </a:lnTo>
                    <a:cubicBezTo>
                      <a:pt x="50118" y="74651"/>
                      <a:pt x="51808" y="75186"/>
                      <a:pt x="52367" y="75295"/>
                    </a:cubicBezTo>
                    <a:cubicBezTo>
                      <a:pt x="52599" y="75341"/>
                      <a:pt x="52816" y="75362"/>
                      <a:pt x="53017" y="75362"/>
                    </a:cubicBezTo>
                    <a:cubicBezTo>
                      <a:pt x="53510" y="75362"/>
                      <a:pt x="53914" y="75235"/>
                      <a:pt x="54250" y="75028"/>
                    </a:cubicBezTo>
                    <a:cubicBezTo>
                      <a:pt x="54469" y="75101"/>
                      <a:pt x="54700" y="75162"/>
                      <a:pt x="54943" y="75198"/>
                    </a:cubicBezTo>
                    <a:cubicBezTo>
                      <a:pt x="54995" y="75205"/>
                      <a:pt x="55126" y="75221"/>
                      <a:pt x="55309" y="75221"/>
                    </a:cubicBezTo>
                    <a:cubicBezTo>
                      <a:pt x="55814" y="75221"/>
                      <a:pt x="56708" y="75099"/>
                      <a:pt x="57386" y="74323"/>
                    </a:cubicBezTo>
                    <a:cubicBezTo>
                      <a:pt x="57896" y="74663"/>
                      <a:pt x="58455" y="74761"/>
                      <a:pt x="58808" y="74773"/>
                    </a:cubicBezTo>
                    <a:cubicBezTo>
                      <a:pt x="58840" y="74774"/>
                      <a:pt x="58873" y="74775"/>
                      <a:pt x="58908" y="74775"/>
                    </a:cubicBezTo>
                    <a:cubicBezTo>
                      <a:pt x="59794" y="74775"/>
                      <a:pt x="61218" y="74303"/>
                      <a:pt x="61639" y="72525"/>
                    </a:cubicBezTo>
                    <a:cubicBezTo>
                      <a:pt x="61712" y="72901"/>
                      <a:pt x="61773" y="73205"/>
                      <a:pt x="61822" y="73460"/>
                    </a:cubicBezTo>
                    <a:cubicBezTo>
                      <a:pt x="62300" y="75864"/>
                      <a:pt x="63778" y="76230"/>
                      <a:pt x="64628" y="76230"/>
                    </a:cubicBezTo>
                    <a:cubicBezTo>
                      <a:pt x="64814" y="76230"/>
                      <a:pt x="64970" y="76212"/>
                      <a:pt x="65078" y="76195"/>
                    </a:cubicBezTo>
                    <a:cubicBezTo>
                      <a:pt x="65637" y="76097"/>
                      <a:pt x="66379" y="75842"/>
                      <a:pt x="66865" y="75113"/>
                    </a:cubicBezTo>
                    <a:cubicBezTo>
                      <a:pt x="67123" y="75208"/>
                      <a:pt x="67412" y="75265"/>
                      <a:pt x="67733" y="75265"/>
                    </a:cubicBezTo>
                    <a:cubicBezTo>
                      <a:pt x="67986" y="75265"/>
                      <a:pt x="68260" y="75230"/>
                      <a:pt x="68554" y="75150"/>
                    </a:cubicBezTo>
                    <a:cubicBezTo>
                      <a:pt x="69295" y="74931"/>
                      <a:pt x="70535" y="74129"/>
                      <a:pt x="70535" y="72525"/>
                    </a:cubicBezTo>
                    <a:cubicBezTo>
                      <a:pt x="70644" y="72476"/>
                      <a:pt x="70754" y="72403"/>
                      <a:pt x="70851" y="72330"/>
                    </a:cubicBezTo>
                    <a:cubicBezTo>
                      <a:pt x="70863" y="72342"/>
                      <a:pt x="70875" y="72367"/>
                      <a:pt x="70887" y="72391"/>
                    </a:cubicBezTo>
                    <a:cubicBezTo>
                      <a:pt x="71675" y="73721"/>
                      <a:pt x="72631" y="74053"/>
                      <a:pt x="73391" y="74053"/>
                    </a:cubicBezTo>
                    <a:cubicBezTo>
                      <a:pt x="73909" y="74053"/>
                      <a:pt x="74336" y="73899"/>
                      <a:pt x="74558" y="73801"/>
                    </a:cubicBezTo>
                    <a:cubicBezTo>
                      <a:pt x="75165" y="73521"/>
                      <a:pt x="75785" y="73047"/>
                      <a:pt x="76028" y="72196"/>
                    </a:cubicBezTo>
                    <a:cubicBezTo>
                      <a:pt x="76156" y="72221"/>
                      <a:pt x="76288" y="72234"/>
                      <a:pt x="76425" y="72234"/>
                    </a:cubicBezTo>
                    <a:cubicBezTo>
                      <a:pt x="76835" y="72234"/>
                      <a:pt x="77289" y="72117"/>
                      <a:pt x="77790" y="71844"/>
                    </a:cubicBezTo>
                    <a:cubicBezTo>
                      <a:pt x="79528" y="70884"/>
                      <a:pt x="79285" y="69219"/>
                      <a:pt x="78920" y="68064"/>
                    </a:cubicBezTo>
                    <a:cubicBezTo>
                      <a:pt x="79370" y="67712"/>
                      <a:pt x="79893" y="67080"/>
                      <a:pt x="79905" y="66108"/>
                    </a:cubicBezTo>
                    <a:cubicBezTo>
                      <a:pt x="80038" y="65999"/>
                      <a:pt x="80148" y="65877"/>
                      <a:pt x="80257" y="65768"/>
                    </a:cubicBezTo>
                    <a:cubicBezTo>
                      <a:pt x="80294" y="65755"/>
                      <a:pt x="80330" y="65731"/>
                      <a:pt x="80354" y="65719"/>
                    </a:cubicBezTo>
                    <a:cubicBezTo>
                      <a:pt x="80366" y="65715"/>
                      <a:pt x="80378" y="65710"/>
                      <a:pt x="80391" y="65706"/>
                    </a:cubicBezTo>
                    <a:lnTo>
                      <a:pt x="80391" y="65706"/>
                    </a:lnTo>
                    <a:cubicBezTo>
                      <a:pt x="80383" y="65710"/>
                      <a:pt x="80375" y="65715"/>
                      <a:pt x="80367" y="65719"/>
                    </a:cubicBezTo>
                    <a:cubicBezTo>
                      <a:pt x="80373" y="65716"/>
                      <a:pt x="80385" y="65710"/>
                      <a:pt x="80403" y="65701"/>
                    </a:cubicBezTo>
                    <a:lnTo>
                      <a:pt x="80403" y="65701"/>
                    </a:lnTo>
                    <a:cubicBezTo>
                      <a:pt x="80399" y="65703"/>
                      <a:pt x="80395" y="65704"/>
                      <a:pt x="80391" y="65706"/>
                    </a:cubicBezTo>
                    <a:lnTo>
                      <a:pt x="80391" y="65706"/>
                    </a:lnTo>
                    <a:cubicBezTo>
                      <a:pt x="80514" y="65639"/>
                      <a:pt x="80614" y="65582"/>
                      <a:pt x="80683" y="65537"/>
                    </a:cubicBezTo>
                    <a:lnTo>
                      <a:pt x="80683" y="65537"/>
                    </a:lnTo>
                    <a:cubicBezTo>
                      <a:pt x="80564" y="65619"/>
                      <a:pt x="80459" y="65674"/>
                      <a:pt x="80403" y="65701"/>
                    </a:cubicBezTo>
                    <a:lnTo>
                      <a:pt x="80403" y="65701"/>
                    </a:lnTo>
                    <a:cubicBezTo>
                      <a:pt x="80583" y="65633"/>
                      <a:pt x="80884" y="65502"/>
                      <a:pt x="81205" y="65269"/>
                    </a:cubicBezTo>
                    <a:cubicBezTo>
                      <a:pt x="81545" y="65026"/>
                      <a:pt x="82056" y="64540"/>
                      <a:pt x="82250" y="63787"/>
                    </a:cubicBezTo>
                    <a:cubicBezTo>
                      <a:pt x="82493" y="63702"/>
                      <a:pt x="82712" y="63592"/>
                      <a:pt x="82870" y="63507"/>
                    </a:cubicBezTo>
                    <a:cubicBezTo>
                      <a:pt x="83471" y="63917"/>
                      <a:pt x="84020" y="64069"/>
                      <a:pt x="84503" y="64069"/>
                    </a:cubicBezTo>
                    <a:cubicBezTo>
                      <a:pt x="85250" y="64069"/>
                      <a:pt x="85840" y="63706"/>
                      <a:pt x="86224" y="63374"/>
                    </a:cubicBezTo>
                    <a:cubicBezTo>
                      <a:pt x="86820" y="62851"/>
                      <a:pt x="87123" y="62231"/>
                      <a:pt x="87160" y="61526"/>
                    </a:cubicBezTo>
                    <a:cubicBezTo>
                      <a:pt x="87512" y="61405"/>
                      <a:pt x="87877" y="61186"/>
                      <a:pt x="88229" y="60846"/>
                    </a:cubicBezTo>
                    <a:cubicBezTo>
                      <a:pt x="88570" y="60530"/>
                      <a:pt x="88922" y="59995"/>
                      <a:pt x="89044" y="59327"/>
                    </a:cubicBezTo>
                    <a:cubicBezTo>
                      <a:pt x="89753" y="59858"/>
                      <a:pt x="90401" y="60040"/>
                      <a:pt x="90955" y="60040"/>
                    </a:cubicBezTo>
                    <a:cubicBezTo>
                      <a:pt x="92061" y="60040"/>
                      <a:pt x="92795" y="59314"/>
                      <a:pt x="92908" y="59193"/>
                    </a:cubicBezTo>
                    <a:cubicBezTo>
                      <a:pt x="93127" y="58962"/>
                      <a:pt x="93346" y="58670"/>
                      <a:pt x="93479" y="58318"/>
                    </a:cubicBezTo>
                    <a:cubicBezTo>
                      <a:pt x="94306" y="58136"/>
                      <a:pt x="94828" y="57589"/>
                      <a:pt x="94926" y="57479"/>
                    </a:cubicBezTo>
                    <a:cubicBezTo>
                      <a:pt x="95278" y="57103"/>
                      <a:pt x="95825" y="56301"/>
                      <a:pt x="95594" y="55219"/>
                    </a:cubicBezTo>
                    <a:cubicBezTo>
                      <a:pt x="95934" y="55000"/>
                      <a:pt x="96153" y="54769"/>
                      <a:pt x="96214" y="54709"/>
                    </a:cubicBezTo>
                    <a:cubicBezTo>
                      <a:pt x="97271" y="53493"/>
                      <a:pt x="96943" y="52266"/>
                      <a:pt x="96408" y="51379"/>
                    </a:cubicBezTo>
                    <a:cubicBezTo>
                      <a:pt x="96469" y="51342"/>
                      <a:pt x="96530" y="51318"/>
                      <a:pt x="96590" y="51282"/>
                    </a:cubicBezTo>
                    <a:cubicBezTo>
                      <a:pt x="97103" y="51552"/>
                      <a:pt x="97676" y="51760"/>
                      <a:pt x="98262" y="51760"/>
                    </a:cubicBezTo>
                    <a:cubicBezTo>
                      <a:pt x="98910" y="51760"/>
                      <a:pt x="99574" y="51505"/>
                      <a:pt x="100188" y="50795"/>
                    </a:cubicBezTo>
                    <a:cubicBezTo>
                      <a:pt x="100698" y="50212"/>
                      <a:pt x="100917" y="49568"/>
                      <a:pt x="100868" y="48887"/>
                    </a:cubicBezTo>
                    <a:cubicBezTo>
                      <a:pt x="101257" y="47684"/>
                      <a:pt x="100552" y="46566"/>
                      <a:pt x="100042" y="45922"/>
                    </a:cubicBezTo>
                    <a:lnTo>
                      <a:pt x="100054" y="45910"/>
                    </a:lnTo>
                    <a:cubicBezTo>
                      <a:pt x="100552" y="45825"/>
                      <a:pt x="101050" y="45570"/>
                      <a:pt x="101524" y="45047"/>
                    </a:cubicBezTo>
                    <a:cubicBezTo>
                      <a:pt x="102278" y="45608"/>
                      <a:pt x="102948" y="45801"/>
                      <a:pt x="103515" y="45801"/>
                    </a:cubicBezTo>
                    <a:cubicBezTo>
                      <a:pt x="104485" y="45801"/>
                      <a:pt x="105153" y="45235"/>
                      <a:pt x="105413" y="44974"/>
                    </a:cubicBezTo>
                    <a:cubicBezTo>
                      <a:pt x="105425" y="44962"/>
                      <a:pt x="105450" y="44938"/>
                      <a:pt x="105474" y="44913"/>
                    </a:cubicBezTo>
                    <a:cubicBezTo>
                      <a:pt x="106167" y="44804"/>
                      <a:pt x="106665" y="44427"/>
                      <a:pt x="106847" y="44269"/>
                    </a:cubicBezTo>
                    <a:cubicBezTo>
                      <a:pt x="107042" y="44233"/>
                      <a:pt x="107212" y="44172"/>
                      <a:pt x="107370" y="44099"/>
                    </a:cubicBezTo>
                    <a:cubicBezTo>
                      <a:pt x="107698" y="43966"/>
                      <a:pt x="107941" y="43795"/>
                      <a:pt x="108099" y="43662"/>
                    </a:cubicBezTo>
                    <a:cubicBezTo>
                      <a:pt x="108707" y="43139"/>
                      <a:pt x="109934" y="41681"/>
                      <a:pt x="108111" y="39372"/>
                    </a:cubicBezTo>
                    <a:cubicBezTo>
                      <a:pt x="107868" y="39044"/>
                      <a:pt x="107491" y="38594"/>
                      <a:pt x="107054" y="38035"/>
                    </a:cubicBezTo>
                    <a:cubicBezTo>
                      <a:pt x="106993" y="37962"/>
                      <a:pt x="106920" y="37877"/>
                      <a:pt x="106859" y="37792"/>
                    </a:cubicBezTo>
                    <a:cubicBezTo>
                      <a:pt x="106981" y="37646"/>
                      <a:pt x="107103" y="37464"/>
                      <a:pt x="107200" y="37257"/>
                    </a:cubicBezTo>
                    <a:cubicBezTo>
                      <a:pt x="107540" y="37573"/>
                      <a:pt x="107856" y="37865"/>
                      <a:pt x="108123" y="38108"/>
                    </a:cubicBezTo>
                    <a:cubicBezTo>
                      <a:pt x="108354" y="38315"/>
                      <a:pt x="108561" y="38497"/>
                      <a:pt x="108707" y="38606"/>
                    </a:cubicBezTo>
                    <a:cubicBezTo>
                      <a:pt x="109396" y="39174"/>
                      <a:pt x="110068" y="39380"/>
                      <a:pt x="110665" y="39380"/>
                    </a:cubicBezTo>
                    <a:cubicBezTo>
                      <a:pt x="111500" y="39380"/>
                      <a:pt x="112189" y="38977"/>
                      <a:pt x="112571" y="38594"/>
                    </a:cubicBezTo>
                    <a:cubicBezTo>
                      <a:pt x="112596" y="38582"/>
                      <a:pt x="112620" y="38558"/>
                      <a:pt x="112632" y="38533"/>
                    </a:cubicBezTo>
                    <a:cubicBezTo>
                      <a:pt x="112668" y="38533"/>
                      <a:pt x="112693" y="38521"/>
                      <a:pt x="112717" y="38521"/>
                    </a:cubicBezTo>
                    <a:cubicBezTo>
                      <a:pt x="113252" y="38497"/>
                      <a:pt x="114115" y="38351"/>
                      <a:pt x="114807" y="37585"/>
                    </a:cubicBezTo>
                    <a:cubicBezTo>
                      <a:pt x="115962" y="36309"/>
                      <a:pt x="115755" y="34827"/>
                      <a:pt x="114200" y="33186"/>
                    </a:cubicBezTo>
                    <a:cubicBezTo>
                      <a:pt x="114102" y="33089"/>
                      <a:pt x="114017" y="32979"/>
                      <a:pt x="113908" y="32882"/>
                    </a:cubicBezTo>
                    <a:cubicBezTo>
                      <a:pt x="114017" y="32724"/>
                      <a:pt x="114698" y="31703"/>
                      <a:pt x="114309" y="30476"/>
                    </a:cubicBezTo>
                    <a:cubicBezTo>
                      <a:pt x="114406" y="30440"/>
                      <a:pt x="114516" y="30403"/>
                      <a:pt x="114625" y="30367"/>
                    </a:cubicBezTo>
                    <a:lnTo>
                      <a:pt x="115694" y="29966"/>
                    </a:lnTo>
                    <a:lnTo>
                      <a:pt x="116168" y="28933"/>
                    </a:lnTo>
                    <a:cubicBezTo>
                      <a:pt x="116193" y="28872"/>
                      <a:pt x="116582" y="27985"/>
                      <a:pt x="116290" y="27000"/>
                    </a:cubicBezTo>
                    <a:lnTo>
                      <a:pt x="116339" y="27000"/>
                    </a:lnTo>
                    <a:cubicBezTo>
                      <a:pt x="116440" y="27007"/>
                      <a:pt x="116538" y="27010"/>
                      <a:pt x="116634" y="27010"/>
                    </a:cubicBezTo>
                    <a:cubicBezTo>
                      <a:pt x="119150" y="27010"/>
                      <a:pt x="119523" y="24773"/>
                      <a:pt x="119535" y="24679"/>
                    </a:cubicBezTo>
                    <a:cubicBezTo>
                      <a:pt x="119571" y="24412"/>
                      <a:pt x="119839" y="22078"/>
                      <a:pt x="116995" y="21471"/>
                    </a:cubicBezTo>
                    <a:cubicBezTo>
                      <a:pt x="116837" y="21446"/>
                      <a:pt x="116642" y="21398"/>
                      <a:pt x="116411" y="21361"/>
                    </a:cubicBezTo>
                    <a:cubicBezTo>
                      <a:pt x="116703" y="20705"/>
                      <a:pt x="116655" y="20073"/>
                      <a:pt x="116642" y="19940"/>
                    </a:cubicBezTo>
                    <a:cubicBezTo>
                      <a:pt x="116582" y="19344"/>
                      <a:pt x="116399" y="18882"/>
                      <a:pt x="116120" y="18530"/>
                    </a:cubicBezTo>
                    <a:cubicBezTo>
                      <a:pt x="117043" y="17861"/>
                      <a:pt x="117675" y="16974"/>
                      <a:pt x="117286" y="15589"/>
                    </a:cubicBezTo>
                    <a:cubicBezTo>
                      <a:pt x="118477" y="14264"/>
                      <a:pt x="117797" y="12757"/>
                      <a:pt x="117700" y="12563"/>
                    </a:cubicBezTo>
                    <a:cubicBezTo>
                      <a:pt x="117639" y="12417"/>
                      <a:pt x="117214" y="11627"/>
                      <a:pt x="116314" y="11250"/>
                    </a:cubicBezTo>
                    <a:cubicBezTo>
                      <a:pt x="116363" y="11092"/>
                      <a:pt x="116387" y="10922"/>
                      <a:pt x="116411" y="10716"/>
                    </a:cubicBezTo>
                    <a:lnTo>
                      <a:pt x="116545" y="9585"/>
                    </a:lnTo>
                    <a:lnTo>
                      <a:pt x="115135" y="7787"/>
                    </a:lnTo>
                    <a:lnTo>
                      <a:pt x="115063" y="7787"/>
                    </a:lnTo>
                    <a:lnTo>
                      <a:pt x="113993" y="7665"/>
                    </a:lnTo>
                    <a:cubicBezTo>
                      <a:pt x="113814" y="7644"/>
                      <a:pt x="113658" y="7630"/>
                      <a:pt x="113510" y="7630"/>
                    </a:cubicBezTo>
                    <a:cubicBezTo>
                      <a:pt x="113075" y="7630"/>
                      <a:pt x="112720" y="7749"/>
                      <a:pt x="112122" y="8139"/>
                    </a:cubicBezTo>
                    <a:lnTo>
                      <a:pt x="111781" y="7848"/>
                    </a:lnTo>
                    <a:cubicBezTo>
                      <a:pt x="111733" y="7799"/>
                      <a:pt x="111635" y="7726"/>
                      <a:pt x="111514" y="7641"/>
                    </a:cubicBezTo>
                    <a:cubicBezTo>
                      <a:pt x="111611" y="7410"/>
                      <a:pt x="111696" y="7191"/>
                      <a:pt x="111781" y="6997"/>
                    </a:cubicBezTo>
                    <a:cubicBezTo>
                      <a:pt x="112754" y="4639"/>
                      <a:pt x="111806" y="3473"/>
                      <a:pt x="110858" y="2926"/>
                    </a:cubicBezTo>
                    <a:lnTo>
                      <a:pt x="109861" y="2342"/>
                    </a:lnTo>
                    <a:lnTo>
                      <a:pt x="108767" y="2646"/>
                    </a:lnTo>
                    <a:cubicBezTo>
                      <a:pt x="108281" y="2768"/>
                      <a:pt x="107965" y="2889"/>
                      <a:pt x="107637" y="3217"/>
                    </a:cubicBezTo>
                    <a:cubicBezTo>
                      <a:pt x="107467" y="2525"/>
                      <a:pt x="107030" y="1893"/>
                      <a:pt x="106118" y="1528"/>
                    </a:cubicBezTo>
                    <a:cubicBezTo>
                      <a:pt x="105535" y="677"/>
                      <a:pt x="104599" y="434"/>
                      <a:pt x="104441" y="398"/>
                    </a:cubicBezTo>
                    <a:cubicBezTo>
                      <a:pt x="104195" y="344"/>
                      <a:pt x="103966" y="319"/>
                      <a:pt x="103752" y="319"/>
                    </a:cubicBezTo>
                    <a:cubicBezTo>
                      <a:pt x="101758" y="319"/>
                      <a:pt x="101111" y="2484"/>
                      <a:pt x="100880" y="3242"/>
                    </a:cubicBezTo>
                    <a:cubicBezTo>
                      <a:pt x="100832" y="3424"/>
                      <a:pt x="100771" y="3631"/>
                      <a:pt x="100710" y="3849"/>
                    </a:cubicBezTo>
                    <a:cubicBezTo>
                      <a:pt x="100625" y="3837"/>
                      <a:pt x="100552" y="3825"/>
                      <a:pt x="100467" y="3825"/>
                    </a:cubicBezTo>
                    <a:lnTo>
                      <a:pt x="100419" y="3813"/>
                    </a:lnTo>
                    <a:cubicBezTo>
                      <a:pt x="100419" y="3703"/>
                      <a:pt x="100406" y="3594"/>
                      <a:pt x="100406" y="3497"/>
                    </a:cubicBezTo>
                    <a:cubicBezTo>
                      <a:pt x="100230" y="648"/>
                      <a:pt x="98471" y="287"/>
                      <a:pt x="97616" y="287"/>
                    </a:cubicBezTo>
                    <a:cubicBezTo>
                      <a:pt x="97585" y="287"/>
                      <a:pt x="97555" y="288"/>
                      <a:pt x="97526" y="289"/>
                    </a:cubicBezTo>
                    <a:cubicBezTo>
                      <a:pt x="97453" y="289"/>
                      <a:pt x="97356" y="301"/>
                      <a:pt x="97247" y="313"/>
                    </a:cubicBezTo>
                    <a:cubicBezTo>
                      <a:pt x="97198" y="276"/>
                      <a:pt x="97137" y="264"/>
                      <a:pt x="97089" y="240"/>
                    </a:cubicBezTo>
                    <a:cubicBezTo>
                      <a:pt x="96658" y="49"/>
                      <a:pt x="96243" y="0"/>
                      <a:pt x="95955" y="0"/>
                    </a:cubicBezTo>
                    <a:close/>
                  </a:path>
                </a:pathLst>
              </a:custGeom>
              <a:solidFill>
                <a:srgbClr val="F6F8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 rot="1213796">
                <a:off x="1659194" y="871565"/>
                <a:ext cx="5686306" cy="3617079"/>
              </a:xfrm>
              <a:custGeom>
                <a:avLst/>
                <a:gdLst/>
                <a:ahLst/>
                <a:cxnLst/>
                <a:rect l="l" t="t" r="r" b="b"/>
                <a:pathLst>
                  <a:path w="119839" h="76230" extrusionOk="0">
                    <a:moveTo>
                      <a:pt x="94998" y="2294"/>
                    </a:moveTo>
                    <a:lnTo>
                      <a:pt x="94998" y="2306"/>
                    </a:lnTo>
                    <a:cubicBezTo>
                      <a:pt x="94851" y="2339"/>
                      <a:pt x="94670" y="2394"/>
                      <a:pt x="94483" y="2482"/>
                    </a:cubicBezTo>
                    <a:lnTo>
                      <a:pt x="94483" y="2482"/>
                    </a:lnTo>
                    <a:cubicBezTo>
                      <a:pt x="94643" y="2404"/>
                      <a:pt x="94816" y="2339"/>
                      <a:pt x="94998" y="2294"/>
                    </a:cubicBezTo>
                    <a:close/>
                    <a:moveTo>
                      <a:pt x="49754" y="5879"/>
                    </a:moveTo>
                    <a:cubicBezTo>
                      <a:pt x="49462" y="5964"/>
                      <a:pt x="49122" y="6110"/>
                      <a:pt x="48806" y="6341"/>
                    </a:cubicBezTo>
                    <a:cubicBezTo>
                      <a:pt x="49061" y="6146"/>
                      <a:pt x="49377" y="5976"/>
                      <a:pt x="49754" y="5879"/>
                    </a:cubicBezTo>
                    <a:close/>
                    <a:moveTo>
                      <a:pt x="79953" y="8893"/>
                    </a:moveTo>
                    <a:cubicBezTo>
                      <a:pt x="79990" y="8893"/>
                      <a:pt x="80026" y="8905"/>
                      <a:pt x="80063" y="8905"/>
                    </a:cubicBezTo>
                    <a:lnTo>
                      <a:pt x="79966" y="8905"/>
                    </a:lnTo>
                    <a:lnTo>
                      <a:pt x="79953" y="8893"/>
                    </a:lnTo>
                    <a:close/>
                    <a:moveTo>
                      <a:pt x="16443" y="21289"/>
                    </a:moveTo>
                    <a:cubicBezTo>
                      <a:pt x="16443" y="21313"/>
                      <a:pt x="16443" y="21325"/>
                      <a:pt x="16443" y="21349"/>
                    </a:cubicBezTo>
                    <a:lnTo>
                      <a:pt x="16431" y="21349"/>
                    </a:lnTo>
                    <a:cubicBezTo>
                      <a:pt x="16443" y="21325"/>
                      <a:pt x="16443" y="21313"/>
                      <a:pt x="16443" y="21289"/>
                    </a:cubicBezTo>
                    <a:close/>
                    <a:moveTo>
                      <a:pt x="3926" y="33344"/>
                    </a:moveTo>
                    <a:lnTo>
                      <a:pt x="3926" y="33356"/>
                    </a:lnTo>
                    <a:cubicBezTo>
                      <a:pt x="3902" y="33393"/>
                      <a:pt x="3877" y="33429"/>
                      <a:pt x="3853" y="33453"/>
                    </a:cubicBezTo>
                    <a:cubicBezTo>
                      <a:pt x="3877" y="33417"/>
                      <a:pt x="3902" y="33381"/>
                      <a:pt x="3926" y="33344"/>
                    </a:cubicBezTo>
                    <a:close/>
                    <a:moveTo>
                      <a:pt x="95436" y="51695"/>
                    </a:moveTo>
                    <a:cubicBezTo>
                      <a:pt x="95412" y="51816"/>
                      <a:pt x="95387" y="51938"/>
                      <a:pt x="95339" y="52059"/>
                    </a:cubicBezTo>
                    <a:lnTo>
                      <a:pt x="95327" y="52035"/>
                    </a:lnTo>
                    <a:cubicBezTo>
                      <a:pt x="95363" y="51938"/>
                      <a:pt x="95399" y="51816"/>
                      <a:pt x="95424" y="51707"/>
                    </a:cubicBezTo>
                    <a:lnTo>
                      <a:pt x="95436" y="51695"/>
                    </a:lnTo>
                    <a:close/>
                    <a:moveTo>
                      <a:pt x="6508" y="54407"/>
                    </a:moveTo>
                    <a:lnTo>
                      <a:pt x="6508" y="54407"/>
                    </a:lnTo>
                    <a:cubicBezTo>
                      <a:pt x="6541" y="54440"/>
                      <a:pt x="6576" y="54472"/>
                      <a:pt x="6612" y="54502"/>
                    </a:cubicBezTo>
                    <a:cubicBezTo>
                      <a:pt x="6574" y="54471"/>
                      <a:pt x="6540" y="54440"/>
                      <a:pt x="6508" y="54407"/>
                    </a:cubicBezTo>
                    <a:close/>
                    <a:moveTo>
                      <a:pt x="95955" y="0"/>
                    </a:moveTo>
                    <a:cubicBezTo>
                      <a:pt x="95877" y="0"/>
                      <a:pt x="95809" y="4"/>
                      <a:pt x="95752" y="9"/>
                    </a:cubicBezTo>
                    <a:cubicBezTo>
                      <a:pt x="93905" y="143"/>
                      <a:pt x="93370" y="1565"/>
                      <a:pt x="93176" y="2707"/>
                    </a:cubicBezTo>
                    <a:cubicBezTo>
                      <a:pt x="93078" y="2707"/>
                      <a:pt x="93005" y="2719"/>
                      <a:pt x="92920" y="2731"/>
                    </a:cubicBezTo>
                    <a:cubicBezTo>
                      <a:pt x="92787" y="2756"/>
                      <a:pt x="92155" y="2865"/>
                      <a:pt x="91571" y="3339"/>
                    </a:cubicBezTo>
                    <a:cubicBezTo>
                      <a:pt x="91332" y="3259"/>
                      <a:pt x="91070" y="3214"/>
                      <a:pt x="90776" y="3214"/>
                    </a:cubicBezTo>
                    <a:cubicBezTo>
                      <a:pt x="90579" y="3214"/>
                      <a:pt x="90367" y="3234"/>
                      <a:pt x="90137" y="3278"/>
                    </a:cubicBezTo>
                    <a:cubicBezTo>
                      <a:pt x="89906" y="3327"/>
                      <a:pt x="89141" y="3521"/>
                      <a:pt x="88582" y="4190"/>
                    </a:cubicBezTo>
                    <a:cubicBezTo>
                      <a:pt x="88297" y="4101"/>
                      <a:pt x="88021" y="4070"/>
                      <a:pt x="87773" y="4070"/>
                    </a:cubicBezTo>
                    <a:cubicBezTo>
                      <a:pt x="87514" y="4070"/>
                      <a:pt x="87285" y="4104"/>
                      <a:pt x="87111" y="4141"/>
                    </a:cubicBezTo>
                    <a:cubicBezTo>
                      <a:pt x="86516" y="4287"/>
                      <a:pt x="85349" y="4773"/>
                      <a:pt x="85094" y="6304"/>
                    </a:cubicBezTo>
                    <a:cubicBezTo>
                      <a:pt x="85082" y="6414"/>
                      <a:pt x="85057" y="6511"/>
                      <a:pt x="85045" y="6632"/>
                    </a:cubicBezTo>
                    <a:cubicBezTo>
                      <a:pt x="84802" y="6632"/>
                      <a:pt x="84547" y="6669"/>
                      <a:pt x="84268" y="6742"/>
                    </a:cubicBezTo>
                    <a:lnTo>
                      <a:pt x="84292" y="6730"/>
                    </a:lnTo>
                    <a:lnTo>
                      <a:pt x="84292" y="6730"/>
                    </a:lnTo>
                    <a:cubicBezTo>
                      <a:pt x="84146" y="6754"/>
                      <a:pt x="84012" y="6778"/>
                      <a:pt x="83879" y="6815"/>
                    </a:cubicBezTo>
                    <a:cubicBezTo>
                      <a:pt x="83393" y="6936"/>
                      <a:pt x="82080" y="7434"/>
                      <a:pt x="81886" y="9087"/>
                    </a:cubicBezTo>
                    <a:cubicBezTo>
                      <a:pt x="81813" y="9111"/>
                      <a:pt x="81703" y="9148"/>
                      <a:pt x="81582" y="9209"/>
                    </a:cubicBezTo>
                    <a:cubicBezTo>
                      <a:pt x="80853" y="8115"/>
                      <a:pt x="79994" y="7794"/>
                      <a:pt x="79235" y="7794"/>
                    </a:cubicBezTo>
                    <a:cubicBezTo>
                      <a:pt x="78983" y="7794"/>
                      <a:pt x="78741" y="7829"/>
                      <a:pt x="78519" y="7884"/>
                    </a:cubicBezTo>
                    <a:cubicBezTo>
                      <a:pt x="78070" y="7993"/>
                      <a:pt x="77705" y="8164"/>
                      <a:pt x="77426" y="8370"/>
                    </a:cubicBezTo>
                    <a:cubicBezTo>
                      <a:pt x="77243" y="8382"/>
                      <a:pt x="77061" y="8394"/>
                      <a:pt x="76867" y="8443"/>
                    </a:cubicBezTo>
                    <a:cubicBezTo>
                      <a:pt x="76818" y="8200"/>
                      <a:pt x="76769" y="7993"/>
                      <a:pt x="76733" y="7823"/>
                    </a:cubicBezTo>
                    <a:cubicBezTo>
                      <a:pt x="76222" y="5412"/>
                      <a:pt x="74921" y="4925"/>
                      <a:pt x="73934" y="4925"/>
                    </a:cubicBezTo>
                    <a:cubicBezTo>
                      <a:pt x="73747" y="4925"/>
                      <a:pt x="73572" y="4942"/>
                      <a:pt x="73415" y="4967"/>
                    </a:cubicBezTo>
                    <a:cubicBezTo>
                      <a:pt x="73282" y="4992"/>
                      <a:pt x="72504" y="5150"/>
                      <a:pt x="71896" y="5782"/>
                    </a:cubicBezTo>
                    <a:lnTo>
                      <a:pt x="71762" y="5782"/>
                    </a:lnTo>
                    <a:cubicBezTo>
                      <a:pt x="71143" y="5830"/>
                      <a:pt x="69150" y="6219"/>
                      <a:pt x="69235" y="9148"/>
                    </a:cubicBezTo>
                    <a:cubicBezTo>
                      <a:pt x="69247" y="9500"/>
                      <a:pt x="69271" y="10023"/>
                      <a:pt x="69295" y="10631"/>
                    </a:cubicBezTo>
                    <a:cubicBezTo>
                      <a:pt x="69308" y="10861"/>
                      <a:pt x="69320" y="11105"/>
                      <a:pt x="69332" y="11360"/>
                    </a:cubicBezTo>
                    <a:cubicBezTo>
                      <a:pt x="69271" y="11360"/>
                      <a:pt x="69198" y="11348"/>
                      <a:pt x="69125" y="11348"/>
                    </a:cubicBezTo>
                    <a:cubicBezTo>
                      <a:pt x="69028" y="11348"/>
                      <a:pt x="68663" y="11360"/>
                      <a:pt x="68214" y="11518"/>
                    </a:cubicBezTo>
                    <a:cubicBezTo>
                      <a:pt x="68141" y="8686"/>
                      <a:pt x="66002" y="8455"/>
                      <a:pt x="65552" y="8431"/>
                    </a:cubicBezTo>
                    <a:cubicBezTo>
                      <a:pt x="65524" y="8429"/>
                      <a:pt x="65488" y="8428"/>
                      <a:pt x="65446" y="8428"/>
                    </a:cubicBezTo>
                    <a:cubicBezTo>
                      <a:pt x="65212" y="8428"/>
                      <a:pt x="64777" y="8467"/>
                      <a:pt x="64325" y="8662"/>
                    </a:cubicBezTo>
                    <a:cubicBezTo>
                      <a:pt x="64179" y="6256"/>
                      <a:pt x="62478" y="5842"/>
                      <a:pt x="61834" y="5769"/>
                    </a:cubicBezTo>
                    <a:cubicBezTo>
                      <a:pt x="61092" y="4980"/>
                      <a:pt x="60084" y="4931"/>
                      <a:pt x="59914" y="4931"/>
                    </a:cubicBezTo>
                    <a:cubicBezTo>
                      <a:pt x="59889" y="4930"/>
                      <a:pt x="59864" y="4930"/>
                      <a:pt x="59839" y="4930"/>
                    </a:cubicBezTo>
                    <a:cubicBezTo>
                      <a:pt x="59343" y="4930"/>
                      <a:pt x="58743" y="5050"/>
                      <a:pt x="58188" y="5478"/>
                    </a:cubicBezTo>
                    <a:cubicBezTo>
                      <a:pt x="57407" y="4590"/>
                      <a:pt x="56314" y="4578"/>
                      <a:pt x="56089" y="4578"/>
                    </a:cubicBezTo>
                    <a:cubicBezTo>
                      <a:pt x="56083" y="4578"/>
                      <a:pt x="56078" y="4578"/>
                      <a:pt x="56073" y="4578"/>
                    </a:cubicBezTo>
                    <a:cubicBezTo>
                      <a:pt x="55405" y="4603"/>
                      <a:pt x="54894" y="4809"/>
                      <a:pt x="54506" y="5113"/>
                    </a:cubicBezTo>
                    <a:cubicBezTo>
                      <a:pt x="54310" y="5054"/>
                      <a:pt x="54090" y="5024"/>
                      <a:pt x="53847" y="5024"/>
                    </a:cubicBezTo>
                    <a:cubicBezTo>
                      <a:pt x="53743" y="5024"/>
                      <a:pt x="53634" y="5029"/>
                      <a:pt x="53521" y="5040"/>
                    </a:cubicBezTo>
                    <a:cubicBezTo>
                      <a:pt x="52999" y="5077"/>
                      <a:pt x="52585" y="5223"/>
                      <a:pt x="52257" y="5429"/>
                    </a:cubicBezTo>
                    <a:cubicBezTo>
                      <a:pt x="51900" y="5203"/>
                      <a:pt x="51469" y="5065"/>
                      <a:pt x="50942" y="5065"/>
                    </a:cubicBezTo>
                    <a:cubicBezTo>
                      <a:pt x="50789" y="5065"/>
                      <a:pt x="50628" y="5076"/>
                      <a:pt x="50459" y="5101"/>
                    </a:cubicBezTo>
                    <a:cubicBezTo>
                      <a:pt x="49389" y="5259"/>
                      <a:pt x="48612" y="5915"/>
                      <a:pt x="48138" y="7058"/>
                    </a:cubicBezTo>
                    <a:cubicBezTo>
                      <a:pt x="47931" y="7386"/>
                      <a:pt x="47773" y="7799"/>
                      <a:pt x="47724" y="8297"/>
                    </a:cubicBezTo>
                    <a:cubicBezTo>
                      <a:pt x="47063" y="7232"/>
                      <a:pt x="46182" y="6980"/>
                      <a:pt x="45504" y="6980"/>
                    </a:cubicBezTo>
                    <a:cubicBezTo>
                      <a:pt x="45223" y="6980"/>
                      <a:pt x="44977" y="7024"/>
                      <a:pt x="44796" y="7070"/>
                    </a:cubicBezTo>
                    <a:cubicBezTo>
                      <a:pt x="43957" y="7276"/>
                      <a:pt x="43070" y="7799"/>
                      <a:pt x="42815" y="9111"/>
                    </a:cubicBezTo>
                    <a:cubicBezTo>
                      <a:pt x="42474" y="9111"/>
                      <a:pt x="42171" y="9172"/>
                      <a:pt x="41964" y="9245"/>
                    </a:cubicBezTo>
                    <a:lnTo>
                      <a:pt x="41928" y="9245"/>
                    </a:lnTo>
                    <a:cubicBezTo>
                      <a:pt x="41377" y="8797"/>
                      <a:pt x="40786" y="8676"/>
                      <a:pt x="40306" y="8676"/>
                    </a:cubicBezTo>
                    <a:cubicBezTo>
                      <a:pt x="39874" y="8676"/>
                      <a:pt x="39531" y="8774"/>
                      <a:pt x="39388" y="8820"/>
                    </a:cubicBezTo>
                    <a:cubicBezTo>
                      <a:pt x="39157" y="8893"/>
                      <a:pt x="38744" y="9075"/>
                      <a:pt x="38367" y="9427"/>
                    </a:cubicBezTo>
                    <a:cubicBezTo>
                      <a:pt x="37954" y="9221"/>
                      <a:pt x="37525" y="9145"/>
                      <a:pt x="37136" y="9145"/>
                    </a:cubicBezTo>
                    <a:cubicBezTo>
                      <a:pt x="36747" y="9145"/>
                      <a:pt x="36398" y="9221"/>
                      <a:pt x="36143" y="9318"/>
                    </a:cubicBezTo>
                    <a:cubicBezTo>
                      <a:pt x="35511" y="9561"/>
                      <a:pt x="34259" y="10290"/>
                      <a:pt x="34441" y="12186"/>
                    </a:cubicBezTo>
                    <a:cubicBezTo>
                      <a:pt x="34363" y="12180"/>
                      <a:pt x="34286" y="12177"/>
                      <a:pt x="34210" y="12177"/>
                    </a:cubicBezTo>
                    <a:cubicBezTo>
                      <a:pt x="34003" y="12177"/>
                      <a:pt x="33808" y="12199"/>
                      <a:pt x="33639" y="12235"/>
                    </a:cubicBezTo>
                    <a:cubicBezTo>
                      <a:pt x="33329" y="12121"/>
                      <a:pt x="33027" y="12081"/>
                      <a:pt x="32753" y="12081"/>
                    </a:cubicBezTo>
                    <a:cubicBezTo>
                      <a:pt x="32149" y="12081"/>
                      <a:pt x="31686" y="12278"/>
                      <a:pt x="31586" y="12320"/>
                    </a:cubicBezTo>
                    <a:cubicBezTo>
                      <a:pt x="31197" y="12490"/>
                      <a:pt x="30917" y="12721"/>
                      <a:pt x="30723" y="12903"/>
                    </a:cubicBezTo>
                    <a:cubicBezTo>
                      <a:pt x="30382" y="13146"/>
                      <a:pt x="30139" y="13426"/>
                      <a:pt x="29969" y="13717"/>
                    </a:cubicBezTo>
                    <a:cubicBezTo>
                      <a:pt x="29775" y="13766"/>
                      <a:pt x="29605" y="13839"/>
                      <a:pt x="29447" y="13912"/>
                    </a:cubicBezTo>
                    <a:cubicBezTo>
                      <a:pt x="29264" y="13997"/>
                      <a:pt x="28730" y="14301"/>
                      <a:pt x="28341" y="14872"/>
                    </a:cubicBezTo>
                    <a:cubicBezTo>
                      <a:pt x="27808" y="14457"/>
                      <a:pt x="27278" y="14314"/>
                      <a:pt x="26800" y="14314"/>
                    </a:cubicBezTo>
                    <a:cubicBezTo>
                      <a:pt x="26297" y="14314"/>
                      <a:pt x="25852" y="14473"/>
                      <a:pt x="25521" y="14641"/>
                    </a:cubicBezTo>
                    <a:cubicBezTo>
                      <a:pt x="25278" y="14775"/>
                      <a:pt x="25096" y="14908"/>
                      <a:pt x="24962" y="15006"/>
                    </a:cubicBezTo>
                    <a:cubicBezTo>
                      <a:pt x="24659" y="15200"/>
                      <a:pt x="24330" y="15504"/>
                      <a:pt x="24087" y="15905"/>
                    </a:cubicBezTo>
                    <a:cubicBezTo>
                      <a:pt x="23843" y="15828"/>
                      <a:pt x="23606" y="15797"/>
                      <a:pt x="23381" y="15797"/>
                    </a:cubicBezTo>
                    <a:cubicBezTo>
                      <a:pt x="22856" y="15797"/>
                      <a:pt x="22394" y="15969"/>
                      <a:pt x="22046" y="16148"/>
                    </a:cubicBezTo>
                    <a:cubicBezTo>
                      <a:pt x="21547" y="16415"/>
                      <a:pt x="20867" y="17059"/>
                      <a:pt x="20672" y="17995"/>
                    </a:cubicBezTo>
                    <a:cubicBezTo>
                      <a:pt x="20251" y="17704"/>
                      <a:pt x="19775" y="17509"/>
                      <a:pt x="19235" y="17509"/>
                    </a:cubicBezTo>
                    <a:cubicBezTo>
                      <a:pt x="18919" y="17509"/>
                      <a:pt x="18581" y="17575"/>
                      <a:pt x="18218" y="17728"/>
                    </a:cubicBezTo>
                    <a:cubicBezTo>
                      <a:pt x="18035" y="17776"/>
                      <a:pt x="17768" y="17861"/>
                      <a:pt x="17488" y="18019"/>
                    </a:cubicBezTo>
                    <a:cubicBezTo>
                      <a:pt x="16699" y="18457"/>
                      <a:pt x="15896" y="19332"/>
                      <a:pt x="16152" y="21033"/>
                    </a:cubicBezTo>
                    <a:cubicBezTo>
                      <a:pt x="15476" y="20352"/>
                      <a:pt x="14789" y="20145"/>
                      <a:pt x="14207" y="20145"/>
                    </a:cubicBezTo>
                    <a:cubicBezTo>
                      <a:pt x="13573" y="20145"/>
                      <a:pt x="13062" y="20389"/>
                      <a:pt x="12822" y="20535"/>
                    </a:cubicBezTo>
                    <a:cubicBezTo>
                      <a:pt x="12639" y="20632"/>
                      <a:pt x="11291" y="21471"/>
                      <a:pt x="11473" y="23172"/>
                    </a:cubicBezTo>
                    <a:cubicBezTo>
                      <a:pt x="11193" y="23257"/>
                      <a:pt x="10902" y="23415"/>
                      <a:pt x="10598" y="23634"/>
                    </a:cubicBezTo>
                    <a:cubicBezTo>
                      <a:pt x="10270" y="23877"/>
                      <a:pt x="9759" y="24351"/>
                      <a:pt x="9553" y="25080"/>
                    </a:cubicBezTo>
                    <a:cubicBezTo>
                      <a:pt x="9176" y="25177"/>
                      <a:pt x="8775" y="25360"/>
                      <a:pt x="8398" y="25700"/>
                    </a:cubicBezTo>
                    <a:cubicBezTo>
                      <a:pt x="8265" y="25809"/>
                      <a:pt x="7548" y="26490"/>
                      <a:pt x="7462" y="27547"/>
                    </a:cubicBezTo>
                    <a:cubicBezTo>
                      <a:pt x="7292" y="27669"/>
                      <a:pt x="7159" y="27802"/>
                      <a:pt x="7049" y="27900"/>
                    </a:cubicBezTo>
                    <a:cubicBezTo>
                      <a:pt x="6235" y="28762"/>
                      <a:pt x="6211" y="29723"/>
                      <a:pt x="6369" y="30464"/>
                    </a:cubicBezTo>
                    <a:cubicBezTo>
                      <a:pt x="5141" y="30585"/>
                      <a:pt x="4473" y="31533"/>
                      <a:pt x="4376" y="31691"/>
                    </a:cubicBezTo>
                    <a:cubicBezTo>
                      <a:pt x="4363" y="31703"/>
                      <a:pt x="4351" y="31728"/>
                      <a:pt x="4339" y="31752"/>
                    </a:cubicBezTo>
                    <a:cubicBezTo>
                      <a:pt x="3958" y="31668"/>
                      <a:pt x="3568" y="31610"/>
                      <a:pt x="3186" y="31610"/>
                    </a:cubicBezTo>
                    <a:cubicBezTo>
                      <a:pt x="2241" y="31610"/>
                      <a:pt x="1350" y="31964"/>
                      <a:pt x="778" y="33150"/>
                    </a:cubicBezTo>
                    <a:cubicBezTo>
                      <a:pt x="341" y="34061"/>
                      <a:pt x="1" y="35787"/>
                      <a:pt x="2662" y="37124"/>
                    </a:cubicBezTo>
                    <a:cubicBezTo>
                      <a:pt x="3087" y="37342"/>
                      <a:pt x="3695" y="37634"/>
                      <a:pt x="4424" y="37999"/>
                    </a:cubicBezTo>
                    <a:lnTo>
                      <a:pt x="4461" y="38011"/>
                    </a:lnTo>
                    <a:cubicBezTo>
                      <a:pt x="4339" y="38169"/>
                      <a:pt x="4242" y="38339"/>
                      <a:pt x="4169" y="38509"/>
                    </a:cubicBezTo>
                    <a:cubicBezTo>
                      <a:pt x="2626" y="38728"/>
                      <a:pt x="1775" y="39542"/>
                      <a:pt x="1641" y="40940"/>
                    </a:cubicBezTo>
                    <a:cubicBezTo>
                      <a:pt x="1617" y="41170"/>
                      <a:pt x="1508" y="42896"/>
                      <a:pt x="3233" y="43686"/>
                    </a:cubicBezTo>
                    <a:cubicBezTo>
                      <a:pt x="2990" y="44136"/>
                      <a:pt x="2893" y="44683"/>
                      <a:pt x="2990" y="45400"/>
                    </a:cubicBezTo>
                    <a:cubicBezTo>
                      <a:pt x="3027" y="45655"/>
                      <a:pt x="3197" y="46445"/>
                      <a:pt x="3841" y="47040"/>
                    </a:cubicBezTo>
                    <a:cubicBezTo>
                      <a:pt x="3865" y="47210"/>
                      <a:pt x="3890" y="47308"/>
                      <a:pt x="3902" y="47332"/>
                    </a:cubicBezTo>
                    <a:cubicBezTo>
                      <a:pt x="4048" y="47915"/>
                      <a:pt x="4351" y="48341"/>
                      <a:pt x="4679" y="48644"/>
                    </a:cubicBezTo>
                    <a:cubicBezTo>
                      <a:pt x="4291" y="48887"/>
                      <a:pt x="3926" y="49118"/>
                      <a:pt x="3634" y="49313"/>
                    </a:cubicBezTo>
                    <a:cubicBezTo>
                      <a:pt x="1374" y="50795"/>
                      <a:pt x="1544" y="52327"/>
                      <a:pt x="2091" y="53347"/>
                    </a:cubicBezTo>
                    <a:cubicBezTo>
                      <a:pt x="2358" y="53858"/>
                      <a:pt x="2893" y="54526"/>
                      <a:pt x="3865" y="54721"/>
                    </a:cubicBezTo>
                    <a:lnTo>
                      <a:pt x="3877" y="54745"/>
                    </a:lnTo>
                    <a:cubicBezTo>
                      <a:pt x="4486" y="55702"/>
                      <a:pt x="5283" y="56001"/>
                      <a:pt x="6073" y="56001"/>
                    </a:cubicBezTo>
                    <a:cubicBezTo>
                      <a:pt x="6798" y="56001"/>
                      <a:pt x="7518" y="55750"/>
                      <a:pt x="8082" y="55523"/>
                    </a:cubicBezTo>
                    <a:lnTo>
                      <a:pt x="8082" y="55523"/>
                    </a:lnTo>
                    <a:cubicBezTo>
                      <a:pt x="7705" y="55912"/>
                      <a:pt x="7402" y="56240"/>
                      <a:pt x="7171" y="56483"/>
                    </a:cubicBezTo>
                    <a:cubicBezTo>
                      <a:pt x="5178" y="58658"/>
                      <a:pt x="6089" y="60153"/>
                      <a:pt x="6806" y="60858"/>
                    </a:cubicBezTo>
                    <a:cubicBezTo>
                      <a:pt x="7414" y="61449"/>
                      <a:pt x="8028" y="61665"/>
                      <a:pt x="8606" y="61665"/>
                    </a:cubicBezTo>
                    <a:cubicBezTo>
                      <a:pt x="8848" y="61665"/>
                      <a:pt x="9083" y="61627"/>
                      <a:pt x="9310" y="61563"/>
                    </a:cubicBezTo>
                    <a:cubicBezTo>
                      <a:pt x="9419" y="61794"/>
                      <a:pt x="9565" y="62025"/>
                      <a:pt x="9771" y="62255"/>
                    </a:cubicBezTo>
                    <a:cubicBezTo>
                      <a:pt x="9929" y="62511"/>
                      <a:pt x="10185" y="62875"/>
                      <a:pt x="10598" y="63179"/>
                    </a:cubicBezTo>
                    <a:cubicBezTo>
                      <a:pt x="10646" y="63216"/>
                      <a:pt x="10756" y="63288"/>
                      <a:pt x="10926" y="63374"/>
                    </a:cubicBezTo>
                    <a:cubicBezTo>
                      <a:pt x="11193" y="63945"/>
                      <a:pt x="11631" y="64309"/>
                      <a:pt x="11935" y="64504"/>
                    </a:cubicBezTo>
                    <a:cubicBezTo>
                      <a:pt x="12120" y="64621"/>
                      <a:pt x="12704" y="64958"/>
                      <a:pt x="13457" y="64958"/>
                    </a:cubicBezTo>
                    <a:cubicBezTo>
                      <a:pt x="14185" y="64958"/>
                      <a:pt x="15072" y="64643"/>
                      <a:pt x="15909" y="63507"/>
                    </a:cubicBezTo>
                    <a:cubicBezTo>
                      <a:pt x="16091" y="63264"/>
                      <a:pt x="16334" y="62924"/>
                      <a:pt x="16626" y="62511"/>
                    </a:cubicBezTo>
                    <a:cubicBezTo>
                      <a:pt x="16808" y="62255"/>
                      <a:pt x="17002" y="61976"/>
                      <a:pt x="17209" y="61672"/>
                    </a:cubicBezTo>
                    <a:cubicBezTo>
                      <a:pt x="17367" y="62328"/>
                      <a:pt x="17792" y="62948"/>
                      <a:pt x="18692" y="63374"/>
                    </a:cubicBezTo>
                    <a:cubicBezTo>
                      <a:pt x="18886" y="63471"/>
                      <a:pt x="19129" y="63568"/>
                      <a:pt x="19409" y="63617"/>
                    </a:cubicBezTo>
                    <a:cubicBezTo>
                      <a:pt x="19810" y="64334"/>
                      <a:pt x="20478" y="64662"/>
                      <a:pt x="20782" y="64783"/>
                    </a:cubicBezTo>
                    <a:cubicBezTo>
                      <a:pt x="21091" y="64898"/>
                      <a:pt x="21444" y="64991"/>
                      <a:pt x="21809" y="64991"/>
                    </a:cubicBezTo>
                    <a:cubicBezTo>
                      <a:pt x="21831" y="64991"/>
                      <a:pt x="21853" y="64991"/>
                      <a:pt x="21876" y="64990"/>
                    </a:cubicBezTo>
                    <a:lnTo>
                      <a:pt x="21876" y="64990"/>
                    </a:lnTo>
                    <a:cubicBezTo>
                      <a:pt x="21195" y="67834"/>
                      <a:pt x="23249" y="68599"/>
                      <a:pt x="23662" y="68721"/>
                    </a:cubicBezTo>
                    <a:cubicBezTo>
                      <a:pt x="23791" y="68762"/>
                      <a:pt x="24095" y="68840"/>
                      <a:pt x="24482" y="68840"/>
                    </a:cubicBezTo>
                    <a:cubicBezTo>
                      <a:pt x="24897" y="68840"/>
                      <a:pt x="25407" y="68750"/>
                      <a:pt x="25898" y="68429"/>
                    </a:cubicBezTo>
                    <a:cubicBezTo>
                      <a:pt x="26299" y="69450"/>
                      <a:pt x="27211" y="69936"/>
                      <a:pt x="27855" y="70082"/>
                    </a:cubicBezTo>
                    <a:cubicBezTo>
                      <a:pt x="28110" y="70139"/>
                      <a:pt x="28345" y="70165"/>
                      <a:pt x="28564" y="70165"/>
                    </a:cubicBezTo>
                    <a:cubicBezTo>
                      <a:pt x="29044" y="70165"/>
                      <a:pt x="29441" y="70039"/>
                      <a:pt x="29775" y="69839"/>
                    </a:cubicBezTo>
                    <a:cubicBezTo>
                      <a:pt x="30054" y="70568"/>
                      <a:pt x="30638" y="71200"/>
                      <a:pt x="31804" y="71406"/>
                    </a:cubicBezTo>
                    <a:cubicBezTo>
                      <a:pt x="31940" y="71430"/>
                      <a:pt x="32107" y="71448"/>
                      <a:pt x="32294" y="71448"/>
                    </a:cubicBezTo>
                    <a:cubicBezTo>
                      <a:pt x="32592" y="71448"/>
                      <a:pt x="32941" y="71402"/>
                      <a:pt x="33299" y="71261"/>
                    </a:cubicBezTo>
                    <a:cubicBezTo>
                      <a:pt x="33639" y="71564"/>
                      <a:pt x="34113" y="71808"/>
                      <a:pt x="34770" y="71905"/>
                    </a:cubicBezTo>
                    <a:cubicBezTo>
                      <a:pt x="34849" y="71917"/>
                      <a:pt x="34986" y="71933"/>
                      <a:pt x="35160" y="71933"/>
                    </a:cubicBezTo>
                    <a:cubicBezTo>
                      <a:pt x="35494" y="71933"/>
                      <a:pt x="35964" y="71877"/>
                      <a:pt x="36435" y="71637"/>
                    </a:cubicBezTo>
                    <a:cubicBezTo>
                      <a:pt x="36580" y="71686"/>
                      <a:pt x="36738" y="71722"/>
                      <a:pt x="36860" y="71735"/>
                    </a:cubicBezTo>
                    <a:cubicBezTo>
                      <a:pt x="36981" y="71752"/>
                      <a:pt x="37128" y="71766"/>
                      <a:pt x="37292" y="71766"/>
                    </a:cubicBezTo>
                    <a:cubicBezTo>
                      <a:pt x="37688" y="71766"/>
                      <a:pt x="38182" y="71687"/>
                      <a:pt x="38646" y="71394"/>
                    </a:cubicBezTo>
                    <a:cubicBezTo>
                      <a:pt x="38974" y="71662"/>
                      <a:pt x="39327" y="71808"/>
                      <a:pt x="39619" y="71880"/>
                    </a:cubicBezTo>
                    <a:cubicBezTo>
                      <a:pt x="40178" y="72391"/>
                      <a:pt x="40809" y="72537"/>
                      <a:pt x="40943" y="72561"/>
                    </a:cubicBezTo>
                    <a:cubicBezTo>
                      <a:pt x="41072" y="72587"/>
                      <a:pt x="41267" y="72615"/>
                      <a:pt x="41501" y="72615"/>
                    </a:cubicBezTo>
                    <a:cubicBezTo>
                      <a:pt x="42041" y="72615"/>
                      <a:pt x="42791" y="72466"/>
                      <a:pt x="43410" y="71795"/>
                    </a:cubicBezTo>
                    <a:cubicBezTo>
                      <a:pt x="43520" y="73521"/>
                      <a:pt x="44771" y="74068"/>
                      <a:pt x="45403" y="74238"/>
                    </a:cubicBezTo>
                    <a:cubicBezTo>
                      <a:pt x="45639" y="74302"/>
                      <a:pt x="45898" y="74343"/>
                      <a:pt x="46169" y="74343"/>
                    </a:cubicBezTo>
                    <a:cubicBezTo>
                      <a:pt x="46779" y="74343"/>
                      <a:pt x="47454" y="74132"/>
                      <a:pt x="48077" y="73485"/>
                    </a:cubicBezTo>
                    <a:cubicBezTo>
                      <a:pt x="48721" y="73460"/>
                      <a:pt x="49547" y="73229"/>
                      <a:pt x="50191" y="72294"/>
                    </a:cubicBezTo>
                    <a:lnTo>
                      <a:pt x="50191" y="72294"/>
                    </a:lnTo>
                    <a:cubicBezTo>
                      <a:pt x="50118" y="74651"/>
                      <a:pt x="51808" y="75186"/>
                      <a:pt x="52367" y="75295"/>
                    </a:cubicBezTo>
                    <a:cubicBezTo>
                      <a:pt x="52599" y="75341"/>
                      <a:pt x="52816" y="75362"/>
                      <a:pt x="53017" y="75362"/>
                    </a:cubicBezTo>
                    <a:cubicBezTo>
                      <a:pt x="53510" y="75362"/>
                      <a:pt x="53914" y="75235"/>
                      <a:pt x="54250" y="75028"/>
                    </a:cubicBezTo>
                    <a:cubicBezTo>
                      <a:pt x="54469" y="75101"/>
                      <a:pt x="54700" y="75162"/>
                      <a:pt x="54943" y="75198"/>
                    </a:cubicBezTo>
                    <a:cubicBezTo>
                      <a:pt x="54995" y="75205"/>
                      <a:pt x="55126" y="75221"/>
                      <a:pt x="55309" y="75221"/>
                    </a:cubicBezTo>
                    <a:cubicBezTo>
                      <a:pt x="55814" y="75221"/>
                      <a:pt x="56708" y="75099"/>
                      <a:pt x="57386" y="74323"/>
                    </a:cubicBezTo>
                    <a:cubicBezTo>
                      <a:pt x="57896" y="74663"/>
                      <a:pt x="58455" y="74761"/>
                      <a:pt x="58808" y="74773"/>
                    </a:cubicBezTo>
                    <a:cubicBezTo>
                      <a:pt x="58840" y="74774"/>
                      <a:pt x="58873" y="74775"/>
                      <a:pt x="58908" y="74775"/>
                    </a:cubicBezTo>
                    <a:cubicBezTo>
                      <a:pt x="59794" y="74775"/>
                      <a:pt x="61218" y="74303"/>
                      <a:pt x="61639" y="72525"/>
                    </a:cubicBezTo>
                    <a:cubicBezTo>
                      <a:pt x="61712" y="72901"/>
                      <a:pt x="61773" y="73205"/>
                      <a:pt x="61822" y="73460"/>
                    </a:cubicBezTo>
                    <a:cubicBezTo>
                      <a:pt x="62300" y="75864"/>
                      <a:pt x="63778" y="76230"/>
                      <a:pt x="64628" y="76230"/>
                    </a:cubicBezTo>
                    <a:cubicBezTo>
                      <a:pt x="64814" y="76230"/>
                      <a:pt x="64970" y="76212"/>
                      <a:pt x="65078" y="76195"/>
                    </a:cubicBezTo>
                    <a:cubicBezTo>
                      <a:pt x="65637" y="76097"/>
                      <a:pt x="66379" y="75842"/>
                      <a:pt x="66865" y="75113"/>
                    </a:cubicBezTo>
                    <a:cubicBezTo>
                      <a:pt x="67123" y="75208"/>
                      <a:pt x="67412" y="75265"/>
                      <a:pt x="67733" y="75265"/>
                    </a:cubicBezTo>
                    <a:cubicBezTo>
                      <a:pt x="67986" y="75265"/>
                      <a:pt x="68260" y="75230"/>
                      <a:pt x="68554" y="75150"/>
                    </a:cubicBezTo>
                    <a:cubicBezTo>
                      <a:pt x="69295" y="74931"/>
                      <a:pt x="70535" y="74129"/>
                      <a:pt x="70535" y="72525"/>
                    </a:cubicBezTo>
                    <a:cubicBezTo>
                      <a:pt x="70644" y="72476"/>
                      <a:pt x="70754" y="72403"/>
                      <a:pt x="70851" y="72330"/>
                    </a:cubicBezTo>
                    <a:cubicBezTo>
                      <a:pt x="70863" y="72342"/>
                      <a:pt x="70875" y="72367"/>
                      <a:pt x="70887" y="72391"/>
                    </a:cubicBezTo>
                    <a:cubicBezTo>
                      <a:pt x="71675" y="73721"/>
                      <a:pt x="72631" y="74053"/>
                      <a:pt x="73391" y="74053"/>
                    </a:cubicBezTo>
                    <a:cubicBezTo>
                      <a:pt x="73909" y="74053"/>
                      <a:pt x="74336" y="73899"/>
                      <a:pt x="74558" y="73801"/>
                    </a:cubicBezTo>
                    <a:cubicBezTo>
                      <a:pt x="75165" y="73521"/>
                      <a:pt x="75785" y="73047"/>
                      <a:pt x="76028" y="72196"/>
                    </a:cubicBezTo>
                    <a:cubicBezTo>
                      <a:pt x="76156" y="72221"/>
                      <a:pt x="76288" y="72234"/>
                      <a:pt x="76425" y="72234"/>
                    </a:cubicBezTo>
                    <a:cubicBezTo>
                      <a:pt x="76835" y="72234"/>
                      <a:pt x="77289" y="72117"/>
                      <a:pt x="77790" y="71844"/>
                    </a:cubicBezTo>
                    <a:cubicBezTo>
                      <a:pt x="79528" y="70884"/>
                      <a:pt x="79285" y="69219"/>
                      <a:pt x="78920" y="68064"/>
                    </a:cubicBezTo>
                    <a:cubicBezTo>
                      <a:pt x="79370" y="67712"/>
                      <a:pt x="79893" y="67080"/>
                      <a:pt x="79905" y="66108"/>
                    </a:cubicBezTo>
                    <a:cubicBezTo>
                      <a:pt x="80038" y="65999"/>
                      <a:pt x="80148" y="65877"/>
                      <a:pt x="80257" y="65768"/>
                    </a:cubicBezTo>
                    <a:cubicBezTo>
                      <a:pt x="80294" y="65755"/>
                      <a:pt x="80330" y="65731"/>
                      <a:pt x="80354" y="65719"/>
                    </a:cubicBezTo>
                    <a:cubicBezTo>
                      <a:pt x="80366" y="65715"/>
                      <a:pt x="80378" y="65710"/>
                      <a:pt x="80391" y="65706"/>
                    </a:cubicBezTo>
                    <a:lnTo>
                      <a:pt x="80391" y="65706"/>
                    </a:lnTo>
                    <a:cubicBezTo>
                      <a:pt x="80383" y="65710"/>
                      <a:pt x="80375" y="65715"/>
                      <a:pt x="80367" y="65719"/>
                    </a:cubicBezTo>
                    <a:cubicBezTo>
                      <a:pt x="80373" y="65716"/>
                      <a:pt x="80385" y="65710"/>
                      <a:pt x="80403" y="65701"/>
                    </a:cubicBezTo>
                    <a:lnTo>
                      <a:pt x="80403" y="65701"/>
                    </a:lnTo>
                    <a:cubicBezTo>
                      <a:pt x="80399" y="65703"/>
                      <a:pt x="80395" y="65704"/>
                      <a:pt x="80391" y="65706"/>
                    </a:cubicBezTo>
                    <a:lnTo>
                      <a:pt x="80391" y="65706"/>
                    </a:lnTo>
                    <a:cubicBezTo>
                      <a:pt x="80514" y="65639"/>
                      <a:pt x="80614" y="65582"/>
                      <a:pt x="80683" y="65537"/>
                    </a:cubicBezTo>
                    <a:lnTo>
                      <a:pt x="80683" y="65537"/>
                    </a:lnTo>
                    <a:cubicBezTo>
                      <a:pt x="80564" y="65619"/>
                      <a:pt x="80459" y="65674"/>
                      <a:pt x="80403" y="65701"/>
                    </a:cubicBezTo>
                    <a:lnTo>
                      <a:pt x="80403" y="65701"/>
                    </a:lnTo>
                    <a:cubicBezTo>
                      <a:pt x="80583" y="65633"/>
                      <a:pt x="80884" y="65502"/>
                      <a:pt x="81205" y="65269"/>
                    </a:cubicBezTo>
                    <a:cubicBezTo>
                      <a:pt x="81545" y="65026"/>
                      <a:pt x="82056" y="64540"/>
                      <a:pt x="82250" y="63787"/>
                    </a:cubicBezTo>
                    <a:cubicBezTo>
                      <a:pt x="82493" y="63702"/>
                      <a:pt x="82712" y="63592"/>
                      <a:pt x="82870" y="63507"/>
                    </a:cubicBezTo>
                    <a:cubicBezTo>
                      <a:pt x="83471" y="63917"/>
                      <a:pt x="84020" y="64069"/>
                      <a:pt x="84503" y="64069"/>
                    </a:cubicBezTo>
                    <a:cubicBezTo>
                      <a:pt x="85250" y="64069"/>
                      <a:pt x="85840" y="63706"/>
                      <a:pt x="86224" y="63374"/>
                    </a:cubicBezTo>
                    <a:cubicBezTo>
                      <a:pt x="86820" y="62851"/>
                      <a:pt x="87123" y="62231"/>
                      <a:pt x="87160" y="61526"/>
                    </a:cubicBezTo>
                    <a:cubicBezTo>
                      <a:pt x="87512" y="61405"/>
                      <a:pt x="87877" y="61186"/>
                      <a:pt x="88229" y="60846"/>
                    </a:cubicBezTo>
                    <a:cubicBezTo>
                      <a:pt x="88570" y="60530"/>
                      <a:pt x="88922" y="59995"/>
                      <a:pt x="89044" y="59327"/>
                    </a:cubicBezTo>
                    <a:cubicBezTo>
                      <a:pt x="89753" y="59858"/>
                      <a:pt x="90401" y="60040"/>
                      <a:pt x="90955" y="60040"/>
                    </a:cubicBezTo>
                    <a:cubicBezTo>
                      <a:pt x="92061" y="60040"/>
                      <a:pt x="92795" y="59314"/>
                      <a:pt x="92908" y="59193"/>
                    </a:cubicBezTo>
                    <a:cubicBezTo>
                      <a:pt x="93127" y="58962"/>
                      <a:pt x="93346" y="58670"/>
                      <a:pt x="93479" y="58318"/>
                    </a:cubicBezTo>
                    <a:cubicBezTo>
                      <a:pt x="94306" y="58136"/>
                      <a:pt x="94828" y="57589"/>
                      <a:pt x="94926" y="57479"/>
                    </a:cubicBezTo>
                    <a:cubicBezTo>
                      <a:pt x="95278" y="57103"/>
                      <a:pt x="95825" y="56301"/>
                      <a:pt x="95594" y="55219"/>
                    </a:cubicBezTo>
                    <a:cubicBezTo>
                      <a:pt x="95934" y="55000"/>
                      <a:pt x="96153" y="54769"/>
                      <a:pt x="96214" y="54709"/>
                    </a:cubicBezTo>
                    <a:cubicBezTo>
                      <a:pt x="97271" y="53493"/>
                      <a:pt x="96943" y="52266"/>
                      <a:pt x="96408" y="51379"/>
                    </a:cubicBezTo>
                    <a:cubicBezTo>
                      <a:pt x="96469" y="51342"/>
                      <a:pt x="96530" y="51318"/>
                      <a:pt x="96590" y="51282"/>
                    </a:cubicBezTo>
                    <a:cubicBezTo>
                      <a:pt x="97103" y="51552"/>
                      <a:pt x="97676" y="51760"/>
                      <a:pt x="98262" y="51760"/>
                    </a:cubicBezTo>
                    <a:cubicBezTo>
                      <a:pt x="98910" y="51760"/>
                      <a:pt x="99574" y="51505"/>
                      <a:pt x="100188" y="50795"/>
                    </a:cubicBezTo>
                    <a:cubicBezTo>
                      <a:pt x="100698" y="50212"/>
                      <a:pt x="100917" y="49568"/>
                      <a:pt x="100868" y="48887"/>
                    </a:cubicBezTo>
                    <a:cubicBezTo>
                      <a:pt x="101257" y="47684"/>
                      <a:pt x="100552" y="46566"/>
                      <a:pt x="100042" y="45922"/>
                    </a:cubicBezTo>
                    <a:lnTo>
                      <a:pt x="100054" y="45910"/>
                    </a:lnTo>
                    <a:cubicBezTo>
                      <a:pt x="100552" y="45825"/>
                      <a:pt x="101050" y="45570"/>
                      <a:pt x="101524" y="45047"/>
                    </a:cubicBezTo>
                    <a:cubicBezTo>
                      <a:pt x="102278" y="45608"/>
                      <a:pt x="102948" y="45801"/>
                      <a:pt x="103515" y="45801"/>
                    </a:cubicBezTo>
                    <a:cubicBezTo>
                      <a:pt x="104485" y="45801"/>
                      <a:pt x="105153" y="45235"/>
                      <a:pt x="105413" y="44974"/>
                    </a:cubicBezTo>
                    <a:cubicBezTo>
                      <a:pt x="105425" y="44962"/>
                      <a:pt x="105450" y="44938"/>
                      <a:pt x="105474" y="44913"/>
                    </a:cubicBezTo>
                    <a:cubicBezTo>
                      <a:pt x="106167" y="44804"/>
                      <a:pt x="106665" y="44427"/>
                      <a:pt x="106847" y="44269"/>
                    </a:cubicBezTo>
                    <a:cubicBezTo>
                      <a:pt x="107042" y="44233"/>
                      <a:pt x="107212" y="44172"/>
                      <a:pt x="107370" y="44099"/>
                    </a:cubicBezTo>
                    <a:cubicBezTo>
                      <a:pt x="107698" y="43966"/>
                      <a:pt x="107941" y="43795"/>
                      <a:pt x="108099" y="43662"/>
                    </a:cubicBezTo>
                    <a:cubicBezTo>
                      <a:pt x="108707" y="43139"/>
                      <a:pt x="109934" y="41681"/>
                      <a:pt x="108111" y="39372"/>
                    </a:cubicBezTo>
                    <a:cubicBezTo>
                      <a:pt x="107868" y="39044"/>
                      <a:pt x="107491" y="38594"/>
                      <a:pt x="107054" y="38035"/>
                    </a:cubicBezTo>
                    <a:cubicBezTo>
                      <a:pt x="106993" y="37962"/>
                      <a:pt x="106920" y="37877"/>
                      <a:pt x="106859" y="37792"/>
                    </a:cubicBezTo>
                    <a:cubicBezTo>
                      <a:pt x="106981" y="37646"/>
                      <a:pt x="107103" y="37464"/>
                      <a:pt x="107200" y="37257"/>
                    </a:cubicBezTo>
                    <a:cubicBezTo>
                      <a:pt x="107540" y="37573"/>
                      <a:pt x="107856" y="37865"/>
                      <a:pt x="108123" y="38108"/>
                    </a:cubicBezTo>
                    <a:cubicBezTo>
                      <a:pt x="108354" y="38315"/>
                      <a:pt x="108561" y="38497"/>
                      <a:pt x="108707" y="38606"/>
                    </a:cubicBezTo>
                    <a:cubicBezTo>
                      <a:pt x="109396" y="39174"/>
                      <a:pt x="110068" y="39380"/>
                      <a:pt x="110665" y="39380"/>
                    </a:cubicBezTo>
                    <a:cubicBezTo>
                      <a:pt x="111500" y="39380"/>
                      <a:pt x="112189" y="38977"/>
                      <a:pt x="112571" y="38594"/>
                    </a:cubicBezTo>
                    <a:cubicBezTo>
                      <a:pt x="112596" y="38582"/>
                      <a:pt x="112620" y="38558"/>
                      <a:pt x="112632" y="38533"/>
                    </a:cubicBezTo>
                    <a:cubicBezTo>
                      <a:pt x="112668" y="38533"/>
                      <a:pt x="112693" y="38521"/>
                      <a:pt x="112717" y="38521"/>
                    </a:cubicBezTo>
                    <a:cubicBezTo>
                      <a:pt x="113252" y="38497"/>
                      <a:pt x="114115" y="38351"/>
                      <a:pt x="114807" y="37585"/>
                    </a:cubicBezTo>
                    <a:cubicBezTo>
                      <a:pt x="115962" y="36309"/>
                      <a:pt x="115755" y="34827"/>
                      <a:pt x="114200" y="33186"/>
                    </a:cubicBezTo>
                    <a:cubicBezTo>
                      <a:pt x="114102" y="33089"/>
                      <a:pt x="114017" y="32979"/>
                      <a:pt x="113908" y="32882"/>
                    </a:cubicBezTo>
                    <a:cubicBezTo>
                      <a:pt x="114017" y="32724"/>
                      <a:pt x="114698" y="31703"/>
                      <a:pt x="114309" y="30476"/>
                    </a:cubicBezTo>
                    <a:cubicBezTo>
                      <a:pt x="114406" y="30440"/>
                      <a:pt x="114516" y="30403"/>
                      <a:pt x="114625" y="30367"/>
                    </a:cubicBezTo>
                    <a:lnTo>
                      <a:pt x="115694" y="29966"/>
                    </a:lnTo>
                    <a:lnTo>
                      <a:pt x="116168" y="28933"/>
                    </a:lnTo>
                    <a:cubicBezTo>
                      <a:pt x="116193" y="28872"/>
                      <a:pt x="116582" y="27985"/>
                      <a:pt x="116290" y="27000"/>
                    </a:cubicBezTo>
                    <a:lnTo>
                      <a:pt x="116339" y="27000"/>
                    </a:lnTo>
                    <a:cubicBezTo>
                      <a:pt x="116440" y="27007"/>
                      <a:pt x="116538" y="27010"/>
                      <a:pt x="116634" y="27010"/>
                    </a:cubicBezTo>
                    <a:cubicBezTo>
                      <a:pt x="119150" y="27010"/>
                      <a:pt x="119523" y="24773"/>
                      <a:pt x="119535" y="24679"/>
                    </a:cubicBezTo>
                    <a:cubicBezTo>
                      <a:pt x="119571" y="24412"/>
                      <a:pt x="119839" y="22078"/>
                      <a:pt x="116995" y="21471"/>
                    </a:cubicBezTo>
                    <a:cubicBezTo>
                      <a:pt x="116837" y="21446"/>
                      <a:pt x="116642" y="21398"/>
                      <a:pt x="116411" y="21361"/>
                    </a:cubicBezTo>
                    <a:cubicBezTo>
                      <a:pt x="116703" y="20705"/>
                      <a:pt x="116655" y="20073"/>
                      <a:pt x="116642" y="19940"/>
                    </a:cubicBezTo>
                    <a:cubicBezTo>
                      <a:pt x="116582" y="19344"/>
                      <a:pt x="116399" y="18882"/>
                      <a:pt x="116120" y="18530"/>
                    </a:cubicBezTo>
                    <a:cubicBezTo>
                      <a:pt x="117043" y="17861"/>
                      <a:pt x="117675" y="16974"/>
                      <a:pt x="117286" y="15589"/>
                    </a:cubicBezTo>
                    <a:cubicBezTo>
                      <a:pt x="118477" y="14264"/>
                      <a:pt x="117797" y="12757"/>
                      <a:pt x="117700" y="12563"/>
                    </a:cubicBezTo>
                    <a:cubicBezTo>
                      <a:pt x="117639" y="12417"/>
                      <a:pt x="117214" y="11627"/>
                      <a:pt x="116314" y="11250"/>
                    </a:cubicBezTo>
                    <a:cubicBezTo>
                      <a:pt x="116363" y="11092"/>
                      <a:pt x="116387" y="10922"/>
                      <a:pt x="116411" y="10716"/>
                    </a:cubicBezTo>
                    <a:lnTo>
                      <a:pt x="116545" y="9585"/>
                    </a:lnTo>
                    <a:lnTo>
                      <a:pt x="115135" y="7787"/>
                    </a:lnTo>
                    <a:lnTo>
                      <a:pt x="115063" y="7787"/>
                    </a:lnTo>
                    <a:lnTo>
                      <a:pt x="113993" y="7665"/>
                    </a:lnTo>
                    <a:cubicBezTo>
                      <a:pt x="113814" y="7644"/>
                      <a:pt x="113658" y="7630"/>
                      <a:pt x="113510" y="7630"/>
                    </a:cubicBezTo>
                    <a:cubicBezTo>
                      <a:pt x="113075" y="7630"/>
                      <a:pt x="112720" y="7749"/>
                      <a:pt x="112122" y="8139"/>
                    </a:cubicBezTo>
                    <a:lnTo>
                      <a:pt x="111781" y="7848"/>
                    </a:lnTo>
                    <a:cubicBezTo>
                      <a:pt x="111733" y="7799"/>
                      <a:pt x="111635" y="7726"/>
                      <a:pt x="111514" y="7641"/>
                    </a:cubicBezTo>
                    <a:cubicBezTo>
                      <a:pt x="111611" y="7410"/>
                      <a:pt x="111696" y="7191"/>
                      <a:pt x="111781" y="6997"/>
                    </a:cubicBezTo>
                    <a:cubicBezTo>
                      <a:pt x="112754" y="4639"/>
                      <a:pt x="111806" y="3473"/>
                      <a:pt x="110858" y="2926"/>
                    </a:cubicBezTo>
                    <a:lnTo>
                      <a:pt x="109861" y="2342"/>
                    </a:lnTo>
                    <a:lnTo>
                      <a:pt x="108767" y="2646"/>
                    </a:lnTo>
                    <a:cubicBezTo>
                      <a:pt x="108281" y="2768"/>
                      <a:pt x="107965" y="2889"/>
                      <a:pt x="107637" y="3217"/>
                    </a:cubicBezTo>
                    <a:cubicBezTo>
                      <a:pt x="107467" y="2525"/>
                      <a:pt x="107030" y="1893"/>
                      <a:pt x="106118" y="1528"/>
                    </a:cubicBezTo>
                    <a:cubicBezTo>
                      <a:pt x="105535" y="677"/>
                      <a:pt x="104599" y="434"/>
                      <a:pt x="104441" y="398"/>
                    </a:cubicBezTo>
                    <a:cubicBezTo>
                      <a:pt x="104195" y="344"/>
                      <a:pt x="103966" y="319"/>
                      <a:pt x="103752" y="319"/>
                    </a:cubicBezTo>
                    <a:cubicBezTo>
                      <a:pt x="101758" y="319"/>
                      <a:pt x="101111" y="2484"/>
                      <a:pt x="100880" y="3242"/>
                    </a:cubicBezTo>
                    <a:cubicBezTo>
                      <a:pt x="100832" y="3424"/>
                      <a:pt x="100771" y="3631"/>
                      <a:pt x="100710" y="3849"/>
                    </a:cubicBezTo>
                    <a:cubicBezTo>
                      <a:pt x="100625" y="3837"/>
                      <a:pt x="100552" y="3825"/>
                      <a:pt x="100467" y="3825"/>
                    </a:cubicBezTo>
                    <a:lnTo>
                      <a:pt x="100419" y="3813"/>
                    </a:lnTo>
                    <a:cubicBezTo>
                      <a:pt x="100419" y="3703"/>
                      <a:pt x="100406" y="3594"/>
                      <a:pt x="100406" y="3497"/>
                    </a:cubicBezTo>
                    <a:cubicBezTo>
                      <a:pt x="100230" y="648"/>
                      <a:pt x="98471" y="287"/>
                      <a:pt x="97616" y="287"/>
                    </a:cubicBezTo>
                    <a:cubicBezTo>
                      <a:pt x="97585" y="287"/>
                      <a:pt x="97555" y="288"/>
                      <a:pt x="97526" y="289"/>
                    </a:cubicBezTo>
                    <a:cubicBezTo>
                      <a:pt x="97453" y="289"/>
                      <a:pt x="97356" y="301"/>
                      <a:pt x="97247" y="313"/>
                    </a:cubicBezTo>
                    <a:cubicBezTo>
                      <a:pt x="97198" y="276"/>
                      <a:pt x="97137" y="264"/>
                      <a:pt x="97089" y="240"/>
                    </a:cubicBezTo>
                    <a:cubicBezTo>
                      <a:pt x="96658" y="49"/>
                      <a:pt x="96243" y="0"/>
                      <a:pt x="95955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35"/>
            <p:cNvGrpSpPr/>
            <p:nvPr/>
          </p:nvGrpSpPr>
          <p:grpSpPr>
            <a:xfrm rot="3979114">
              <a:off x="7510140" y="1664636"/>
              <a:ext cx="408354" cy="389432"/>
              <a:chOff x="1714425" y="2805275"/>
              <a:chExt cx="323950" cy="311500"/>
            </a:xfrm>
          </p:grpSpPr>
          <p:sp>
            <p:nvSpPr>
              <p:cNvPr id="1011" name="Google Shape;1011;p35"/>
              <p:cNvSpPr/>
              <p:nvPr/>
            </p:nvSpPr>
            <p:spPr>
              <a:xfrm>
                <a:off x="1723200" y="2823225"/>
                <a:ext cx="312675" cy="2844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11379" extrusionOk="0">
                    <a:moveTo>
                      <a:pt x="8660" y="0"/>
                    </a:moveTo>
                    <a:cubicBezTo>
                      <a:pt x="8347" y="0"/>
                      <a:pt x="8089" y="77"/>
                      <a:pt x="7870" y="231"/>
                    </a:cubicBezTo>
                    <a:cubicBezTo>
                      <a:pt x="7770" y="206"/>
                      <a:pt x="7645" y="206"/>
                      <a:pt x="7519" y="206"/>
                    </a:cubicBezTo>
                    <a:cubicBezTo>
                      <a:pt x="5840" y="381"/>
                      <a:pt x="6241" y="2311"/>
                      <a:pt x="6993" y="4166"/>
                    </a:cubicBezTo>
                    <a:cubicBezTo>
                      <a:pt x="7018" y="4391"/>
                      <a:pt x="7093" y="4617"/>
                      <a:pt x="7168" y="4842"/>
                    </a:cubicBezTo>
                    <a:cubicBezTo>
                      <a:pt x="7193" y="4968"/>
                      <a:pt x="7244" y="5068"/>
                      <a:pt x="7319" y="5143"/>
                    </a:cubicBezTo>
                    <a:cubicBezTo>
                      <a:pt x="7444" y="5920"/>
                      <a:pt x="7619" y="6697"/>
                      <a:pt x="7820" y="7374"/>
                    </a:cubicBezTo>
                    <a:cubicBezTo>
                      <a:pt x="6338" y="6162"/>
                      <a:pt x="4197" y="4951"/>
                      <a:pt x="2597" y="4951"/>
                    </a:cubicBezTo>
                    <a:cubicBezTo>
                      <a:pt x="1680" y="4951"/>
                      <a:pt x="940" y="5349"/>
                      <a:pt x="602" y="6371"/>
                    </a:cubicBezTo>
                    <a:cubicBezTo>
                      <a:pt x="0" y="8176"/>
                      <a:pt x="2457" y="10055"/>
                      <a:pt x="3810" y="10632"/>
                    </a:cubicBezTo>
                    <a:cubicBezTo>
                      <a:pt x="5222" y="11242"/>
                      <a:pt x="6778" y="11379"/>
                      <a:pt x="8334" y="11379"/>
                    </a:cubicBezTo>
                    <a:cubicBezTo>
                      <a:pt x="9207" y="11379"/>
                      <a:pt x="10080" y="11335"/>
                      <a:pt x="10928" y="11308"/>
                    </a:cubicBezTo>
                    <a:cubicBezTo>
                      <a:pt x="11479" y="11283"/>
                      <a:pt x="11880" y="10882"/>
                      <a:pt x="11905" y="10331"/>
                    </a:cubicBezTo>
                    <a:cubicBezTo>
                      <a:pt x="12031" y="7850"/>
                      <a:pt x="12507" y="281"/>
                      <a:pt x="8797" y="5"/>
                    </a:cubicBezTo>
                    <a:cubicBezTo>
                      <a:pt x="8750" y="2"/>
                      <a:pt x="8705" y="0"/>
                      <a:pt x="86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5"/>
              <p:cNvSpPr/>
              <p:nvPr/>
            </p:nvSpPr>
            <p:spPr>
              <a:xfrm>
                <a:off x="1714425" y="2805275"/>
                <a:ext cx="323950" cy="311500"/>
              </a:xfrm>
              <a:custGeom>
                <a:avLst/>
                <a:gdLst/>
                <a:ahLst/>
                <a:cxnLst/>
                <a:rect l="l" t="t" r="r" b="b"/>
                <a:pathLst>
                  <a:path w="12958" h="12460" extrusionOk="0">
                    <a:moveTo>
                      <a:pt x="9024" y="817"/>
                    </a:moveTo>
                    <a:cubicBezTo>
                      <a:pt x="9120" y="817"/>
                      <a:pt x="9220" y="827"/>
                      <a:pt x="9324" y="848"/>
                    </a:cubicBezTo>
                    <a:cubicBezTo>
                      <a:pt x="10502" y="1099"/>
                      <a:pt x="11003" y="2503"/>
                      <a:pt x="11304" y="3505"/>
                    </a:cubicBezTo>
                    <a:cubicBezTo>
                      <a:pt x="11680" y="4758"/>
                      <a:pt x="11830" y="6036"/>
                      <a:pt x="11855" y="7340"/>
                    </a:cubicBezTo>
                    <a:cubicBezTo>
                      <a:pt x="11880" y="8720"/>
                      <a:pt x="11783" y="10100"/>
                      <a:pt x="11518" y="11457"/>
                    </a:cubicBezTo>
                    <a:lnTo>
                      <a:pt x="11518" y="11457"/>
                    </a:lnTo>
                    <a:cubicBezTo>
                      <a:pt x="10730" y="11586"/>
                      <a:pt x="9907" y="11655"/>
                      <a:pt x="9076" y="11655"/>
                    </a:cubicBezTo>
                    <a:cubicBezTo>
                      <a:pt x="7122" y="11655"/>
                      <a:pt x="5126" y="11273"/>
                      <a:pt x="3459" y="10397"/>
                    </a:cubicBezTo>
                    <a:cubicBezTo>
                      <a:pt x="2381" y="9846"/>
                      <a:pt x="1304" y="8994"/>
                      <a:pt x="1053" y="7716"/>
                    </a:cubicBezTo>
                    <a:cubicBezTo>
                      <a:pt x="828" y="6538"/>
                      <a:pt x="1730" y="5786"/>
                      <a:pt x="2858" y="5711"/>
                    </a:cubicBezTo>
                    <a:cubicBezTo>
                      <a:pt x="2915" y="5707"/>
                      <a:pt x="2973" y="5706"/>
                      <a:pt x="3030" y="5706"/>
                    </a:cubicBezTo>
                    <a:cubicBezTo>
                      <a:pt x="4760" y="5706"/>
                      <a:pt x="6237" y="7142"/>
                      <a:pt x="7620" y="7991"/>
                    </a:cubicBezTo>
                    <a:cubicBezTo>
                      <a:pt x="7689" y="8034"/>
                      <a:pt x="7759" y="8053"/>
                      <a:pt x="7826" y="8053"/>
                    </a:cubicBezTo>
                    <a:cubicBezTo>
                      <a:pt x="8075" y="8053"/>
                      <a:pt x="8280" y="7792"/>
                      <a:pt x="8221" y="7515"/>
                    </a:cubicBezTo>
                    <a:cubicBezTo>
                      <a:pt x="7996" y="6087"/>
                      <a:pt x="7269" y="4708"/>
                      <a:pt x="7294" y="3229"/>
                    </a:cubicBezTo>
                    <a:cubicBezTo>
                      <a:pt x="7317" y="2236"/>
                      <a:pt x="7894" y="817"/>
                      <a:pt x="9024" y="817"/>
                    </a:cubicBezTo>
                    <a:close/>
                    <a:moveTo>
                      <a:pt x="9056" y="0"/>
                    </a:moveTo>
                    <a:cubicBezTo>
                      <a:pt x="7925" y="0"/>
                      <a:pt x="6998" y="909"/>
                      <a:pt x="6642" y="1976"/>
                    </a:cubicBezTo>
                    <a:cubicBezTo>
                      <a:pt x="6111" y="3571"/>
                      <a:pt x="6747" y="5149"/>
                      <a:pt x="7176" y="6697"/>
                    </a:cubicBezTo>
                    <a:lnTo>
                      <a:pt x="7176" y="6697"/>
                    </a:lnTo>
                    <a:cubicBezTo>
                      <a:pt x="5946" y="5859"/>
                      <a:pt x="4700" y="4944"/>
                      <a:pt x="3158" y="4884"/>
                    </a:cubicBezTo>
                    <a:cubicBezTo>
                      <a:pt x="3113" y="4882"/>
                      <a:pt x="3068" y="4881"/>
                      <a:pt x="3023" y="4881"/>
                    </a:cubicBezTo>
                    <a:cubicBezTo>
                      <a:pt x="1758" y="4881"/>
                      <a:pt x="420" y="5558"/>
                      <a:pt x="226" y="6914"/>
                    </a:cubicBezTo>
                    <a:cubicBezTo>
                      <a:pt x="0" y="8292"/>
                      <a:pt x="853" y="9570"/>
                      <a:pt x="1880" y="10397"/>
                    </a:cubicBezTo>
                    <a:cubicBezTo>
                      <a:pt x="3158" y="11400"/>
                      <a:pt x="4762" y="11926"/>
                      <a:pt x="6366" y="12202"/>
                    </a:cubicBezTo>
                    <a:cubicBezTo>
                      <a:pt x="7316" y="12371"/>
                      <a:pt x="8287" y="12459"/>
                      <a:pt x="9256" y="12459"/>
                    </a:cubicBezTo>
                    <a:cubicBezTo>
                      <a:pt x="10154" y="12459"/>
                      <a:pt x="11051" y="12384"/>
                      <a:pt x="11930" y="12227"/>
                    </a:cubicBezTo>
                    <a:cubicBezTo>
                      <a:pt x="12119" y="12191"/>
                      <a:pt x="12211" y="12065"/>
                      <a:pt x="12227" y="11923"/>
                    </a:cubicBezTo>
                    <a:lnTo>
                      <a:pt x="12227" y="11923"/>
                    </a:lnTo>
                    <a:cubicBezTo>
                      <a:pt x="12275" y="11874"/>
                      <a:pt x="12312" y="11809"/>
                      <a:pt x="12331" y="11726"/>
                    </a:cubicBezTo>
                    <a:cubicBezTo>
                      <a:pt x="12908" y="8894"/>
                      <a:pt x="12958" y="5610"/>
                      <a:pt x="11981" y="2828"/>
                    </a:cubicBezTo>
                    <a:cubicBezTo>
                      <a:pt x="11554" y="1650"/>
                      <a:pt x="10828" y="297"/>
                      <a:pt x="9499" y="46"/>
                    </a:cubicBezTo>
                    <a:cubicBezTo>
                      <a:pt x="9349" y="15"/>
                      <a:pt x="9201" y="0"/>
                      <a:pt x="9056" y="0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3" name="Google Shape;1013;p35"/>
          <p:cNvSpPr txBox="1">
            <a:spLocks noGrp="1"/>
          </p:cNvSpPr>
          <p:nvPr>
            <p:ph type="title"/>
          </p:nvPr>
        </p:nvSpPr>
        <p:spPr>
          <a:xfrm>
            <a:off x="3827775" y="1611107"/>
            <a:ext cx="4104900" cy="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+mj-lt"/>
              </a:rPr>
              <a:t>KẾT LUẬN </a:t>
            </a:r>
            <a:endParaRPr sz="2500">
              <a:latin typeface="+mj-lt"/>
            </a:endParaRPr>
          </a:p>
        </p:txBody>
      </p:sp>
      <p:sp>
        <p:nvSpPr>
          <p:cNvPr id="1014" name="Google Shape;1014;p35"/>
          <p:cNvSpPr txBox="1">
            <a:spLocks noGrp="1"/>
          </p:cNvSpPr>
          <p:nvPr>
            <p:ph type="subTitle" idx="1"/>
          </p:nvPr>
        </p:nvSpPr>
        <p:spPr>
          <a:xfrm>
            <a:off x="3762619" y="1902319"/>
            <a:ext cx="4104900" cy="2075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000">
                <a:latin typeface="+mn-lt"/>
              </a:rPr>
              <a:t>Thay đổi hình ảnh nhân vật của tranh mẫu có thể tạo được ý tưởng mới cho bức tranh theo phong cách của họa sĩ.</a:t>
            </a:r>
            <a:endParaRPr sz="2000">
              <a:latin typeface="+mn-lt"/>
            </a:endParaRPr>
          </a:p>
        </p:txBody>
      </p:sp>
      <p:pic>
        <p:nvPicPr>
          <p:cNvPr id="1015" name="Google Shape;1015;p35"/>
          <p:cNvPicPr preferRelativeResize="0"/>
          <p:nvPr/>
        </p:nvPicPr>
        <p:blipFill>
          <a:blip r:embed="rId3"/>
          <a:srcRect l="10422" r="10422"/>
          <a:stretch/>
        </p:blipFill>
        <p:spPr>
          <a:xfrm>
            <a:off x="803863" y="712298"/>
            <a:ext cx="2829900" cy="2829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16" name="Google Shape;1016;p35"/>
          <p:cNvSpPr/>
          <p:nvPr/>
        </p:nvSpPr>
        <p:spPr>
          <a:xfrm>
            <a:off x="804094" y="715078"/>
            <a:ext cx="2865252" cy="2790681"/>
          </a:xfrm>
          <a:custGeom>
            <a:avLst/>
            <a:gdLst/>
            <a:ahLst/>
            <a:cxnLst/>
            <a:rect l="l" t="t" r="r" b="b"/>
            <a:pathLst>
              <a:path w="92907" h="90489" extrusionOk="0">
                <a:moveTo>
                  <a:pt x="87287" y="26386"/>
                </a:moveTo>
                <a:cubicBezTo>
                  <a:pt x="83058" y="13693"/>
                  <a:pt x="69749" y="2520"/>
                  <a:pt x="56504" y="629"/>
                </a:cubicBezTo>
                <a:cubicBezTo>
                  <a:pt x="47878" y="-603"/>
                  <a:pt x="38811" y="121"/>
                  <a:pt x="30433" y="2514"/>
                </a:cubicBezTo>
                <a:cubicBezTo>
                  <a:pt x="10442" y="8223"/>
                  <a:pt x="-6022" y="39000"/>
                  <a:pt x="2164" y="58110"/>
                </a:cubicBezTo>
                <a:cubicBezTo>
                  <a:pt x="7908" y="71518"/>
                  <a:pt x="20166" y="82835"/>
                  <a:pt x="33574" y="88579"/>
                </a:cubicBezTo>
                <a:cubicBezTo>
                  <a:pt x="43639" y="92891"/>
                  <a:pt x="55990" y="88971"/>
                  <a:pt x="66242" y="85124"/>
                </a:cubicBezTo>
                <a:cubicBezTo>
                  <a:pt x="76386" y="81318"/>
                  <a:pt x="86939" y="73909"/>
                  <a:pt x="90742" y="63764"/>
                </a:cubicBezTo>
                <a:cubicBezTo>
                  <a:pt x="94801" y="52935"/>
                  <a:pt x="92773" y="39557"/>
                  <a:pt x="87601" y="29213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7" name="Google Shape;1017;p35"/>
          <p:cNvSpPr/>
          <p:nvPr/>
        </p:nvSpPr>
        <p:spPr>
          <a:xfrm>
            <a:off x="7668502" y="3838959"/>
            <a:ext cx="215956" cy="203638"/>
          </a:xfrm>
          <a:custGeom>
            <a:avLst/>
            <a:gdLst/>
            <a:ahLst/>
            <a:cxnLst/>
            <a:rect l="l" t="t" r="r" b="b"/>
            <a:pathLst>
              <a:path w="5640" h="5319" extrusionOk="0">
                <a:moveTo>
                  <a:pt x="1564" y="0"/>
                </a:moveTo>
                <a:cubicBezTo>
                  <a:pt x="1386" y="0"/>
                  <a:pt x="1207" y="171"/>
                  <a:pt x="1229" y="342"/>
                </a:cubicBezTo>
                <a:cubicBezTo>
                  <a:pt x="1229" y="944"/>
                  <a:pt x="1329" y="1545"/>
                  <a:pt x="1429" y="2122"/>
                </a:cubicBezTo>
                <a:cubicBezTo>
                  <a:pt x="953" y="2498"/>
                  <a:pt x="502" y="2924"/>
                  <a:pt x="151" y="3425"/>
                </a:cubicBezTo>
                <a:cubicBezTo>
                  <a:pt x="0" y="3650"/>
                  <a:pt x="201" y="3951"/>
                  <a:pt x="452" y="3951"/>
                </a:cubicBezTo>
                <a:cubicBezTo>
                  <a:pt x="903" y="3926"/>
                  <a:pt x="1354" y="3901"/>
                  <a:pt x="1780" y="3851"/>
                </a:cubicBezTo>
                <a:cubicBezTo>
                  <a:pt x="1855" y="4227"/>
                  <a:pt x="1930" y="4603"/>
                  <a:pt x="1955" y="4979"/>
                </a:cubicBezTo>
                <a:cubicBezTo>
                  <a:pt x="1982" y="5205"/>
                  <a:pt x="2171" y="5318"/>
                  <a:pt x="2347" y="5318"/>
                </a:cubicBezTo>
                <a:cubicBezTo>
                  <a:pt x="2501" y="5318"/>
                  <a:pt x="2645" y="5230"/>
                  <a:pt x="2657" y="5054"/>
                </a:cubicBezTo>
                <a:cubicBezTo>
                  <a:pt x="2682" y="5029"/>
                  <a:pt x="2682" y="5004"/>
                  <a:pt x="2707" y="4979"/>
                </a:cubicBezTo>
                <a:cubicBezTo>
                  <a:pt x="2908" y="4553"/>
                  <a:pt x="3158" y="4152"/>
                  <a:pt x="3409" y="3751"/>
                </a:cubicBezTo>
                <a:cubicBezTo>
                  <a:pt x="3985" y="3751"/>
                  <a:pt x="4537" y="3801"/>
                  <a:pt x="5088" y="3926"/>
                </a:cubicBezTo>
                <a:cubicBezTo>
                  <a:pt x="5124" y="3936"/>
                  <a:pt x="5159" y="3941"/>
                  <a:pt x="5191" y="3941"/>
                </a:cubicBezTo>
                <a:cubicBezTo>
                  <a:pt x="5480" y="3941"/>
                  <a:pt x="5639" y="3575"/>
                  <a:pt x="5414" y="3350"/>
                </a:cubicBezTo>
                <a:cubicBezTo>
                  <a:pt x="5088" y="2999"/>
                  <a:pt x="4762" y="2598"/>
                  <a:pt x="4437" y="2222"/>
                </a:cubicBezTo>
                <a:cubicBezTo>
                  <a:pt x="4712" y="1746"/>
                  <a:pt x="4938" y="1244"/>
                  <a:pt x="5063" y="668"/>
                </a:cubicBezTo>
                <a:cubicBezTo>
                  <a:pt x="5102" y="452"/>
                  <a:pt x="4927" y="237"/>
                  <a:pt x="4717" y="237"/>
                </a:cubicBezTo>
                <a:cubicBezTo>
                  <a:pt x="4658" y="237"/>
                  <a:pt x="4597" y="254"/>
                  <a:pt x="4537" y="292"/>
                </a:cubicBezTo>
                <a:cubicBezTo>
                  <a:pt x="4136" y="543"/>
                  <a:pt x="3685" y="768"/>
                  <a:pt x="3259" y="1019"/>
                </a:cubicBezTo>
                <a:cubicBezTo>
                  <a:pt x="2782" y="593"/>
                  <a:pt x="2256" y="242"/>
                  <a:pt x="1655" y="16"/>
                </a:cubicBezTo>
                <a:cubicBezTo>
                  <a:pt x="1625" y="5"/>
                  <a:pt x="1594" y="0"/>
                  <a:pt x="15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5"/>
          <p:cNvSpPr/>
          <p:nvPr/>
        </p:nvSpPr>
        <p:spPr>
          <a:xfrm>
            <a:off x="885753" y="789884"/>
            <a:ext cx="735000" cy="399375"/>
          </a:xfrm>
          <a:custGeom>
            <a:avLst/>
            <a:gdLst/>
            <a:ahLst/>
            <a:cxnLst/>
            <a:rect l="l" t="t" r="r" b="b"/>
            <a:pathLst>
              <a:path w="29400" h="15975" extrusionOk="0">
                <a:moveTo>
                  <a:pt x="20169" y="837"/>
                </a:moveTo>
                <a:cubicBezTo>
                  <a:pt x="21153" y="837"/>
                  <a:pt x="22192" y="1216"/>
                  <a:pt x="22757" y="2033"/>
                </a:cubicBezTo>
                <a:cubicBezTo>
                  <a:pt x="23359" y="2860"/>
                  <a:pt x="23434" y="3988"/>
                  <a:pt x="23384" y="4965"/>
                </a:cubicBezTo>
                <a:cubicBezTo>
                  <a:pt x="23334" y="6168"/>
                  <a:pt x="23083" y="7321"/>
                  <a:pt x="22808" y="8474"/>
                </a:cubicBezTo>
                <a:cubicBezTo>
                  <a:pt x="22732" y="8725"/>
                  <a:pt x="22933" y="9000"/>
                  <a:pt x="23209" y="9000"/>
                </a:cubicBezTo>
                <a:cubicBezTo>
                  <a:pt x="24086" y="9000"/>
                  <a:pt x="24988" y="9101"/>
                  <a:pt x="25840" y="9326"/>
                </a:cubicBezTo>
                <a:cubicBezTo>
                  <a:pt x="26617" y="9527"/>
                  <a:pt x="27569" y="9827"/>
                  <a:pt x="28046" y="10554"/>
                </a:cubicBezTo>
                <a:cubicBezTo>
                  <a:pt x="28597" y="11381"/>
                  <a:pt x="28071" y="12534"/>
                  <a:pt x="27494" y="13211"/>
                </a:cubicBezTo>
                <a:cubicBezTo>
                  <a:pt x="26717" y="14113"/>
                  <a:pt x="25514" y="14464"/>
                  <a:pt x="24386" y="14639"/>
                </a:cubicBezTo>
                <a:cubicBezTo>
                  <a:pt x="23133" y="14815"/>
                  <a:pt x="21855" y="14790"/>
                  <a:pt x="20602" y="14965"/>
                </a:cubicBezTo>
                <a:cubicBezTo>
                  <a:pt x="20580" y="14968"/>
                  <a:pt x="20560" y="14973"/>
                  <a:pt x="20540" y="14978"/>
                </a:cubicBezTo>
                <a:lnTo>
                  <a:pt x="20540" y="14978"/>
                </a:lnTo>
                <a:cubicBezTo>
                  <a:pt x="19111" y="15090"/>
                  <a:pt x="17665" y="15126"/>
                  <a:pt x="16223" y="15126"/>
                </a:cubicBezTo>
                <a:cubicBezTo>
                  <a:pt x="15265" y="15126"/>
                  <a:pt x="14308" y="15110"/>
                  <a:pt x="13359" y="15091"/>
                </a:cubicBezTo>
                <a:cubicBezTo>
                  <a:pt x="12131" y="15065"/>
                  <a:pt x="10903" y="15040"/>
                  <a:pt x="9700" y="14990"/>
                </a:cubicBezTo>
                <a:cubicBezTo>
                  <a:pt x="8747" y="14965"/>
                  <a:pt x="7795" y="14965"/>
                  <a:pt x="6868" y="14815"/>
                </a:cubicBezTo>
                <a:cubicBezTo>
                  <a:pt x="5289" y="14564"/>
                  <a:pt x="3484" y="14113"/>
                  <a:pt x="2256" y="13035"/>
                </a:cubicBezTo>
                <a:cubicBezTo>
                  <a:pt x="1680" y="12534"/>
                  <a:pt x="1254" y="11883"/>
                  <a:pt x="1279" y="11106"/>
                </a:cubicBezTo>
                <a:cubicBezTo>
                  <a:pt x="1279" y="10404"/>
                  <a:pt x="1629" y="9852"/>
                  <a:pt x="2281" y="9577"/>
                </a:cubicBezTo>
                <a:cubicBezTo>
                  <a:pt x="2789" y="9372"/>
                  <a:pt x="3350" y="9294"/>
                  <a:pt x="3928" y="9294"/>
                </a:cubicBezTo>
                <a:cubicBezTo>
                  <a:pt x="4977" y="9294"/>
                  <a:pt x="6081" y="9551"/>
                  <a:pt x="7018" y="9777"/>
                </a:cubicBezTo>
                <a:cubicBezTo>
                  <a:pt x="7052" y="9786"/>
                  <a:pt x="7086" y="9790"/>
                  <a:pt x="7119" y="9790"/>
                </a:cubicBezTo>
                <a:cubicBezTo>
                  <a:pt x="7382" y="9790"/>
                  <a:pt x="7611" y="9543"/>
                  <a:pt x="7544" y="9276"/>
                </a:cubicBezTo>
                <a:cubicBezTo>
                  <a:pt x="6993" y="7096"/>
                  <a:pt x="5639" y="3712"/>
                  <a:pt x="8171" y="2258"/>
                </a:cubicBezTo>
                <a:cubicBezTo>
                  <a:pt x="8749" y="1929"/>
                  <a:pt x="9343" y="1754"/>
                  <a:pt x="9922" y="1754"/>
                </a:cubicBezTo>
                <a:cubicBezTo>
                  <a:pt x="10623" y="1754"/>
                  <a:pt x="11302" y="2010"/>
                  <a:pt x="11905" y="2559"/>
                </a:cubicBezTo>
                <a:cubicBezTo>
                  <a:pt x="12908" y="3461"/>
                  <a:pt x="13584" y="4639"/>
                  <a:pt x="14336" y="5742"/>
                </a:cubicBezTo>
                <a:cubicBezTo>
                  <a:pt x="14413" y="5870"/>
                  <a:pt x="14556" y="5940"/>
                  <a:pt x="14697" y="5940"/>
                </a:cubicBezTo>
                <a:cubicBezTo>
                  <a:pt x="14832" y="5940"/>
                  <a:pt x="14965" y="5877"/>
                  <a:pt x="15038" y="5742"/>
                </a:cubicBezTo>
                <a:cubicBezTo>
                  <a:pt x="16091" y="3887"/>
                  <a:pt x="17244" y="1231"/>
                  <a:pt x="19599" y="880"/>
                </a:cubicBezTo>
                <a:cubicBezTo>
                  <a:pt x="19785" y="851"/>
                  <a:pt x="19976" y="837"/>
                  <a:pt x="20169" y="837"/>
                </a:cubicBezTo>
                <a:close/>
                <a:moveTo>
                  <a:pt x="20133" y="0"/>
                </a:moveTo>
                <a:cubicBezTo>
                  <a:pt x="18812" y="0"/>
                  <a:pt x="17638" y="663"/>
                  <a:pt x="16767" y="1582"/>
                </a:cubicBezTo>
                <a:cubicBezTo>
                  <a:pt x="15893" y="2520"/>
                  <a:pt x="15272" y="3640"/>
                  <a:pt x="14659" y="4741"/>
                </a:cubicBezTo>
                <a:lnTo>
                  <a:pt x="14659" y="4741"/>
                </a:lnTo>
                <a:cubicBezTo>
                  <a:pt x="13547" y="3029"/>
                  <a:pt x="12250" y="947"/>
                  <a:pt x="10025" y="880"/>
                </a:cubicBezTo>
                <a:cubicBezTo>
                  <a:pt x="10002" y="879"/>
                  <a:pt x="9978" y="879"/>
                  <a:pt x="9954" y="879"/>
                </a:cubicBezTo>
                <a:cubicBezTo>
                  <a:pt x="8744" y="879"/>
                  <a:pt x="7404" y="1500"/>
                  <a:pt x="6667" y="2459"/>
                </a:cubicBezTo>
                <a:cubicBezTo>
                  <a:pt x="5940" y="3336"/>
                  <a:pt x="5790" y="4489"/>
                  <a:pt x="5865" y="5592"/>
                </a:cubicBezTo>
                <a:cubicBezTo>
                  <a:pt x="5968" y="6684"/>
                  <a:pt x="6258" y="7743"/>
                  <a:pt x="6539" y="8810"/>
                </a:cubicBezTo>
                <a:lnTo>
                  <a:pt x="6539" y="8810"/>
                </a:lnTo>
                <a:cubicBezTo>
                  <a:pt x="5707" y="8626"/>
                  <a:pt x="4831" y="8479"/>
                  <a:pt x="3973" y="8479"/>
                </a:cubicBezTo>
                <a:cubicBezTo>
                  <a:pt x="3439" y="8479"/>
                  <a:pt x="2912" y="8536"/>
                  <a:pt x="2406" y="8674"/>
                </a:cubicBezTo>
                <a:cubicBezTo>
                  <a:pt x="752" y="9101"/>
                  <a:pt x="0" y="10805"/>
                  <a:pt x="702" y="12384"/>
                </a:cubicBezTo>
                <a:cubicBezTo>
                  <a:pt x="1454" y="14013"/>
                  <a:pt x="3409" y="14815"/>
                  <a:pt x="5013" y="15266"/>
                </a:cubicBezTo>
                <a:cubicBezTo>
                  <a:pt x="7093" y="15842"/>
                  <a:pt x="9249" y="15817"/>
                  <a:pt x="11404" y="15893"/>
                </a:cubicBezTo>
                <a:cubicBezTo>
                  <a:pt x="12844" y="15939"/>
                  <a:pt x="14284" y="15975"/>
                  <a:pt x="15721" y="15975"/>
                </a:cubicBezTo>
                <a:cubicBezTo>
                  <a:pt x="17386" y="15975"/>
                  <a:pt x="19048" y="15927"/>
                  <a:pt x="20702" y="15792"/>
                </a:cubicBezTo>
                <a:cubicBezTo>
                  <a:pt x="20744" y="15789"/>
                  <a:pt x="20782" y="15780"/>
                  <a:pt x="20817" y="15769"/>
                </a:cubicBezTo>
                <a:lnTo>
                  <a:pt x="20817" y="15769"/>
                </a:lnTo>
                <a:cubicBezTo>
                  <a:pt x="20820" y="15768"/>
                  <a:pt x="20824" y="15768"/>
                  <a:pt x="20828" y="15767"/>
                </a:cubicBezTo>
                <a:cubicBezTo>
                  <a:pt x="23284" y="15441"/>
                  <a:pt x="26391" y="15842"/>
                  <a:pt x="28146" y="13712"/>
                </a:cubicBezTo>
                <a:cubicBezTo>
                  <a:pt x="28848" y="12860"/>
                  <a:pt x="29399" y="11607"/>
                  <a:pt x="28973" y="10529"/>
                </a:cubicBezTo>
                <a:cubicBezTo>
                  <a:pt x="28597" y="9577"/>
                  <a:pt x="27620" y="9025"/>
                  <a:pt x="26692" y="8700"/>
                </a:cubicBezTo>
                <a:cubicBezTo>
                  <a:pt x="25753" y="8379"/>
                  <a:pt x="24742" y="8223"/>
                  <a:pt x="23735" y="8183"/>
                </a:cubicBezTo>
                <a:lnTo>
                  <a:pt x="23735" y="8183"/>
                </a:lnTo>
                <a:cubicBezTo>
                  <a:pt x="24233" y="6107"/>
                  <a:pt x="24736" y="3554"/>
                  <a:pt x="23534" y="1682"/>
                </a:cubicBezTo>
                <a:cubicBezTo>
                  <a:pt x="22833" y="579"/>
                  <a:pt x="21554" y="53"/>
                  <a:pt x="20276" y="3"/>
                </a:cubicBezTo>
                <a:cubicBezTo>
                  <a:pt x="20228" y="1"/>
                  <a:pt x="20180" y="0"/>
                  <a:pt x="20133" y="0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35"/>
          <p:cNvGrpSpPr/>
          <p:nvPr/>
        </p:nvGrpSpPr>
        <p:grpSpPr>
          <a:xfrm>
            <a:off x="1065853" y="712309"/>
            <a:ext cx="114050" cy="110950"/>
            <a:chOff x="4247650" y="2253150"/>
            <a:chExt cx="114050" cy="110950"/>
          </a:xfrm>
        </p:grpSpPr>
        <p:sp>
          <p:nvSpPr>
            <p:cNvPr id="1020" name="Google Shape;1020;p35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5"/>
          <p:cNvGrpSpPr/>
          <p:nvPr/>
        </p:nvGrpSpPr>
        <p:grpSpPr>
          <a:xfrm>
            <a:off x="8125040" y="3964084"/>
            <a:ext cx="114050" cy="110950"/>
            <a:chOff x="4247650" y="2253150"/>
            <a:chExt cx="114050" cy="110950"/>
          </a:xfrm>
        </p:grpSpPr>
        <p:sp>
          <p:nvSpPr>
            <p:cNvPr id="1024" name="Google Shape;1024;p35"/>
            <p:cNvSpPr/>
            <p:nvPr/>
          </p:nvSpPr>
          <p:spPr>
            <a:xfrm>
              <a:off x="4247650" y="2319575"/>
              <a:ext cx="45750" cy="35125"/>
            </a:xfrm>
            <a:custGeom>
              <a:avLst/>
              <a:gdLst/>
              <a:ahLst/>
              <a:cxnLst/>
              <a:rect l="l" t="t" r="r" b="b"/>
              <a:pathLst>
                <a:path w="1830" h="1405" extrusionOk="0">
                  <a:moveTo>
                    <a:pt x="928" y="1"/>
                  </a:moveTo>
                  <a:cubicBezTo>
                    <a:pt x="0" y="1"/>
                    <a:pt x="0" y="1404"/>
                    <a:pt x="928" y="1404"/>
                  </a:cubicBezTo>
                  <a:cubicBezTo>
                    <a:pt x="1830" y="1404"/>
                    <a:pt x="1830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4285875" y="2253150"/>
              <a:ext cx="45125" cy="35750"/>
            </a:xfrm>
            <a:custGeom>
              <a:avLst/>
              <a:gdLst/>
              <a:ahLst/>
              <a:cxnLst/>
              <a:rect l="l" t="t" r="r" b="b"/>
              <a:pathLst>
                <a:path w="1805" h="1430" extrusionOk="0">
                  <a:moveTo>
                    <a:pt x="902" y="1"/>
                  </a:moveTo>
                  <a:cubicBezTo>
                    <a:pt x="0" y="1"/>
                    <a:pt x="0" y="1430"/>
                    <a:pt x="902" y="1430"/>
                  </a:cubicBezTo>
                  <a:cubicBezTo>
                    <a:pt x="1805" y="1430"/>
                    <a:pt x="1805" y="1"/>
                    <a:pt x="902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4316575" y="2328975"/>
              <a:ext cx="45125" cy="35125"/>
            </a:xfrm>
            <a:custGeom>
              <a:avLst/>
              <a:gdLst/>
              <a:ahLst/>
              <a:cxnLst/>
              <a:rect l="l" t="t" r="r" b="b"/>
              <a:pathLst>
                <a:path w="1805" h="1405" extrusionOk="0">
                  <a:moveTo>
                    <a:pt x="903" y="1"/>
                  </a:moveTo>
                  <a:cubicBezTo>
                    <a:pt x="0" y="1"/>
                    <a:pt x="0" y="1404"/>
                    <a:pt x="903" y="1404"/>
                  </a:cubicBezTo>
                  <a:cubicBezTo>
                    <a:pt x="1805" y="1404"/>
                    <a:pt x="1805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35"/>
          <p:cNvGrpSpPr/>
          <p:nvPr/>
        </p:nvGrpSpPr>
        <p:grpSpPr>
          <a:xfrm>
            <a:off x="888128" y="3748134"/>
            <a:ext cx="695525" cy="459375"/>
            <a:chOff x="995200" y="4091075"/>
            <a:chExt cx="695525" cy="459375"/>
          </a:xfrm>
        </p:grpSpPr>
        <p:sp>
          <p:nvSpPr>
            <p:cNvPr id="1028" name="Google Shape;1028;p35"/>
            <p:cNvSpPr/>
            <p:nvPr/>
          </p:nvSpPr>
          <p:spPr>
            <a:xfrm>
              <a:off x="1109875" y="4091075"/>
              <a:ext cx="503775" cy="459375"/>
            </a:xfrm>
            <a:custGeom>
              <a:avLst/>
              <a:gdLst/>
              <a:ahLst/>
              <a:cxnLst/>
              <a:rect l="l" t="t" r="r" b="b"/>
              <a:pathLst>
                <a:path w="20151" h="18375" extrusionOk="0">
                  <a:moveTo>
                    <a:pt x="10360" y="0"/>
                  </a:moveTo>
                  <a:cubicBezTo>
                    <a:pt x="10084" y="0"/>
                    <a:pt x="9806" y="15"/>
                    <a:pt x="9524" y="45"/>
                  </a:cubicBezTo>
                  <a:cubicBezTo>
                    <a:pt x="1254" y="923"/>
                    <a:pt x="0" y="8542"/>
                    <a:pt x="1579" y="12301"/>
                  </a:cubicBezTo>
                  <a:cubicBezTo>
                    <a:pt x="3075" y="15798"/>
                    <a:pt x="6762" y="18374"/>
                    <a:pt x="10557" y="18374"/>
                  </a:cubicBezTo>
                  <a:cubicBezTo>
                    <a:pt x="11848" y="18374"/>
                    <a:pt x="13152" y="18076"/>
                    <a:pt x="14386" y="17414"/>
                  </a:cubicBezTo>
                  <a:cubicBezTo>
                    <a:pt x="18246" y="15334"/>
                    <a:pt x="20151" y="10146"/>
                    <a:pt x="18572" y="6035"/>
                  </a:cubicBezTo>
                  <a:cubicBezTo>
                    <a:pt x="17403" y="2833"/>
                    <a:pt x="14184" y="0"/>
                    <a:pt x="10360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995200" y="4153825"/>
              <a:ext cx="695525" cy="291950"/>
            </a:xfrm>
            <a:custGeom>
              <a:avLst/>
              <a:gdLst/>
              <a:ahLst/>
              <a:cxnLst/>
              <a:rect l="l" t="t" r="r" b="b"/>
              <a:pathLst>
                <a:path w="27821" h="11678" extrusionOk="0">
                  <a:moveTo>
                    <a:pt x="25680" y="1"/>
                  </a:moveTo>
                  <a:cubicBezTo>
                    <a:pt x="25374" y="1"/>
                    <a:pt x="25066" y="43"/>
                    <a:pt x="24788" y="92"/>
                  </a:cubicBezTo>
                  <a:cubicBezTo>
                    <a:pt x="23836" y="242"/>
                    <a:pt x="22908" y="593"/>
                    <a:pt x="22031" y="994"/>
                  </a:cubicBezTo>
                  <a:cubicBezTo>
                    <a:pt x="21590" y="1171"/>
                    <a:pt x="21867" y="1756"/>
                    <a:pt x="22283" y="1756"/>
                  </a:cubicBezTo>
                  <a:cubicBezTo>
                    <a:pt x="22339" y="1756"/>
                    <a:pt x="22397" y="1745"/>
                    <a:pt x="22457" y="1721"/>
                  </a:cubicBezTo>
                  <a:cubicBezTo>
                    <a:pt x="23159" y="1395"/>
                    <a:pt x="23861" y="1145"/>
                    <a:pt x="24613" y="969"/>
                  </a:cubicBezTo>
                  <a:cubicBezTo>
                    <a:pt x="24900" y="905"/>
                    <a:pt x="25258" y="831"/>
                    <a:pt x="25597" y="831"/>
                  </a:cubicBezTo>
                  <a:cubicBezTo>
                    <a:pt x="25791" y="831"/>
                    <a:pt x="25978" y="855"/>
                    <a:pt x="26141" y="919"/>
                  </a:cubicBezTo>
                  <a:cubicBezTo>
                    <a:pt x="27069" y="1270"/>
                    <a:pt x="25916" y="2623"/>
                    <a:pt x="25490" y="2924"/>
                  </a:cubicBezTo>
                  <a:cubicBezTo>
                    <a:pt x="24512" y="3626"/>
                    <a:pt x="23309" y="4002"/>
                    <a:pt x="22181" y="4378"/>
                  </a:cubicBezTo>
                  <a:cubicBezTo>
                    <a:pt x="20903" y="4804"/>
                    <a:pt x="19650" y="5305"/>
                    <a:pt x="18397" y="5806"/>
                  </a:cubicBezTo>
                  <a:cubicBezTo>
                    <a:pt x="14888" y="7185"/>
                    <a:pt x="11329" y="8463"/>
                    <a:pt x="7720" y="9616"/>
                  </a:cubicBezTo>
                  <a:cubicBezTo>
                    <a:pt x="6009" y="10186"/>
                    <a:pt x="4229" y="10824"/>
                    <a:pt x="2404" y="10824"/>
                  </a:cubicBezTo>
                  <a:cubicBezTo>
                    <a:pt x="2305" y="10824"/>
                    <a:pt x="2205" y="10823"/>
                    <a:pt x="2106" y="10819"/>
                  </a:cubicBezTo>
                  <a:cubicBezTo>
                    <a:pt x="1831" y="10794"/>
                    <a:pt x="1455" y="10794"/>
                    <a:pt x="1229" y="10643"/>
                  </a:cubicBezTo>
                  <a:cubicBezTo>
                    <a:pt x="1179" y="10593"/>
                    <a:pt x="1179" y="10593"/>
                    <a:pt x="1204" y="10518"/>
                  </a:cubicBezTo>
                  <a:cubicBezTo>
                    <a:pt x="1204" y="10343"/>
                    <a:pt x="1354" y="10142"/>
                    <a:pt x="1455" y="10017"/>
                  </a:cubicBezTo>
                  <a:cubicBezTo>
                    <a:pt x="2382" y="8814"/>
                    <a:pt x="4262" y="8814"/>
                    <a:pt x="5540" y="8237"/>
                  </a:cubicBezTo>
                  <a:cubicBezTo>
                    <a:pt x="5975" y="8041"/>
                    <a:pt x="5711" y="7468"/>
                    <a:pt x="5306" y="7468"/>
                  </a:cubicBezTo>
                  <a:cubicBezTo>
                    <a:pt x="5244" y="7468"/>
                    <a:pt x="5180" y="7481"/>
                    <a:pt x="5114" y="7510"/>
                  </a:cubicBezTo>
                  <a:cubicBezTo>
                    <a:pt x="3760" y="8137"/>
                    <a:pt x="1981" y="8137"/>
                    <a:pt x="928" y="9340"/>
                  </a:cubicBezTo>
                  <a:cubicBezTo>
                    <a:pt x="427" y="9916"/>
                    <a:pt x="1" y="10894"/>
                    <a:pt x="853" y="11370"/>
                  </a:cubicBezTo>
                  <a:cubicBezTo>
                    <a:pt x="1247" y="11606"/>
                    <a:pt x="1729" y="11678"/>
                    <a:pt x="2219" y="11678"/>
                  </a:cubicBezTo>
                  <a:cubicBezTo>
                    <a:pt x="2664" y="11678"/>
                    <a:pt x="3116" y="11618"/>
                    <a:pt x="3510" y="11571"/>
                  </a:cubicBezTo>
                  <a:cubicBezTo>
                    <a:pt x="4362" y="11470"/>
                    <a:pt x="5189" y="11295"/>
                    <a:pt x="6016" y="11044"/>
                  </a:cubicBezTo>
                  <a:cubicBezTo>
                    <a:pt x="10201" y="9716"/>
                    <a:pt x="14337" y="8287"/>
                    <a:pt x="18422" y="6683"/>
                  </a:cubicBezTo>
                  <a:cubicBezTo>
                    <a:pt x="19901" y="6107"/>
                    <a:pt x="21354" y="5556"/>
                    <a:pt x="22833" y="5054"/>
                  </a:cubicBezTo>
                  <a:cubicBezTo>
                    <a:pt x="24086" y="4603"/>
                    <a:pt x="25490" y="4127"/>
                    <a:pt x="26467" y="3200"/>
                  </a:cubicBezTo>
                  <a:cubicBezTo>
                    <a:pt x="27194" y="2473"/>
                    <a:pt x="27821" y="819"/>
                    <a:pt x="26618" y="192"/>
                  </a:cubicBezTo>
                  <a:cubicBezTo>
                    <a:pt x="26333" y="50"/>
                    <a:pt x="26007" y="1"/>
                    <a:pt x="2568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1195400" y="4262650"/>
              <a:ext cx="146325" cy="58600"/>
            </a:xfrm>
            <a:custGeom>
              <a:avLst/>
              <a:gdLst/>
              <a:ahLst/>
              <a:cxnLst/>
              <a:rect l="l" t="t" r="r" b="b"/>
              <a:pathLst>
                <a:path w="5853" h="2344" extrusionOk="0">
                  <a:moveTo>
                    <a:pt x="5311" y="0"/>
                  </a:moveTo>
                  <a:cubicBezTo>
                    <a:pt x="5269" y="0"/>
                    <a:pt x="5224" y="8"/>
                    <a:pt x="5176" y="25"/>
                  </a:cubicBezTo>
                  <a:cubicBezTo>
                    <a:pt x="3597" y="526"/>
                    <a:pt x="2093" y="1177"/>
                    <a:pt x="489" y="1528"/>
                  </a:cubicBezTo>
                  <a:cubicBezTo>
                    <a:pt x="1" y="1645"/>
                    <a:pt x="160" y="2344"/>
                    <a:pt x="586" y="2344"/>
                  </a:cubicBezTo>
                  <a:cubicBezTo>
                    <a:pt x="619" y="2344"/>
                    <a:pt x="654" y="2339"/>
                    <a:pt x="690" y="2330"/>
                  </a:cubicBezTo>
                  <a:cubicBezTo>
                    <a:pt x="2319" y="1980"/>
                    <a:pt x="3823" y="1328"/>
                    <a:pt x="5376" y="827"/>
                  </a:cubicBezTo>
                  <a:cubicBezTo>
                    <a:pt x="5853" y="691"/>
                    <a:pt x="5713" y="0"/>
                    <a:pt x="5311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1196300" y="4172550"/>
              <a:ext cx="222675" cy="90725"/>
            </a:xfrm>
            <a:custGeom>
              <a:avLst/>
              <a:gdLst/>
              <a:ahLst/>
              <a:cxnLst/>
              <a:rect l="l" t="t" r="r" b="b"/>
              <a:pathLst>
                <a:path w="8907" h="3629" extrusionOk="0">
                  <a:moveTo>
                    <a:pt x="8349" y="1"/>
                  </a:moveTo>
                  <a:cubicBezTo>
                    <a:pt x="8310" y="1"/>
                    <a:pt x="8267" y="7"/>
                    <a:pt x="8223" y="20"/>
                  </a:cubicBezTo>
                  <a:cubicBezTo>
                    <a:pt x="5616" y="872"/>
                    <a:pt x="3035" y="1874"/>
                    <a:pt x="453" y="2802"/>
                  </a:cubicBezTo>
                  <a:cubicBezTo>
                    <a:pt x="1" y="2960"/>
                    <a:pt x="120" y="3628"/>
                    <a:pt x="516" y="3628"/>
                  </a:cubicBezTo>
                  <a:cubicBezTo>
                    <a:pt x="559" y="3628"/>
                    <a:pt x="605" y="3621"/>
                    <a:pt x="654" y="3604"/>
                  </a:cubicBezTo>
                  <a:cubicBezTo>
                    <a:pt x="3260" y="2676"/>
                    <a:pt x="5842" y="1674"/>
                    <a:pt x="8448" y="847"/>
                  </a:cubicBezTo>
                  <a:cubicBezTo>
                    <a:pt x="8907" y="686"/>
                    <a:pt x="8778" y="1"/>
                    <a:pt x="834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1374275" y="4225200"/>
              <a:ext cx="120475" cy="52300"/>
            </a:xfrm>
            <a:custGeom>
              <a:avLst/>
              <a:gdLst/>
              <a:ahLst/>
              <a:cxnLst/>
              <a:rect l="l" t="t" r="r" b="b"/>
              <a:pathLst>
                <a:path w="4819" h="2092" extrusionOk="0">
                  <a:moveTo>
                    <a:pt x="4239" y="0"/>
                  </a:moveTo>
                  <a:cubicBezTo>
                    <a:pt x="4199" y="0"/>
                    <a:pt x="4156" y="6"/>
                    <a:pt x="4111" y="19"/>
                  </a:cubicBezTo>
                  <a:cubicBezTo>
                    <a:pt x="2833" y="370"/>
                    <a:pt x="1580" y="771"/>
                    <a:pt x="352" y="1272"/>
                  </a:cubicBezTo>
                  <a:cubicBezTo>
                    <a:pt x="151" y="1347"/>
                    <a:pt x="1" y="1548"/>
                    <a:pt x="51" y="1773"/>
                  </a:cubicBezTo>
                  <a:cubicBezTo>
                    <a:pt x="114" y="1941"/>
                    <a:pt x="300" y="2092"/>
                    <a:pt x="477" y="2092"/>
                  </a:cubicBezTo>
                  <a:cubicBezTo>
                    <a:pt x="511" y="2092"/>
                    <a:pt x="545" y="2086"/>
                    <a:pt x="577" y="2074"/>
                  </a:cubicBezTo>
                  <a:cubicBezTo>
                    <a:pt x="1805" y="1598"/>
                    <a:pt x="3059" y="1172"/>
                    <a:pt x="4337" y="821"/>
                  </a:cubicBezTo>
                  <a:cubicBezTo>
                    <a:pt x="4818" y="683"/>
                    <a:pt x="4670" y="0"/>
                    <a:pt x="423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1267950" y="4359300"/>
              <a:ext cx="250775" cy="97800"/>
            </a:xfrm>
            <a:custGeom>
              <a:avLst/>
              <a:gdLst/>
              <a:ahLst/>
              <a:cxnLst/>
              <a:rect l="l" t="t" r="r" b="b"/>
              <a:pathLst>
                <a:path w="10031" h="3912" extrusionOk="0">
                  <a:moveTo>
                    <a:pt x="9382" y="0"/>
                  </a:moveTo>
                  <a:cubicBezTo>
                    <a:pt x="9322" y="0"/>
                    <a:pt x="9257" y="14"/>
                    <a:pt x="9191" y="43"/>
                  </a:cubicBezTo>
                  <a:cubicBezTo>
                    <a:pt x="6384" y="1322"/>
                    <a:pt x="3527" y="2499"/>
                    <a:pt x="520" y="3101"/>
                  </a:cubicBezTo>
                  <a:cubicBezTo>
                    <a:pt x="0" y="3195"/>
                    <a:pt x="170" y="3912"/>
                    <a:pt x="631" y="3912"/>
                  </a:cubicBezTo>
                  <a:cubicBezTo>
                    <a:pt x="659" y="3912"/>
                    <a:pt x="689" y="3909"/>
                    <a:pt x="720" y="3903"/>
                  </a:cubicBezTo>
                  <a:cubicBezTo>
                    <a:pt x="3828" y="3302"/>
                    <a:pt x="6760" y="2073"/>
                    <a:pt x="9617" y="770"/>
                  </a:cubicBezTo>
                  <a:cubicBezTo>
                    <a:pt x="10031" y="574"/>
                    <a:pt x="9783" y="0"/>
                    <a:pt x="9382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1389950" y="4438550"/>
              <a:ext cx="78975" cy="39700"/>
            </a:xfrm>
            <a:custGeom>
              <a:avLst/>
              <a:gdLst/>
              <a:ahLst/>
              <a:cxnLst/>
              <a:rect l="l" t="t" r="r" b="b"/>
              <a:pathLst>
                <a:path w="3159" h="1588" extrusionOk="0">
                  <a:moveTo>
                    <a:pt x="2676" y="0"/>
                  </a:moveTo>
                  <a:cubicBezTo>
                    <a:pt x="2611" y="0"/>
                    <a:pt x="2544" y="17"/>
                    <a:pt x="2482" y="56"/>
                  </a:cubicBezTo>
                  <a:cubicBezTo>
                    <a:pt x="2306" y="157"/>
                    <a:pt x="2156" y="257"/>
                    <a:pt x="1980" y="332"/>
                  </a:cubicBezTo>
                  <a:cubicBezTo>
                    <a:pt x="1930" y="357"/>
                    <a:pt x="1880" y="382"/>
                    <a:pt x="1855" y="382"/>
                  </a:cubicBezTo>
                  <a:cubicBezTo>
                    <a:pt x="1842" y="389"/>
                    <a:pt x="1833" y="393"/>
                    <a:pt x="1826" y="396"/>
                  </a:cubicBezTo>
                  <a:lnTo>
                    <a:pt x="1826" y="396"/>
                  </a:lnTo>
                  <a:cubicBezTo>
                    <a:pt x="1829" y="393"/>
                    <a:pt x="1830" y="388"/>
                    <a:pt x="1830" y="382"/>
                  </a:cubicBezTo>
                  <a:lnTo>
                    <a:pt x="1830" y="382"/>
                  </a:lnTo>
                  <a:cubicBezTo>
                    <a:pt x="1818" y="395"/>
                    <a:pt x="1811" y="401"/>
                    <a:pt x="1814" y="401"/>
                  </a:cubicBezTo>
                  <a:cubicBezTo>
                    <a:pt x="1816" y="401"/>
                    <a:pt x="1820" y="399"/>
                    <a:pt x="1826" y="396"/>
                  </a:cubicBezTo>
                  <a:lnTo>
                    <a:pt x="1826" y="396"/>
                  </a:lnTo>
                  <a:cubicBezTo>
                    <a:pt x="1818" y="409"/>
                    <a:pt x="1799" y="413"/>
                    <a:pt x="1780" y="432"/>
                  </a:cubicBezTo>
                  <a:cubicBezTo>
                    <a:pt x="1680" y="457"/>
                    <a:pt x="1604" y="482"/>
                    <a:pt x="1504" y="507"/>
                  </a:cubicBezTo>
                  <a:cubicBezTo>
                    <a:pt x="1329" y="583"/>
                    <a:pt x="1128" y="633"/>
                    <a:pt x="953" y="658"/>
                  </a:cubicBezTo>
                  <a:cubicBezTo>
                    <a:pt x="853" y="683"/>
                    <a:pt x="752" y="708"/>
                    <a:pt x="677" y="733"/>
                  </a:cubicBezTo>
                  <a:cubicBezTo>
                    <a:pt x="660" y="733"/>
                    <a:pt x="588" y="744"/>
                    <a:pt x="564" y="744"/>
                  </a:cubicBezTo>
                  <a:cubicBezTo>
                    <a:pt x="552" y="744"/>
                    <a:pt x="552" y="741"/>
                    <a:pt x="577" y="733"/>
                  </a:cubicBezTo>
                  <a:cubicBezTo>
                    <a:pt x="527" y="733"/>
                    <a:pt x="477" y="758"/>
                    <a:pt x="427" y="758"/>
                  </a:cubicBezTo>
                  <a:cubicBezTo>
                    <a:pt x="201" y="783"/>
                    <a:pt x="0" y="934"/>
                    <a:pt x="0" y="1184"/>
                  </a:cubicBezTo>
                  <a:cubicBezTo>
                    <a:pt x="24" y="1374"/>
                    <a:pt x="183" y="1587"/>
                    <a:pt x="392" y="1587"/>
                  </a:cubicBezTo>
                  <a:cubicBezTo>
                    <a:pt x="403" y="1587"/>
                    <a:pt x="415" y="1586"/>
                    <a:pt x="427" y="1585"/>
                  </a:cubicBezTo>
                  <a:cubicBezTo>
                    <a:pt x="1304" y="1510"/>
                    <a:pt x="2131" y="1259"/>
                    <a:pt x="2883" y="783"/>
                  </a:cubicBezTo>
                  <a:cubicBezTo>
                    <a:pt x="3083" y="658"/>
                    <a:pt x="3158" y="407"/>
                    <a:pt x="3033" y="207"/>
                  </a:cubicBezTo>
                  <a:cubicBezTo>
                    <a:pt x="2964" y="86"/>
                    <a:pt x="2823" y="0"/>
                    <a:pt x="267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37"/>
          <p:cNvSpPr txBox="1">
            <a:spLocks noGrp="1"/>
          </p:cNvSpPr>
          <p:nvPr>
            <p:ph type="title"/>
          </p:nvPr>
        </p:nvSpPr>
        <p:spPr>
          <a:xfrm>
            <a:off x="2336550" y="1808872"/>
            <a:ext cx="4470900" cy="857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latin typeface="+mj-lt"/>
              </a:rPr>
              <a:t>PHẦN 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83E3-2E2A-9151-B8AA-D70C7B0D2152}"/>
              </a:ext>
            </a:extLst>
          </p:cNvPr>
          <p:cNvSpPr txBox="1"/>
          <p:nvPr/>
        </p:nvSpPr>
        <p:spPr>
          <a:xfrm>
            <a:off x="1482271" y="2952013"/>
            <a:ext cx="660037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/>
              <a:t>VẼ TRANH THEO TÁC PHẨM CỦA HỌA SĨ PAUL GAUGUIN</a:t>
            </a:r>
          </a:p>
        </p:txBody>
      </p:sp>
    </p:spTree>
    <p:extLst>
      <p:ext uri="{BB962C8B-B14F-4D97-AF65-F5344CB8AC3E}">
        <p14:creationId xmlns:p14="http://schemas.microsoft.com/office/powerpoint/2010/main" val="2606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7EDE67-D40F-2DFE-F769-B6A92850086D}"/>
              </a:ext>
            </a:extLst>
          </p:cNvPr>
          <p:cNvCxnSpPr>
            <a:cxnSpLocks/>
          </p:cNvCxnSpPr>
          <p:nvPr/>
        </p:nvCxnSpPr>
        <p:spPr>
          <a:xfrm>
            <a:off x="-413657" y="4804229"/>
            <a:ext cx="9557657" cy="0"/>
          </a:xfrm>
          <a:prstGeom prst="line">
            <a:avLst/>
          </a:prstGeom>
          <a:ln w="57150">
            <a:solidFill>
              <a:srgbClr val="CFCC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3">
            <a:extLst>
              <a:ext uri="{FF2B5EF4-FFF2-40B4-BE49-F238E27FC236}">
                <a16:creationId xmlns:a16="http://schemas.microsoft.com/office/drawing/2014/main" id="{7C8D3846-6FCE-F025-31C4-8AC0E7DBECC6}"/>
              </a:ext>
            </a:extLst>
          </p:cNvPr>
          <p:cNvSpPr/>
          <p:nvPr/>
        </p:nvSpPr>
        <p:spPr>
          <a:xfrm>
            <a:off x="0" y="1698174"/>
            <a:ext cx="2934296" cy="3372755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882E35-FC08-B920-984C-3B5047450928}"/>
              </a:ext>
            </a:extLst>
          </p:cNvPr>
          <p:cNvGrpSpPr/>
          <p:nvPr/>
        </p:nvGrpSpPr>
        <p:grpSpPr>
          <a:xfrm>
            <a:off x="2445657" y="1007559"/>
            <a:ext cx="6270172" cy="3128382"/>
            <a:chOff x="2445657" y="1007559"/>
            <a:chExt cx="6270172" cy="3128382"/>
          </a:xfrm>
        </p:grpSpPr>
        <p:grpSp>
          <p:nvGrpSpPr>
            <p:cNvPr id="2" name="Google Shape;1288;p44">
              <a:extLst>
                <a:ext uri="{FF2B5EF4-FFF2-40B4-BE49-F238E27FC236}">
                  <a16:creationId xmlns:a16="http://schemas.microsoft.com/office/drawing/2014/main" id="{70167FA8-8CF7-F93A-72FC-93C8F5E0EDB3}"/>
                </a:ext>
              </a:extLst>
            </p:cNvPr>
            <p:cNvGrpSpPr/>
            <p:nvPr/>
          </p:nvGrpSpPr>
          <p:grpSpPr>
            <a:xfrm>
              <a:off x="2445657" y="1007559"/>
              <a:ext cx="6270172" cy="3128382"/>
              <a:chOff x="1150200" y="1258750"/>
              <a:chExt cx="6843600" cy="3125121"/>
            </a:xfrm>
          </p:grpSpPr>
          <p:sp>
            <p:nvSpPr>
              <p:cNvPr id="3" name="Google Shape;1289;p44">
                <a:extLst>
                  <a:ext uri="{FF2B5EF4-FFF2-40B4-BE49-F238E27FC236}">
                    <a16:creationId xmlns:a16="http://schemas.microsoft.com/office/drawing/2014/main" id="{C5CFF222-10E1-341E-26F3-849D6114AECD}"/>
                  </a:ext>
                </a:extLst>
              </p:cNvPr>
              <p:cNvSpPr/>
              <p:nvPr/>
            </p:nvSpPr>
            <p:spPr>
              <a:xfrm>
                <a:off x="1150200" y="1316604"/>
                <a:ext cx="6843600" cy="29334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" name="Google Shape;1290;p44">
                <a:extLst>
                  <a:ext uri="{FF2B5EF4-FFF2-40B4-BE49-F238E27FC236}">
                    <a16:creationId xmlns:a16="http://schemas.microsoft.com/office/drawing/2014/main" id="{AF719E8E-E54C-26DA-45A3-64BD8203E7CF}"/>
                  </a:ext>
                </a:extLst>
              </p:cNvPr>
              <p:cNvSpPr/>
              <p:nvPr/>
            </p:nvSpPr>
            <p:spPr>
              <a:xfrm>
                <a:off x="1150200" y="1258750"/>
                <a:ext cx="6843543" cy="3125121"/>
              </a:xfrm>
              <a:custGeom>
                <a:avLst/>
                <a:gdLst/>
                <a:ahLst/>
                <a:cxnLst/>
                <a:rect l="l" t="t" r="r" b="b"/>
                <a:pathLst>
                  <a:path w="78472" h="35173" extrusionOk="0">
                    <a:moveTo>
                      <a:pt x="36768" y="34463"/>
                    </a:moveTo>
                    <a:cubicBezTo>
                      <a:pt x="45524" y="33006"/>
                      <a:pt x="54514" y="33885"/>
                      <a:pt x="63390" y="33885"/>
                    </a:cubicBezTo>
                    <a:cubicBezTo>
                      <a:pt x="67460" y="33885"/>
                      <a:pt x="72367" y="35271"/>
                      <a:pt x="75544" y="32727"/>
                    </a:cubicBezTo>
                    <a:cubicBezTo>
                      <a:pt x="79221" y="29783"/>
                      <a:pt x="78148" y="23548"/>
                      <a:pt x="78148" y="18838"/>
                    </a:cubicBezTo>
                    <a:cubicBezTo>
                      <a:pt x="78148" y="13511"/>
                      <a:pt x="79445" y="7488"/>
                      <a:pt x="76701" y="2922"/>
                    </a:cubicBezTo>
                    <a:cubicBezTo>
                      <a:pt x="74372" y="-953"/>
                      <a:pt x="67911" y="318"/>
                      <a:pt x="63390" y="318"/>
                    </a:cubicBezTo>
                    <a:cubicBezTo>
                      <a:pt x="54998" y="318"/>
                      <a:pt x="46543" y="-433"/>
                      <a:pt x="38215" y="607"/>
                    </a:cubicBezTo>
                    <a:cubicBezTo>
                      <a:pt x="30448" y="1577"/>
                      <a:pt x="22605" y="2054"/>
                      <a:pt x="14777" y="2054"/>
                    </a:cubicBezTo>
                    <a:cubicBezTo>
                      <a:pt x="10653" y="2054"/>
                      <a:pt x="4911" y="937"/>
                      <a:pt x="2623" y="4369"/>
                    </a:cubicBezTo>
                    <a:cubicBezTo>
                      <a:pt x="-563" y="9148"/>
                      <a:pt x="308" y="15699"/>
                      <a:pt x="308" y="21442"/>
                    </a:cubicBezTo>
                    <a:cubicBezTo>
                      <a:pt x="308" y="25359"/>
                      <a:pt x="-925" y="30843"/>
                      <a:pt x="2334" y="33017"/>
                    </a:cubicBezTo>
                    <a:cubicBezTo>
                      <a:pt x="5959" y="35435"/>
                      <a:pt x="11057" y="33458"/>
                      <a:pt x="15355" y="34174"/>
                    </a:cubicBezTo>
                    <a:cubicBezTo>
                      <a:pt x="23733" y="35569"/>
                      <a:pt x="32327" y="35042"/>
                      <a:pt x="40820" y="35042"/>
                    </a:cubicBezTo>
                  </a:path>
                </a:pathLst>
              </a:cu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9A6EC6B-6F8D-F0CF-6F68-911C5E9CE9C4}"/>
                </a:ext>
              </a:extLst>
            </p:cNvPr>
            <p:cNvGrpSpPr/>
            <p:nvPr/>
          </p:nvGrpSpPr>
          <p:grpSpPr>
            <a:xfrm>
              <a:off x="2874262" y="1335317"/>
              <a:ext cx="5412910" cy="725714"/>
              <a:chOff x="2866259" y="1335317"/>
              <a:chExt cx="5412910" cy="72571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BA7BD03-CD61-CDB9-FD39-167C614C4C0B}"/>
                  </a:ext>
                </a:extLst>
              </p:cNvPr>
              <p:cNvSpPr/>
              <p:nvPr/>
            </p:nvSpPr>
            <p:spPr>
              <a:xfrm>
                <a:off x="2882265" y="1335317"/>
                <a:ext cx="5396904" cy="725714"/>
              </a:xfrm>
              <a:custGeom>
                <a:avLst/>
                <a:gdLst>
                  <a:gd name="connsiteX0" fmla="*/ 0 w 5396904"/>
                  <a:gd name="connsiteY0" fmla="*/ 0 h 725714"/>
                  <a:gd name="connsiteX1" fmla="*/ 5396904 w 5396904"/>
                  <a:gd name="connsiteY1" fmla="*/ 0 h 725714"/>
                  <a:gd name="connsiteX2" fmla="*/ 5396904 w 5396904"/>
                  <a:gd name="connsiteY2" fmla="*/ 725714 h 725714"/>
                  <a:gd name="connsiteX3" fmla="*/ 0 w 5396904"/>
                  <a:gd name="connsiteY3" fmla="*/ 725714 h 725714"/>
                  <a:gd name="connsiteX4" fmla="*/ 0 w 5396904"/>
                  <a:gd name="connsiteY4" fmla="*/ 0 h 72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6904" h="725714" fill="none" extrusionOk="0">
                    <a:moveTo>
                      <a:pt x="0" y="0"/>
                    </a:moveTo>
                    <a:cubicBezTo>
                      <a:pt x="2518914" y="122640"/>
                      <a:pt x="3991103" y="134595"/>
                      <a:pt x="5396904" y="0"/>
                    </a:cubicBezTo>
                    <a:cubicBezTo>
                      <a:pt x="5383349" y="97271"/>
                      <a:pt x="5385926" y="472123"/>
                      <a:pt x="5396904" y="725714"/>
                    </a:cubicBezTo>
                    <a:cubicBezTo>
                      <a:pt x="3083969" y="823136"/>
                      <a:pt x="1627238" y="791941"/>
                      <a:pt x="0" y="725714"/>
                    </a:cubicBezTo>
                    <a:cubicBezTo>
                      <a:pt x="-37950" y="447437"/>
                      <a:pt x="-39203" y="361699"/>
                      <a:pt x="0" y="0"/>
                    </a:cubicBezTo>
                    <a:close/>
                  </a:path>
                  <a:path w="5396904" h="725714" stroke="0" extrusionOk="0">
                    <a:moveTo>
                      <a:pt x="0" y="0"/>
                    </a:moveTo>
                    <a:cubicBezTo>
                      <a:pt x="1663401" y="103634"/>
                      <a:pt x="4826295" y="-53891"/>
                      <a:pt x="5396904" y="0"/>
                    </a:cubicBezTo>
                    <a:cubicBezTo>
                      <a:pt x="5347218" y="305993"/>
                      <a:pt x="5379576" y="445545"/>
                      <a:pt x="5396904" y="725714"/>
                    </a:cubicBezTo>
                    <a:cubicBezTo>
                      <a:pt x="3357175" y="729153"/>
                      <a:pt x="1773560" y="563924"/>
                      <a:pt x="0" y="725714"/>
                    </a:cubicBezTo>
                    <a:cubicBezTo>
                      <a:pt x="-18951" y="472272"/>
                      <a:pt x="-221" y="336688"/>
                      <a:pt x="0" y="0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934946095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A10D2E4E-C2BF-E924-4DA5-36926379A826}"/>
                  </a:ext>
                </a:extLst>
              </p:cNvPr>
              <p:cNvSpPr/>
              <p:nvPr/>
            </p:nvSpPr>
            <p:spPr>
              <a:xfrm rot="5400000">
                <a:off x="2820444" y="1411833"/>
                <a:ext cx="664311" cy="572682"/>
              </a:xfrm>
              <a:custGeom>
                <a:avLst/>
                <a:gdLst>
                  <a:gd name="connsiteX0" fmla="*/ 0 w 664311"/>
                  <a:gd name="connsiteY0" fmla="*/ 572682 h 572682"/>
                  <a:gd name="connsiteX1" fmla="*/ 332156 w 664311"/>
                  <a:gd name="connsiteY1" fmla="*/ 0 h 572682"/>
                  <a:gd name="connsiteX2" fmla="*/ 664311 w 664311"/>
                  <a:gd name="connsiteY2" fmla="*/ 572682 h 572682"/>
                  <a:gd name="connsiteX3" fmla="*/ 0 w 664311"/>
                  <a:gd name="connsiteY3" fmla="*/ 572682 h 572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311" h="572682" fill="none" extrusionOk="0">
                    <a:moveTo>
                      <a:pt x="0" y="572682"/>
                    </a:moveTo>
                    <a:cubicBezTo>
                      <a:pt x="157633" y="415531"/>
                      <a:pt x="267549" y="103881"/>
                      <a:pt x="332156" y="0"/>
                    </a:cubicBezTo>
                    <a:cubicBezTo>
                      <a:pt x="457871" y="272474"/>
                      <a:pt x="588124" y="340809"/>
                      <a:pt x="664311" y="572682"/>
                    </a:cubicBezTo>
                    <a:cubicBezTo>
                      <a:pt x="465068" y="560872"/>
                      <a:pt x="189310" y="542214"/>
                      <a:pt x="0" y="572682"/>
                    </a:cubicBezTo>
                    <a:close/>
                  </a:path>
                  <a:path w="664311" h="572682" stroke="0" extrusionOk="0">
                    <a:moveTo>
                      <a:pt x="0" y="572682"/>
                    </a:moveTo>
                    <a:cubicBezTo>
                      <a:pt x="64669" y="455419"/>
                      <a:pt x="200831" y="128874"/>
                      <a:pt x="332156" y="0"/>
                    </a:cubicBezTo>
                    <a:cubicBezTo>
                      <a:pt x="475831" y="156489"/>
                      <a:pt x="493435" y="292378"/>
                      <a:pt x="664311" y="572682"/>
                    </a:cubicBezTo>
                    <a:cubicBezTo>
                      <a:pt x="446511" y="612746"/>
                      <a:pt x="110063" y="586563"/>
                      <a:pt x="0" y="57268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xmlns="" sd="2834375569">
                      <a:prstGeom prst="triangl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490FCD-3B33-2D03-C12F-B0F756DC5B95}"/>
                  </a:ext>
                </a:extLst>
              </p:cNvPr>
              <p:cNvSpPr txBox="1"/>
              <p:nvPr/>
            </p:nvSpPr>
            <p:spPr>
              <a:xfrm>
                <a:off x="4397828" y="1522081"/>
                <a:ext cx="2474686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chemeClr val="tx1"/>
                    </a:solidFill>
                  </a:rPr>
                  <a:t>ĐỀ BÀI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7059C6-CACC-503C-328D-E4E8D8EAEE1E}"/>
                </a:ext>
              </a:extLst>
            </p:cNvPr>
            <p:cNvSpPr txBox="1"/>
            <p:nvPr/>
          </p:nvSpPr>
          <p:spPr>
            <a:xfrm>
              <a:off x="2803425" y="2251825"/>
              <a:ext cx="5614618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/>
                <a:t>Lựa chọn bức tranh yêu thích của họa sĩ Paul Gauguin, tưởng tượng nhân vật mới trong tranh đó và thực hiện theo cách đã hướng dẫn. </a:t>
              </a:r>
            </a:p>
          </p:txBody>
        </p:sp>
      </p:grpSp>
      <p:sp>
        <p:nvSpPr>
          <p:cNvPr id="18" name="Google Shape;952;p31">
            <a:extLst>
              <a:ext uri="{FF2B5EF4-FFF2-40B4-BE49-F238E27FC236}">
                <a16:creationId xmlns:a16="http://schemas.microsoft.com/office/drawing/2014/main" id="{634D4D5A-7729-ABBD-0896-D161E923F926}"/>
              </a:ext>
            </a:extLst>
          </p:cNvPr>
          <p:cNvSpPr/>
          <p:nvPr/>
        </p:nvSpPr>
        <p:spPr>
          <a:xfrm>
            <a:off x="354757" y="875343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952;p31">
            <a:extLst>
              <a:ext uri="{FF2B5EF4-FFF2-40B4-BE49-F238E27FC236}">
                <a16:creationId xmlns:a16="http://schemas.microsoft.com/office/drawing/2014/main" id="{21D8E5C7-F70D-7058-A6F2-136178CCEBFC}"/>
              </a:ext>
            </a:extLst>
          </p:cNvPr>
          <p:cNvSpPr/>
          <p:nvPr/>
        </p:nvSpPr>
        <p:spPr>
          <a:xfrm>
            <a:off x="8396366" y="347253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952;p31">
            <a:extLst>
              <a:ext uri="{FF2B5EF4-FFF2-40B4-BE49-F238E27FC236}">
                <a16:creationId xmlns:a16="http://schemas.microsoft.com/office/drawing/2014/main" id="{CDD217AD-A247-70A5-643C-71BDBDF5AC8A}"/>
              </a:ext>
            </a:extLst>
          </p:cNvPr>
          <p:cNvSpPr/>
          <p:nvPr/>
        </p:nvSpPr>
        <p:spPr>
          <a:xfrm>
            <a:off x="4079408" y="458954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952;p31">
            <a:extLst>
              <a:ext uri="{FF2B5EF4-FFF2-40B4-BE49-F238E27FC236}">
                <a16:creationId xmlns:a16="http://schemas.microsoft.com/office/drawing/2014/main" id="{9E29C1C3-4F94-0E41-CBBD-3119045FAFD1}"/>
              </a:ext>
            </a:extLst>
          </p:cNvPr>
          <p:cNvSpPr/>
          <p:nvPr/>
        </p:nvSpPr>
        <p:spPr>
          <a:xfrm>
            <a:off x="7646441" y="4452291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952;p31">
            <a:extLst>
              <a:ext uri="{FF2B5EF4-FFF2-40B4-BE49-F238E27FC236}">
                <a16:creationId xmlns:a16="http://schemas.microsoft.com/office/drawing/2014/main" id="{63454ECD-FC8E-9DD1-4935-964E57653B2A}"/>
              </a:ext>
            </a:extLst>
          </p:cNvPr>
          <p:cNvSpPr/>
          <p:nvPr/>
        </p:nvSpPr>
        <p:spPr>
          <a:xfrm>
            <a:off x="1819282" y="1455973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952;p31">
            <a:extLst>
              <a:ext uri="{FF2B5EF4-FFF2-40B4-BE49-F238E27FC236}">
                <a16:creationId xmlns:a16="http://schemas.microsoft.com/office/drawing/2014/main" id="{8D230C33-B9E0-D7E6-C788-A26E244BD4A5}"/>
              </a:ext>
            </a:extLst>
          </p:cNvPr>
          <p:cNvSpPr/>
          <p:nvPr/>
        </p:nvSpPr>
        <p:spPr>
          <a:xfrm>
            <a:off x="3730171" y="4475925"/>
            <a:ext cx="146931" cy="132216"/>
          </a:xfrm>
          <a:custGeom>
            <a:avLst/>
            <a:gdLst/>
            <a:ahLst/>
            <a:cxnLst/>
            <a:rect l="l" t="t" r="r" b="b"/>
            <a:pathLst>
              <a:path w="4588" h="4134" extrusionOk="0">
                <a:moveTo>
                  <a:pt x="2447" y="1"/>
                </a:moveTo>
                <a:cubicBezTo>
                  <a:pt x="2362" y="1"/>
                  <a:pt x="2279" y="39"/>
                  <a:pt x="2236" y="108"/>
                </a:cubicBezTo>
                <a:cubicBezTo>
                  <a:pt x="1967" y="495"/>
                  <a:pt x="1765" y="881"/>
                  <a:pt x="1563" y="1284"/>
                </a:cubicBezTo>
                <a:cubicBezTo>
                  <a:pt x="1110" y="1301"/>
                  <a:pt x="639" y="1351"/>
                  <a:pt x="203" y="1503"/>
                </a:cubicBezTo>
                <a:cubicBezTo>
                  <a:pt x="18" y="1587"/>
                  <a:pt x="1" y="1855"/>
                  <a:pt x="152" y="1973"/>
                </a:cubicBezTo>
                <a:cubicBezTo>
                  <a:pt x="438" y="2158"/>
                  <a:pt x="723" y="2343"/>
                  <a:pt x="1009" y="2511"/>
                </a:cubicBezTo>
                <a:cubicBezTo>
                  <a:pt x="891" y="2763"/>
                  <a:pt x="757" y="3032"/>
                  <a:pt x="606" y="3284"/>
                </a:cubicBezTo>
                <a:cubicBezTo>
                  <a:pt x="493" y="3485"/>
                  <a:pt x="671" y="3704"/>
                  <a:pt x="845" y="3704"/>
                </a:cubicBezTo>
                <a:cubicBezTo>
                  <a:pt x="904" y="3704"/>
                  <a:pt x="962" y="3679"/>
                  <a:pt x="1009" y="3620"/>
                </a:cubicBezTo>
                <a:cubicBezTo>
                  <a:pt x="1026" y="3620"/>
                  <a:pt x="1043" y="3620"/>
                  <a:pt x="1059" y="3603"/>
                </a:cubicBezTo>
                <a:cubicBezTo>
                  <a:pt x="1379" y="3435"/>
                  <a:pt x="1715" y="3300"/>
                  <a:pt x="2051" y="3183"/>
                </a:cubicBezTo>
                <a:cubicBezTo>
                  <a:pt x="2387" y="3418"/>
                  <a:pt x="2723" y="3704"/>
                  <a:pt x="2992" y="4040"/>
                </a:cubicBezTo>
                <a:cubicBezTo>
                  <a:pt x="3046" y="4105"/>
                  <a:pt x="3118" y="4133"/>
                  <a:pt x="3189" y="4133"/>
                </a:cubicBezTo>
                <a:cubicBezTo>
                  <a:pt x="3338" y="4133"/>
                  <a:pt x="3485" y="4009"/>
                  <a:pt x="3462" y="3838"/>
                </a:cubicBezTo>
                <a:cubicBezTo>
                  <a:pt x="3412" y="3468"/>
                  <a:pt x="3395" y="3082"/>
                  <a:pt x="3361" y="2696"/>
                </a:cubicBezTo>
                <a:cubicBezTo>
                  <a:pt x="3748" y="2528"/>
                  <a:pt x="4117" y="2326"/>
                  <a:pt x="4437" y="2024"/>
                </a:cubicBezTo>
                <a:cubicBezTo>
                  <a:pt x="4588" y="1872"/>
                  <a:pt x="4537" y="1587"/>
                  <a:pt x="4302" y="1553"/>
                </a:cubicBezTo>
                <a:cubicBezTo>
                  <a:pt x="3933" y="1519"/>
                  <a:pt x="3563" y="1469"/>
                  <a:pt x="3193" y="1419"/>
                </a:cubicBezTo>
                <a:cubicBezTo>
                  <a:pt x="3076" y="948"/>
                  <a:pt x="2924" y="511"/>
                  <a:pt x="2656" y="108"/>
                </a:cubicBezTo>
                <a:cubicBezTo>
                  <a:pt x="2607" y="35"/>
                  <a:pt x="2526" y="1"/>
                  <a:pt x="2447" y="1"/>
                </a:cubicBezTo>
                <a:close/>
              </a:path>
            </a:pathLst>
          </a:custGeom>
          <a:solidFill>
            <a:srgbClr val="000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6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08FAF6E-C032-D615-F41B-9859ACF6F39E}"/>
              </a:ext>
            </a:extLst>
          </p:cNvPr>
          <p:cNvGrpSpPr/>
          <p:nvPr/>
        </p:nvGrpSpPr>
        <p:grpSpPr>
          <a:xfrm>
            <a:off x="299032" y="736253"/>
            <a:ext cx="8676564" cy="4345104"/>
            <a:chOff x="260712" y="97625"/>
            <a:chExt cx="8676564" cy="43451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ECF1191-F7D5-281D-6330-BAA840685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12" y="97626"/>
              <a:ext cx="2975973" cy="38055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7777A8-2612-19DC-2580-36B484FCF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392" y="97626"/>
              <a:ext cx="2446873" cy="38055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F9CF4E-E41A-6A8B-456D-9CC2EB71D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972" y="97625"/>
              <a:ext cx="2870304" cy="38055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285A69-82DA-1763-11CD-16AAA96D6634}"/>
                </a:ext>
              </a:extLst>
            </p:cNvPr>
            <p:cNvSpPr txBox="1"/>
            <p:nvPr/>
          </p:nvSpPr>
          <p:spPr>
            <a:xfrm>
              <a:off x="525261" y="4073397"/>
              <a:ext cx="24468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800"/>
                <a:t>Le Sorcier d'Hiva Oa</a:t>
              </a:r>
              <a:endParaRPr lang="en-US" sz="1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1458F5-7E8D-99D2-7EDE-E3569CDE6113}"/>
                </a:ext>
              </a:extLst>
            </p:cNvPr>
            <p:cNvSpPr txBox="1"/>
            <p:nvPr/>
          </p:nvSpPr>
          <p:spPr>
            <a:xfrm>
              <a:off x="3428391" y="4073397"/>
              <a:ext cx="24468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800"/>
                <a:t>Maternité II</a:t>
              </a:r>
              <a:endParaRPr lang="en-US" sz="18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B8738F-530C-8FD8-5E0A-E67383C27895}"/>
                </a:ext>
              </a:extLst>
            </p:cNvPr>
            <p:cNvSpPr txBox="1"/>
            <p:nvPr/>
          </p:nvSpPr>
          <p:spPr>
            <a:xfrm>
              <a:off x="6130524" y="4073397"/>
              <a:ext cx="2743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/>
                <a:t>Nafea Faa Ipoipo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4772D1-C71E-45C0-6249-4030DDCC279A}"/>
              </a:ext>
            </a:extLst>
          </p:cNvPr>
          <p:cNvSpPr txBox="1"/>
          <p:nvPr/>
        </p:nvSpPr>
        <p:spPr>
          <a:xfrm>
            <a:off x="1780032" y="124611"/>
            <a:ext cx="58202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QUAN SÁT MỘT SỐ BỨC TRANH </a:t>
            </a:r>
          </a:p>
        </p:txBody>
      </p:sp>
    </p:spTree>
    <p:extLst>
      <p:ext uri="{BB962C8B-B14F-4D97-AF65-F5344CB8AC3E}">
        <p14:creationId xmlns:p14="http://schemas.microsoft.com/office/powerpoint/2010/main" val="5129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🕰 on Instagram: “Tahitian Mountains by Paul Gauguin (1893). It was painted  during Gauguin's first period in Tahiti, where h… | Arte paisajes, Arte,  Arte y diseño">
            <a:extLst>
              <a:ext uri="{FF2B5EF4-FFF2-40B4-BE49-F238E27FC236}">
                <a16:creationId xmlns:a16="http://schemas.microsoft.com/office/drawing/2014/main" id="{6780B2D1-2992-A1A1-130F-63B033ED9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8" y="547113"/>
            <a:ext cx="2467429" cy="246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seashore, 1887 - Paul Gauguin - WikiArt.org">
            <a:extLst>
              <a:ext uri="{FF2B5EF4-FFF2-40B4-BE49-F238E27FC236}">
                <a16:creationId xmlns:a16="http://schemas.microsoft.com/office/drawing/2014/main" id="{780A8C51-732A-853A-D904-C9400A4D5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14" y="547113"/>
            <a:ext cx="3420744" cy="246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BDBB3F-F661-03D2-365A-972B1FD89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286" y="547112"/>
            <a:ext cx="2829459" cy="2467323"/>
          </a:xfrm>
          <a:prstGeom prst="rect">
            <a:avLst/>
          </a:prstGeom>
        </p:spPr>
      </p:pic>
      <p:grpSp>
        <p:nvGrpSpPr>
          <p:cNvPr id="3096" name="Group 3095">
            <a:extLst>
              <a:ext uri="{FF2B5EF4-FFF2-40B4-BE49-F238E27FC236}">
                <a16:creationId xmlns:a16="http://schemas.microsoft.com/office/drawing/2014/main" id="{6355A9CF-7A8A-6EAD-E51A-363B97DD1C78}"/>
              </a:ext>
            </a:extLst>
          </p:cNvPr>
          <p:cNvGrpSpPr/>
          <p:nvPr/>
        </p:nvGrpSpPr>
        <p:grpSpPr>
          <a:xfrm>
            <a:off x="-203187" y="268513"/>
            <a:ext cx="9347187" cy="174173"/>
            <a:chOff x="69941" y="2989941"/>
            <a:chExt cx="9347187" cy="17417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75F2766-4595-5751-97E9-94748D21BD98}"/>
                </a:ext>
              </a:extLst>
            </p:cNvPr>
            <p:cNvGrpSpPr/>
            <p:nvPr/>
          </p:nvGrpSpPr>
          <p:grpSpPr>
            <a:xfrm>
              <a:off x="69941" y="2989943"/>
              <a:ext cx="2061033" cy="174171"/>
              <a:chOff x="428172" y="3048000"/>
              <a:chExt cx="2061033" cy="174171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0654DDF-CAC0-21B5-B295-CD26F32FF776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7249048-4045-14DD-CE2A-300E7D8A3711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C076C19-24F4-2B7B-8126-3DD16B7D221E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2A3AFB6-5FCC-3D95-6617-5781E95334FC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A5F8A73-388F-4CDD-C791-7C499660AD37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9E16DE4-DE9F-4C84-3CFD-B28DE3E7B2F4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84326C2-6030-5721-7B93-1FF4BE608020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BE08337-55A5-A1C0-EE15-C5CE296DAFD9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74FD75-9E9E-C23B-BC37-92B663C7CA79}"/>
                </a:ext>
              </a:extLst>
            </p:cNvPr>
            <p:cNvGrpSpPr/>
            <p:nvPr/>
          </p:nvGrpSpPr>
          <p:grpSpPr>
            <a:xfrm>
              <a:off x="2189023" y="2989943"/>
              <a:ext cx="2061033" cy="174171"/>
              <a:chOff x="428172" y="3048000"/>
              <a:chExt cx="2061033" cy="17417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716A55A-BB6E-0AD2-C187-A1D2158B859C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C558CE-FFEF-FADC-BD87-9FE9A026D5B2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1BBC6CF-90CC-6D5B-9195-7872BF58E32D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6145BC3-1AAF-6A49-2C50-529CAD4751D5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FAE991A-F040-8687-A813-59EAC9BA2F36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57439AA-9A9A-2836-8AF7-7C33B0969303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BFC6B7-DCEA-A1F9-5B7B-3CEFB2055123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11518EC-E021-6C9D-0010-91CD4F682312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4BF8ACF-1ED6-D21E-06F0-B1220FF7B5B2}"/>
                </a:ext>
              </a:extLst>
            </p:cNvPr>
            <p:cNvGrpSpPr/>
            <p:nvPr/>
          </p:nvGrpSpPr>
          <p:grpSpPr>
            <a:xfrm>
              <a:off x="4351657" y="2989943"/>
              <a:ext cx="2061033" cy="174171"/>
              <a:chOff x="428172" y="3048000"/>
              <a:chExt cx="2061033" cy="174171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2609F3D-4555-A0D9-7C30-87C1403C8D09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7A29EA9-2E60-AC99-BA70-5D34961FD51E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751C850-D9E0-1A98-F103-D4071392B0C0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107EE54-A050-7FFA-D3C8-A20E88B96117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2" name="Rectangle 3071">
                <a:extLst>
                  <a:ext uri="{FF2B5EF4-FFF2-40B4-BE49-F238E27FC236}">
                    <a16:creationId xmlns:a16="http://schemas.microsoft.com/office/drawing/2014/main" id="{939766FA-1023-47CF-A246-7E71F7C10596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3" name="Rectangle 3072">
                <a:extLst>
                  <a:ext uri="{FF2B5EF4-FFF2-40B4-BE49-F238E27FC236}">
                    <a16:creationId xmlns:a16="http://schemas.microsoft.com/office/drawing/2014/main" id="{1AE12AB7-4682-55BE-C46E-6164BDC951F0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5" name="Rectangle 3074">
                <a:extLst>
                  <a:ext uri="{FF2B5EF4-FFF2-40B4-BE49-F238E27FC236}">
                    <a16:creationId xmlns:a16="http://schemas.microsoft.com/office/drawing/2014/main" id="{EB4A8836-1358-B16F-56B3-59CA3E3EBB99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7" name="Rectangle 3076">
                <a:extLst>
                  <a:ext uri="{FF2B5EF4-FFF2-40B4-BE49-F238E27FC236}">
                    <a16:creationId xmlns:a16="http://schemas.microsoft.com/office/drawing/2014/main" id="{C8D90B7B-420E-0774-E45C-693FFF2E13C4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8" name="Group 3077">
              <a:extLst>
                <a:ext uri="{FF2B5EF4-FFF2-40B4-BE49-F238E27FC236}">
                  <a16:creationId xmlns:a16="http://schemas.microsoft.com/office/drawing/2014/main" id="{6E47E4F3-83AD-C0F0-049C-A54328B04D4D}"/>
                </a:ext>
              </a:extLst>
            </p:cNvPr>
            <p:cNvGrpSpPr/>
            <p:nvPr/>
          </p:nvGrpSpPr>
          <p:grpSpPr>
            <a:xfrm>
              <a:off x="6521535" y="2989942"/>
              <a:ext cx="2061033" cy="174171"/>
              <a:chOff x="428172" y="3048000"/>
              <a:chExt cx="2061033" cy="174171"/>
            </a:xfrm>
          </p:grpSpPr>
          <p:sp>
            <p:nvSpPr>
              <p:cNvPr id="3079" name="Rectangle 3078">
                <a:extLst>
                  <a:ext uri="{FF2B5EF4-FFF2-40B4-BE49-F238E27FC236}">
                    <a16:creationId xmlns:a16="http://schemas.microsoft.com/office/drawing/2014/main" id="{5931E78D-2D2A-29E1-EB15-70281B90834E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0" name="Rectangle 3079">
                <a:extLst>
                  <a:ext uri="{FF2B5EF4-FFF2-40B4-BE49-F238E27FC236}">
                    <a16:creationId xmlns:a16="http://schemas.microsoft.com/office/drawing/2014/main" id="{10997AF2-20FB-7FB1-C4D7-DBA396C4BC01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1" name="Rectangle 3080">
                <a:extLst>
                  <a:ext uri="{FF2B5EF4-FFF2-40B4-BE49-F238E27FC236}">
                    <a16:creationId xmlns:a16="http://schemas.microsoft.com/office/drawing/2014/main" id="{60D9AD4A-0267-ED47-8253-459CB171B995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2" name="Rectangle 3081">
                <a:extLst>
                  <a:ext uri="{FF2B5EF4-FFF2-40B4-BE49-F238E27FC236}">
                    <a16:creationId xmlns:a16="http://schemas.microsoft.com/office/drawing/2014/main" id="{9B301E4C-99D8-4652-5322-EA17957E0308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3" name="Rectangle 3082">
                <a:extLst>
                  <a:ext uri="{FF2B5EF4-FFF2-40B4-BE49-F238E27FC236}">
                    <a16:creationId xmlns:a16="http://schemas.microsoft.com/office/drawing/2014/main" id="{32AAB633-006B-B26B-B1F5-5C446DDB5BCC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4" name="Rectangle 3083">
                <a:extLst>
                  <a:ext uri="{FF2B5EF4-FFF2-40B4-BE49-F238E27FC236}">
                    <a16:creationId xmlns:a16="http://schemas.microsoft.com/office/drawing/2014/main" id="{18219A6F-06B7-797F-A0B6-D9BA2AF81311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5" name="Rectangle 3084">
                <a:extLst>
                  <a:ext uri="{FF2B5EF4-FFF2-40B4-BE49-F238E27FC236}">
                    <a16:creationId xmlns:a16="http://schemas.microsoft.com/office/drawing/2014/main" id="{9E9C2453-AF20-8877-45D0-2F9FCA98510C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6" name="Rectangle 3085">
                <a:extLst>
                  <a:ext uri="{FF2B5EF4-FFF2-40B4-BE49-F238E27FC236}">
                    <a16:creationId xmlns:a16="http://schemas.microsoft.com/office/drawing/2014/main" id="{F115DA08-5D12-6480-76FC-CE6AFF6F11B1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87" name="Group 3086">
              <a:extLst>
                <a:ext uri="{FF2B5EF4-FFF2-40B4-BE49-F238E27FC236}">
                  <a16:creationId xmlns:a16="http://schemas.microsoft.com/office/drawing/2014/main" id="{1F17D27E-E793-E5CE-7BFB-8D658A948DDD}"/>
                </a:ext>
              </a:extLst>
            </p:cNvPr>
            <p:cNvGrpSpPr/>
            <p:nvPr/>
          </p:nvGrpSpPr>
          <p:grpSpPr>
            <a:xfrm>
              <a:off x="7885868" y="2989941"/>
              <a:ext cx="1531260" cy="174171"/>
              <a:chOff x="428172" y="3048000"/>
              <a:chExt cx="1531260" cy="174171"/>
            </a:xfrm>
          </p:grpSpPr>
          <p:sp>
            <p:nvSpPr>
              <p:cNvPr id="3088" name="Rectangle 3087">
                <a:extLst>
                  <a:ext uri="{FF2B5EF4-FFF2-40B4-BE49-F238E27FC236}">
                    <a16:creationId xmlns:a16="http://schemas.microsoft.com/office/drawing/2014/main" id="{D1840D40-F7C4-02E9-3589-25DC1F211C11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9" name="Rectangle 3088">
                <a:extLst>
                  <a:ext uri="{FF2B5EF4-FFF2-40B4-BE49-F238E27FC236}">
                    <a16:creationId xmlns:a16="http://schemas.microsoft.com/office/drawing/2014/main" id="{4F748EF5-038F-8279-271B-19E2CF55940E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0" name="Rectangle 3089">
                <a:extLst>
                  <a:ext uri="{FF2B5EF4-FFF2-40B4-BE49-F238E27FC236}">
                    <a16:creationId xmlns:a16="http://schemas.microsoft.com/office/drawing/2014/main" id="{CE609D21-8017-366D-0CD3-CA408394404D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1" name="Rectangle 3090">
                <a:extLst>
                  <a:ext uri="{FF2B5EF4-FFF2-40B4-BE49-F238E27FC236}">
                    <a16:creationId xmlns:a16="http://schemas.microsoft.com/office/drawing/2014/main" id="{F1D7BA32-225A-98DB-7822-CF13C6A94748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2" name="Rectangle 3091">
                <a:extLst>
                  <a:ext uri="{FF2B5EF4-FFF2-40B4-BE49-F238E27FC236}">
                    <a16:creationId xmlns:a16="http://schemas.microsoft.com/office/drawing/2014/main" id="{ADE354DD-A3CA-C660-1F9A-633B5369D97F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3" name="Rectangle 3092">
                <a:extLst>
                  <a:ext uri="{FF2B5EF4-FFF2-40B4-BE49-F238E27FC236}">
                    <a16:creationId xmlns:a16="http://schemas.microsoft.com/office/drawing/2014/main" id="{672DFE4C-01F9-4942-8B96-1B35E38F24EC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97" name="Group 3096">
            <a:extLst>
              <a:ext uri="{FF2B5EF4-FFF2-40B4-BE49-F238E27FC236}">
                <a16:creationId xmlns:a16="http://schemas.microsoft.com/office/drawing/2014/main" id="{12CEC35B-34D7-DA11-E7FA-4243A0C9D99A}"/>
              </a:ext>
            </a:extLst>
          </p:cNvPr>
          <p:cNvGrpSpPr/>
          <p:nvPr/>
        </p:nvGrpSpPr>
        <p:grpSpPr>
          <a:xfrm>
            <a:off x="-203187" y="3178628"/>
            <a:ext cx="9347187" cy="174173"/>
            <a:chOff x="69941" y="2989941"/>
            <a:chExt cx="9347187" cy="174173"/>
          </a:xfrm>
        </p:grpSpPr>
        <p:grpSp>
          <p:nvGrpSpPr>
            <p:cNvPr id="3098" name="Group 3097">
              <a:extLst>
                <a:ext uri="{FF2B5EF4-FFF2-40B4-BE49-F238E27FC236}">
                  <a16:creationId xmlns:a16="http://schemas.microsoft.com/office/drawing/2014/main" id="{6BE48479-E2E6-0E01-256C-D73E109523CF}"/>
                </a:ext>
              </a:extLst>
            </p:cNvPr>
            <p:cNvGrpSpPr/>
            <p:nvPr/>
          </p:nvGrpSpPr>
          <p:grpSpPr>
            <a:xfrm>
              <a:off x="69941" y="2989943"/>
              <a:ext cx="2061033" cy="174171"/>
              <a:chOff x="428172" y="3048000"/>
              <a:chExt cx="2061033" cy="174171"/>
            </a:xfrm>
          </p:grpSpPr>
          <p:sp>
            <p:nvSpPr>
              <p:cNvPr id="3133" name="Rectangle 3132">
                <a:extLst>
                  <a:ext uri="{FF2B5EF4-FFF2-40B4-BE49-F238E27FC236}">
                    <a16:creationId xmlns:a16="http://schemas.microsoft.com/office/drawing/2014/main" id="{882F3C38-C724-EEE2-BE56-FABC3A784FE7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4" name="Rectangle 3133">
                <a:extLst>
                  <a:ext uri="{FF2B5EF4-FFF2-40B4-BE49-F238E27FC236}">
                    <a16:creationId xmlns:a16="http://schemas.microsoft.com/office/drawing/2014/main" id="{A688C581-C8CB-B9F0-A0B2-72B0230B0E73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5" name="Rectangle 3134">
                <a:extLst>
                  <a:ext uri="{FF2B5EF4-FFF2-40B4-BE49-F238E27FC236}">
                    <a16:creationId xmlns:a16="http://schemas.microsoft.com/office/drawing/2014/main" id="{30EA0B8C-F2A0-7FFE-3880-F5C96D63A931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6" name="Rectangle 3135">
                <a:extLst>
                  <a:ext uri="{FF2B5EF4-FFF2-40B4-BE49-F238E27FC236}">
                    <a16:creationId xmlns:a16="http://schemas.microsoft.com/office/drawing/2014/main" id="{1339A2A6-AE90-26C7-6802-FF2428069332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7" name="Rectangle 3136">
                <a:extLst>
                  <a:ext uri="{FF2B5EF4-FFF2-40B4-BE49-F238E27FC236}">
                    <a16:creationId xmlns:a16="http://schemas.microsoft.com/office/drawing/2014/main" id="{E652AED8-1123-C660-A325-3BB323684748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8" name="Rectangle 3137">
                <a:extLst>
                  <a:ext uri="{FF2B5EF4-FFF2-40B4-BE49-F238E27FC236}">
                    <a16:creationId xmlns:a16="http://schemas.microsoft.com/office/drawing/2014/main" id="{1CACD1F2-CCA7-8FD0-D1F9-BC92CD67404A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9" name="Rectangle 3138">
                <a:extLst>
                  <a:ext uri="{FF2B5EF4-FFF2-40B4-BE49-F238E27FC236}">
                    <a16:creationId xmlns:a16="http://schemas.microsoft.com/office/drawing/2014/main" id="{276AE1EF-5B5D-076A-0BED-8B4A4C4A4F48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0" name="Rectangle 3139">
                <a:extLst>
                  <a:ext uri="{FF2B5EF4-FFF2-40B4-BE49-F238E27FC236}">
                    <a16:creationId xmlns:a16="http://schemas.microsoft.com/office/drawing/2014/main" id="{63F92A93-C628-3E10-C7F4-DDFB903D0806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99" name="Group 3098">
              <a:extLst>
                <a:ext uri="{FF2B5EF4-FFF2-40B4-BE49-F238E27FC236}">
                  <a16:creationId xmlns:a16="http://schemas.microsoft.com/office/drawing/2014/main" id="{9691AA43-6266-16D1-A7D7-88E5B0440994}"/>
                </a:ext>
              </a:extLst>
            </p:cNvPr>
            <p:cNvGrpSpPr/>
            <p:nvPr/>
          </p:nvGrpSpPr>
          <p:grpSpPr>
            <a:xfrm>
              <a:off x="2189023" y="2989943"/>
              <a:ext cx="2061033" cy="174171"/>
              <a:chOff x="428172" y="3048000"/>
              <a:chExt cx="2061033" cy="174171"/>
            </a:xfrm>
          </p:grpSpPr>
          <p:sp>
            <p:nvSpPr>
              <p:cNvPr id="3125" name="Rectangle 3124">
                <a:extLst>
                  <a:ext uri="{FF2B5EF4-FFF2-40B4-BE49-F238E27FC236}">
                    <a16:creationId xmlns:a16="http://schemas.microsoft.com/office/drawing/2014/main" id="{68C82ACA-2A84-153A-416E-E91976E6F7AC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6" name="Rectangle 3125">
                <a:extLst>
                  <a:ext uri="{FF2B5EF4-FFF2-40B4-BE49-F238E27FC236}">
                    <a16:creationId xmlns:a16="http://schemas.microsoft.com/office/drawing/2014/main" id="{7C22D202-ADE0-89FC-1C41-939200C2015B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7" name="Rectangle 3126">
                <a:extLst>
                  <a:ext uri="{FF2B5EF4-FFF2-40B4-BE49-F238E27FC236}">
                    <a16:creationId xmlns:a16="http://schemas.microsoft.com/office/drawing/2014/main" id="{5B93FB4E-197E-0083-64E2-B0924F2A0DBD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8" name="Rectangle 3127">
                <a:extLst>
                  <a:ext uri="{FF2B5EF4-FFF2-40B4-BE49-F238E27FC236}">
                    <a16:creationId xmlns:a16="http://schemas.microsoft.com/office/drawing/2014/main" id="{47226E23-07EE-8E21-2AB2-21609F211C39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9" name="Rectangle 3128">
                <a:extLst>
                  <a:ext uri="{FF2B5EF4-FFF2-40B4-BE49-F238E27FC236}">
                    <a16:creationId xmlns:a16="http://schemas.microsoft.com/office/drawing/2014/main" id="{E7509829-F896-A95C-233B-1C9AE7DD7189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0" name="Rectangle 3129">
                <a:extLst>
                  <a:ext uri="{FF2B5EF4-FFF2-40B4-BE49-F238E27FC236}">
                    <a16:creationId xmlns:a16="http://schemas.microsoft.com/office/drawing/2014/main" id="{3ABE1984-B96A-26E4-EA58-585059B5A5F4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1" name="Rectangle 3130">
                <a:extLst>
                  <a:ext uri="{FF2B5EF4-FFF2-40B4-BE49-F238E27FC236}">
                    <a16:creationId xmlns:a16="http://schemas.microsoft.com/office/drawing/2014/main" id="{1B74A590-2294-3083-69A3-E1FBBE1E9910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2" name="Rectangle 3131">
                <a:extLst>
                  <a:ext uri="{FF2B5EF4-FFF2-40B4-BE49-F238E27FC236}">
                    <a16:creationId xmlns:a16="http://schemas.microsoft.com/office/drawing/2014/main" id="{2C2E2BF1-7E72-BED6-B8B6-65D9EF16BB99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0" name="Group 3099">
              <a:extLst>
                <a:ext uri="{FF2B5EF4-FFF2-40B4-BE49-F238E27FC236}">
                  <a16:creationId xmlns:a16="http://schemas.microsoft.com/office/drawing/2014/main" id="{AC74311F-2A15-4685-2458-9F942B3C5703}"/>
                </a:ext>
              </a:extLst>
            </p:cNvPr>
            <p:cNvGrpSpPr/>
            <p:nvPr/>
          </p:nvGrpSpPr>
          <p:grpSpPr>
            <a:xfrm>
              <a:off x="4351657" y="2989943"/>
              <a:ext cx="2061033" cy="174171"/>
              <a:chOff x="428172" y="3048000"/>
              <a:chExt cx="2061033" cy="174171"/>
            </a:xfrm>
          </p:grpSpPr>
          <p:sp>
            <p:nvSpPr>
              <p:cNvPr id="3117" name="Rectangle 3116">
                <a:extLst>
                  <a:ext uri="{FF2B5EF4-FFF2-40B4-BE49-F238E27FC236}">
                    <a16:creationId xmlns:a16="http://schemas.microsoft.com/office/drawing/2014/main" id="{4B6B76B3-5634-1983-EE64-AB66AAD4DBF1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8" name="Rectangle 3117">
                <a:extLst>
                  <a:ext uri="{FF2B5EF4-FFF2-40B4-BE49-F238E27FC236}">
                    <a16:creationId xmlns:a16="http://schemas.microsoft.com/office/drawing/2014/main" id="{EB735A13-B232-63C7-2618-F25049CDD753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9" name="Rectangle 3118">
                <a:extLst>
                  <a:ext uri="{FF2B5EF4-FFF2-40B4-BE49-F238E27FC236}">
                    <a16:creationId xmlns:a16="http://schemas.microsoft.com/office/drawing/2014/main" id="{D4999A66-0D05-A154-6BE7-43842C54269E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0" name="Rectangle 3119">
                <a:extLst>
                  <a:ext uri="{FF2B5EF4-FFF2-40B4-BE49-F238E27FC236}">
                    <a16:creationId xmlns:a16="http://schemas.microsoft.com/office/drawing/2014/main" id="{D9E986A5-146A-CA3B-186B-3EC92C748CDD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1" name="Rectangle 3120">
                <a:extLst>
                  <a:ext uri="{FF2B5EF4-FFF2-40B4-BE49-F238E27FC236}">
                    <a16:creationId xmlns:a16="http://schemas.microsoft.com/office/drawing/2014/main" id="{ACCF6954-B651-D514-C2AA-0A8E9DC0EFE4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2" name="Rectangle 3121">
                <a:extLst>
                  <a:ext uri="{FF2B5EF4-FFF2-40B4-BE49-F238E27FC236}">
                    <a16:creationId xmlns:a16="http://schemas.microsoft.com/office/drawing/2014/main" id="{F84AF600-4D77-ED21-B7BA-4B39DBC66E26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3" name="Rectangle 3122">
                <a:extLst>
                  <a:ext uri="{FF2B5EF4-FFF2-40B4-BE49-F238E27FC236}">
                    <a16:creationId xmlns:a16="http://schemas.microsoft.com/office/drawing/2014/main" id="{A7EA9311-8DFD-1B62-1364-BABB63A31AF5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4" name="Rectangle 3123">
                <a:extLst>
                  <a:ext uri="{FF2B5EF4-FFF2-40B4-BE49-F238E27FC236}">
                    <a16:creationId xmlns:a16="http://schemas.microsoft.com/office/drawing/2014/main" id="{B47FA828-D50C-ACBE-B11B-298F14068D25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1" name="Group 3100">
              <a:extLst>
                <a:ext uri="{FF2B5EF4-FFF2-40B4-BE49-F238E27FC236}">
                  <a16:creationId xmlns:a16="http://schemas.microsoft.com/office/drawing/2014/main" id="{A5465D64-F2E7-0D35-26C8-63A161FC384C}"/>
                </a:ext>
              </a:extLst>
            </p:cNvPr>
            <p:cNvGrpSpPr/>
            <p:nvPr/>
          </p:nvGrpSpPr>
          <p:grpSpPr>
            <a:xfrm>
              <a:off x="6521535" y="2989942"/>
              <a:ext cx="2061033" cy="174171"/>
              <a:chOff x="428172" y="3048000"/>
              <a:chExt cx="2061033" cy="174171"/>
            </a:xfrm>
          </p:grpSpPr>
          <p:sp>
            <p:nvSpPr>
              <p:cNvPr id="3109" name="Rectangle 3108">
                <a:extLst>
                  <a:ext uri="{FF2B5EF4-FFF2-40B4-BE49-F238E27FC236}">
                    <a16:creationId xmlns:a16="http://schemas.microsoft.com/office/drawing/2014/main" id="{B646ECEC-6CD8-CF2B-B64E-F509D956E7A1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0" name="Rectangle 3109">
                <a:extLst>
                  <a:ext uri="{FF2B5EF4-FFF2-40B4-BE49-F238E27FC236}">
                    <a16:creationId xmlns:a16="http://schemas.microsoft.com/office/drawing/2014/main" id="{DDC34C47-FCBB-2CBE-836E-FA788766AD32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1" name="Rectangle 3110">
                <a:extLst>
                  <a:ext uri="{FF2B5EF4-FFF2-40B4-BE49-F238E27FC236}">
                    <a16:creationId xmlns:a16="http://schemas.microsoft.com/office/drawing/2014/main" id="{4D0FF5E7-608A-7483-E044-6CC1489C83F1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2" name="Rectangle 3111">
                <a:extLst>
                  <a:ext uri="{FF2B5EF4-FFF2-40B4-BE49-F238E27FC236}">
                    <a16:creationId xmlns:a16="http://schemas.microsoft.com/office/drawing/2014/main" id="{1B95B04D-5F5B-6D58-9006-4046460CCAA8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3" name="Rectangle 3112">
                <a:extLst>
                  <a:ext uri="{FF2B5EF4-FFF2-40B4-BE49-F238E27FC236}">
                    <a16:creationId xmlns:a16="http://schemas.microsoft.com/office/drawing/2014/main" id="{FC1DF355-D475-953D-24F1-F6C16BD2A073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4" name="Rectangle 3113">
                <a:extLst>
                  <a:ext uri="{FF2B5EF4-FFF2-40B4-BE49-F238E27FC236}">
                    <a16:creationId xmlns:a16="http://schemas.microsoft.com/office/drawing/2014/main" id="{2713D777-EDFA-7394-3EB3-AC56EF9A2EFE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5" name="Rectangle 3114">
                <a:extLst>
                  <a:ext uri="{FF2B5EF4-FFF2-40B4-BE49-F238E27FC236}">
                    <a16:creationId xmlns:a16="http://schemas.microsoft.com/office/drawing/2014/main" id="{847E21E8-9D05-25A8-75D7-246020959FF8}"/>
                  </a:ext>
                </a:extLst>
              </p:cNvPr>
              <p:cNvSpPr/>
              <p:nvPr/>
            </p:nvSpPr>
            <p:spPr>
              <a:xfrm>
                <a:off x="203926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6" name="Rectangle 3115">
                <a:extLst>
                  <a:ext uri="{FF2B5EF4-FFF2-40B4-BE49-F238E27FC236}">
                    <a16:creationId xmlns:a16="http://schemas.microsoft.com/office/drawing/2014/main" id="{CA02DF12-1D32-7499-CF9A-B5AB8BF9F2A7}"/>
                  </a:ext>
                </a:extLst>
              </p:cNvPr>
              <p:cNvSpPr/>
              <p:nvPr/>
            </p:nvSpPr>
            <p:spPr>
              <a:xfrm>
                <a:off x="231503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2" name="Group 3101">
              <a:extLst>
                <a:ext uri="{FF2B5EF4-FFF2-40B4-BE49-F238E27FC236}">
                  <a16:creationId xmlns:a16="http://schemas.microsoft.com/office/drawing/2014/main" id="{803FAC13-266A-82A5-3A35-2B1E2C31BE88}"/>
                </a:ext>
              </a:extLst>
            </p:cNvPr>
            <p:cNvGrpSpPr/>
            <p:nvPr/>
          </p:nvGrpSpPr>
          <p:grpSpPr>
            <a:xfrm>
              <a:off x="7885868" y="2989941"/>
              <a:ext cx="1531260" cy="174171"/>
              <a:chOff x="428172" y="3048000"/>
              <a:chExt cx="1531260" cy="174171"/>
            </a:xfrm>
          </p:grpSpPr>
          <p:sp>
            <p:nvSpPr>
              <p:cNvPr id="3103" name="Rectangle 3102">
                <a:extLst>
                  <a:ext uri="{FF2B5EF4-FFF2-40B4-BE49-F238E27FC236}">
                    <a16:creationId xmlns:a16="http://schemas.microsoft.com/office/drawing/2014/main" id="{5DAF55B3-53AC-8BD0-163B-C976E132F884}"/>
                  </a:ext>
                </a:extLst>
              </p:cNvPr>
              <p:cNvSpPr/>
              <p:nvPr/>
            </p:nvSpPr>
            <p:spPr>
              <a:xfrm>
                <a:off x="428172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4" name="Rectangle 3103">
                <a:extLst>
                  <a:ext uri="{FF2B5EF4-FFF2-40B4-BE49-F238E27FC236}">
                    <a16:creationId xmlns:a16="http://schemas.microsoft.com/office/drawing/2014/main" id="{468EAA66-C2AC-B70B-C7E5-094E55BBBF92}"/>
                  </a:ext>
                </a:extLst>
              </p:cNvPr>
              <p:cNvSpPr/>
              <p:nvPr/>
            </p:nvSpPr>
            <p:spPr>
              <a:xfrm>
                <a:off x="703944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5" name="Rectangle 3104">
                <a:extLst>
                  <a:ext uri="{FF2B5EF4-FFF2-40B4-BE49-F238E27FC236}">
                    <a16:creationId xmlns:a16="http://schemas.microsoft.com/office/drawing/2014/main" id="{693EB6D8-03FC-1004-C5DA-382635FF0F05}"/>
                  </a:ext>
                </a:extLst>
              </p:cNvPr>
              <p:cNvSpPr/>
              <p:nvPr/>
            </p:nvSpPr>
            <p:spPr>
              <a:xfrm>
                <a:off x="957945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6" name="Rectangle 3105">
                <a:extLst>
                  <a:ext uri="{FF2B5EF4-FFF2-40B4-BE49-F238E27FC236}">
                    <a16:creationId xmlns:a16="http://schemas.microsoft.com/office/drawing/2014/main" id="{AA26CC63-0736-60DE-BE3A-62B4361EE901}"/>
                  </a:ext>
                </a:extLst>
              </p:cNvPr>
              <p:cNvSpPr/>
              <p:nvPr/>
            </p:nvSpPr>
            <p:spPr>
              <a:xfrm>
                <a:off x="1233717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7" name="Rectangle 3106">
                <a:extLst>
                  <a:ext uri="{FF2B5EF4-FFF2-40B4-BE49-F238E27FC236}">
                    <a16:creationId xmlns:a16="http://schemas.microsoft.com/office/drawing/2014/main" id="{65B86FC0-5D34-9CDF-4200-134FC29F54C6}"/>
                  </a:ext>
                </a:extLst>
              </p:cNvPr>
              <p:cNvSpPr/>
              <p:nvPr/>
            </p:nvSpPr>
            <p:spPr>
              <a:xfrm>
                <a:off x="1509489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8" name="Rectangle 3107">
                <a:extLst>
                  <a:ext uri="{FF2B5EF4-FFF2-40B4-BE49-F238E27FC236}">
                    <a16:creationId xmlns:a16="http://schemas.microsoft.com/office/drawing/2014/main" id="{6B011C77-78C6-1EEA-D9DD-FA6DB8AD7CFB}"/>
                  </a:ext>
                </a:extLst>
              </p:cNvPr>
              <p:cNvSpPr/>
              <p:nvPr/>
            </p:nvSpPr>
            <p:spPr>
              <a:xfrm>
                <a:off x="1785261" y="3048000"/>
                <a:ext cx="174171" cy="174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41" name="Rectangle: Rounded Corners 3140">
            <a:extLst>
              <a:ext uri="{FF2B5EF4-FFF2-40B4-BE49-F238E27FC236}">
                <a16:creationId xmlns:a16="http://schemas.microsoft.com/office/drawing/2014/main" id="{7E75BEDB-905A-6E12-9E8E-E20898D81F16}"/>
              </a:ext>
            </a:extLst>
          </p:cNvPr>
          <p:cNvSpPr/>
          <p:nvPr/>
        </p:nvSpPr>
        <p:spPr>
          <a:xfrm>
            <a:off x="72585" y="3754556"/>
            <a:ext cx="2808500" cy="1233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</a:rPr>
              <a:t>1. Paul Gauguin, Tahitian moutains, 1891, sơn dầu, 73cm x 93cm </a:t>
            </a:r>
          </a:p>
        </p:txBody>
      </p:sp>
      <p:sp>
        <p:nvSpPr>
          <p:cNvPr id="3144" name="Rectangle: Rounded Corners 3143">
            <a:extLst>
              <a:ext uri="{FF2B5EF4-FFF2-40B4-BE49-F238E27FC236}">
                <a16:creationId xmlns:a16="http://schemas.microsoft.com/office/drawing/2014/main" id="{29F79290-634C-188E-B655-A0FC4B78818B}"/>
              </a:ext>
            </a:extLst>
          </p:cNvPr>
          <p:cNvSpPr/>
          <p:nvPr/>
        </p:nvSpPr>
        <p:spPr>
          <a:xfrm>
            <a:off x="3185927" y="3754556"/>
            <a:ext cx="2423862" cy="1233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</a:rPr>
              <a:t>2. Paul Gauguin, A seashore, 1887, sơn dầu, 46cm x 61cm </a:t>
            </a:r>
          </a:p>
        </p:txBody>
      </p:sp>
      <p:sp>
        <p:nvSpPr>
          <p:cNvPr id="3145" name="Rectangle: Rounded Corners 3144">
            <a:extLst>
              <a:ext uri="{FF2B5EF4-FFF2-40B4-BE49-F238E27FC236}">
                <a16:creationId xmlns:a16="http://schemas.microsoft.com/office/drawing/2014/main" id="{661AAB42-3512-53C9-1822-BB00C477BB5A}"/>
              </a:ext>
            </a:extLst>
          </p:cNvPr>
          <p:cNvSpPr/>
          <p:nvPr/>
        </p:nvSpPr>
        <p:spPr>
          <a:xfrm>
            <a:off x="5863790" y="3754556"/>
            <a:ext cx="3178610" cy="1233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</a:rPr>
              <a:t>3. Paul Gauguin, Landscape at Arles, 1888, sơn dầu, 72.5cm x 92cm </a:t>
            </a:r>
          </a:p>
        </p:txBody>
      </p:sp>
    </p:spTree>
    <p:extLst>
      <p:ext uri="{BB962C8B-B14F-4D97-AF65-F5344CB8AC3E}">
        <p14:creationId xmlns:p14="http://schemas.microsoft.com/office/powerpoint/2010/main" val="34153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oogle Shape;1039;p36"/>
          <p:cNvGrpSpPr/>
          <p:nvPr/>
        </p:nvGrpSpPr>
        <p:grpSpPr>
          <a:xfrm>
            <a:off x="3274630" y="1586412"/>
            <a:ext cx="2556850" cy="2479297"/>
            <a:chOff x="3074693" y="1503129"/>
            <a:chExt cx="3023766" cy="2932051"/>
          </a:xfrm>
        </p:grpSpPr>
        <p:grpSp>
          <p:nvGrpSpPr>
            <p:cNvPr id="1040" name="Google Shape;1040;p36"/>
            <p:cNvGrpSpPr/>
            <p:nvPr/>
          </p:nvGrpSpPr>
          <p:grpSpPr>
            <a:xfrm>
              <a:off x="3106782" y="1503129"/>
              <a:ext cx="2932051" cy="2932051"/>
              <a:chOff x="2380300" y="1682500"/>
              <a:chExt cx="2863325" cy="2863325"/>
            </a:xfrm>
          </p:grpSpPr>
          <p:sp>
            <p:nvSpPr>
              <p:cNvPr id="1041" name="Google Shape;1041;p36"/>
              <p:cNvSpPr/>
              <p:nvPr/>
            </p:nvSpPr>
            <p:spPr>
              <a:xfrm>
                <a:off x="2380300" y="1682500"/>
                <a:ext cx="1798650" cy="1413075"/>
              </a:xfrm>
              <a:custGeom>
                <a:avLst/>
                <a:gdLst/>
                <a:ahLst/>
                <a:cxnLst/>
                <a:rect l="l" t="t" r="r" b="b"/>
                <a:pathLst>
                  <a:path w="71946" h="56523" extrusionOk="0">
                    <a:moveTo>
                      <a:pt x="0" y="56522"/>
                    </a:moveTo>
                    <a:lnTo>
                      <a:pt x="22336" y="56522"/>
                    </a:lnTo>
                    <a:cubicBezTo>
                      <a:pt x="21741" y="55221"/>
                      <a:pt x="21396" y="53748"/>
                      <a:pt x="21396" y="52212"/>
                    </a:cubicBezTo>
                    <a:lnTo>
                      <a:pt x="21396" y="52212"/>
                    </a:lnTo>
                    <a:cubicBezTo>
                      <a:pt x="21396" y="46538"/>
                      <a:pt x="25988" y="41945"/>
                      <a:pt x="31662" y="41945"/>
                    </a:cubicBezTo>
                    <a:lnTo>
                      <a:pt x="31662" y="41945"/>
                    </a:lnTo>
                    <a:cubicBezTo>
                      <a:pt x="37321" y="41945"/>
                      <a:pt x="41929" y="46538"/>
                      <a:pt x="41929" y="52212"/>
                    </a:cubicBezTo>
                    <a:lnTo>
                      <a:pt x="41929" y="52212"/>
                    </a:lnTo>
                    <a:cubicBezTo>
                      <a:pt x="41929" y="53748"/>
                      <a:pt x="41584" y="55221"/>
                      <a:pt x="40973" y="56522"/>
                    </a:cubicBezTo>
                    <a:lnTo>
                      <a:pt x="40973" y="56522"/>
                    </a:lnTo>
                    <a:lnTo>
                      <a:pt x="56522" y="56522"/>
                    </a:lnTo>
                    <a:lnTo>
                      <a:pt x="56522" y="37274"/>
                    </a:lnTo>
                    <a:cubicBezTo>
                      <a:pt x="58152" y="38842"/>
                      <a:pt x="60378" y="39813"/>
                      <a:pt x="62823" y="39813"/>
                    </a:cubicBezTo>
                    <a:lnTo>
                      <a:pt x="62823" y="39813"/>
                    </a:lnTo>
                    <a:cubicBezTo>
                      <a:pt x="67854" y="39813"/>
                      <a:pt x="71945" y="35722"/>
                      <a:pt x="71945" y="30691"/>
                    </a:cubicBezTo>
                    <a:lnTo>
                      <a:pt x="71945" y="30691"/>
                    </a:lnTo>
                    <a:cubicBezTo>
                      <a:pt x="71945" y="25644"/>
                      <a:pt x="67854" y="21568"/>
                      <a:pt x="62823" y="21568"/>
                    </a:cubicBezTo>
                    <a:lnTo>
                      <a:pt x="62823" y="21568"/>
                    </a:lnTo>
                    <a:cubicBezTo>
                      <a:pt x="60378" y="21568"/>
                      <a:pt x="58152" y="22525"/>
                      <a:pt x="56522" y="24092"/>
                    </a:cubicBezTo>
                    <a:lnTo>
                      <a:pt x="56522" y="24092"/>
                    </a:lnTo>
                    <a:lnTo>
                      <a:pt x="56522" y="1"/>
                    </a:lnTo>
                    <a:cubicBezTo>
                      <a:pt x="25471" y="408"/>
                      <a:pt x="392" y="25487"/>
                      <a:pt x="0" y="565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3823125" y="1682500"/>
                <a:ext cx="1420500" cy="1798650"/>
              </a:xfrm>
              <a:custGeom>
                <a:avLst/>
                <a:gdLst/>
                <a:ahLst/>
                <a:cxnLst/>
                <a:rect l="l" t="t" r="r" b="b"/>
                <a:pathLst>
                  <a:path w="56820" h="71946" extrusionOk="0">
                    <a:moveTo>
                      <a:pt x="0" y="1"/>
                    </a:moveTo>
                    <a:lnTo>
                      <a:pt x="0" y="21788"/>
                    </a:lnTo>
                    <a:cubicBezTo>
                      <a:pt x="1505" y="20910"/>
                      <a:pt x="3245" y="20424"/>
                      <a:pt x="5110" y="20424"/>
                    </a:cubicBezTo>
                    <a:cubicBezTo>
                      <a:pt x="10784" y="20424"/>
                      <a:pt x="15377" y="25017"/>
                      <a:pt x="15377" y="30691"/>
                    </a:cubicBezTo>
                    <a:cubicBezTo>
                      <a:pt x="15377" y="36349"/>
                      <a:pt x="10784" y="40958"/>
                      <a:pt x="5110" y="40958"/>
                    </a:cubicBezTo>
                    <a:cubicBezTo>
                      <a:pt x="3245" y="40958"/>
                      <a:pt x="1505" y="40456"/>
                      <a:pt x="0" y="39578"/>
                    </a:cubicBezTo>
                    <a:lnTo>
                      <a:pt x="0" y="56522"/>
                    </a:lnTo>
                    <a:lnTo>
                      <a:pt x="19515" y="56522"/>
                    </a:lnTo>
                    <a:cubicBezTo>
                      <a:pt x="17947" y="58168"/>
                      <a:pt x="16975" y="60378"/>
                      <a:pt x="16975" y="62823"/>
                    </a:cubicBezTo>
                    <a:cubicBezTo>
                      <a:pt x="16975" y="67855"/>
                      <a:pt x="21066" y="71946"/>
                      <a:pt x="26098" y="71946"/>
                    </a:cubicBezTo>
                    <a:cubicBezTo>
                      <a:pt x="31145" y="71946"/>
                      <a:pt x="35220" y="67855"/>
                      <a:pt x="35220" y="62823"/>
                    </a:cubicBezTo>
                    <a:cubicBezTo>
                      <a:pt x="35220" y="60378"/>
                      <a:pt x="34264" y="58168"/>
                      <a:pt x="32697" y="56522"/>
                    </a:cubicBezTo>
                    <a:lnTo>
                      <a:pt x="56820" y="56522"/>
                    </a:lnTo>
                    <a:cubicBezTo>
                      <a:pt x="56412" y="25393"/>
                      <a:pt x="31176" y="23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6"/>
              <p:cNvSpPr/>
              <p:nvPr/>
            </p:nvSpPr>
            <p:spPr>
              <a:xfrm>
                <a:off x="2380300" y="2759725"/>
                <a:ext cx="1413050" cy="1786100"/>
              </a:xfrm>
              <a:custGeom>
                <a:avLst/>
                <a:gdLst/>
                <a:ahLst/>
                <a:cxnLst/>
                <a:rect l="l" t="t" r="r" b="b"/>
                <a:pathLst>
                  <a:path w="56522" h="71444" extrusionOk="0">
                    <a:moveTo>
                      <a:pt x="31662" y="0"/>
                    </a:moveTo>
                    <a:cubicBezTo>
                      <a:pt x="26615" y="0"/>
                      <a:pt x="22540" y="4091"/>
                      <a:pt x="22540" y="9123"/>
                    </a:cubicBezTo>
                    <a:cubicBezTo>
                      <a:pt x="22540" y="11192"/>
                      <a:pt x="23230" y="13104"/>
                      <a:pt x="24389" y="14624"/>
                    </a:cubicBezTo>
                    <a:lnTo>
                      <a:pt x="0" y="14624"/>
                    </a:lnTo>
                    <a:cubicBezTo>
                      <a:pt x="235" y="45801"/>
                      <a:pt x="25377" y="71052"/>
                      <a:pt x="56522" y="71444"/>
                    </a:cubicBezTo>
                    <a:lnTo>
                      <a:pt x="56522" y="50487"/>
                    </a:lnTo>
                    <a:cubicBezTo>
                      <a:pt x="55033" y="51334"/>
                      <a:pt x="53309" y="51820"/>
                      <a:pt x="51459" y="51820"/>
                    </a:cubicBezTo>
                    <a:cubicBezTo>
                      <a:pt x="45801" y="51820"/>
                      <a:pt x="41208" y="47211"/>
                      <a:pt x="41208" y="41553"/>
                    </a:cubicBezTo>
                    <a:cubicBezTo>
                      <a:pt x="41208" y="35879"/>
                      <a:pt x="45801" y="31286"/>
                      <a:pt x="51459" y="31286"/>
                    </a:cubicBezTo>
                    <a:cubicBezTo>
                      <a:pt x="53309" y="31286"/>
                      <a:pt x="55033" y="31772"/>
                      <a:pt x="56522" y="32619"/>
                    </a:cubicBezTo>
                    <a:lnTo>
                      <a:pt x="56522" y="14624"/>
                    </a:lnTo>
                    <a:lnTo>
                      <a:pt x="38935" y="14624"/>
                    </a:lnTo>
                    <a:cubicBezTo>
                      <a:pt x="40095" y="13104"/>
                      <a:pt x="40785" y="11192"/>
                      <a:pt x="40785" y="9123"/>
                    </a:cubicBezTo>
                    <a:cubicBezTo>
                      <a:pt x="40785" y="4091"/>
                      <a:pt x="36694" y="0"/>
                      <a:pt x="31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3439100" y="3125325"/>
                <a:ext cx="1804525" cy="1420500"/>
              </a:xfrm>
              <a:custGeom>
                <a:avLst/>
                <a:gdLst/>
                <a:ahLst/>
                <a:cxnLst/>
                <a:rect l="l" t="t" r="r" b="b"/>
                <a:pathLst>
                  <a:path w="72181" h="56820" extrusionOk="0">
                    <a:moveTo>
                      <a:pt x="15361" y="0"/>
                    </a:moveTo>
                    <a:lnTo>
                      <a:pt x="15361" y="20267"/>
                    </a:lnTo>
                    <a:cubicBezTo>
                      <a:pt x="13715" y="18747"/>
                      <a:pt x="11537" y="17806"/>
                      <a:pt x="9107" y="17806"/>
                    </a:cubicBezTo>
                    <a:cubicBezTo>
                      <a:pt x="4076" y="17806"/>
                      <a:pt x="0" y="21882"/>
                      <a:pt x="0" y="26929"/>
                    </a:cubicBezTo>
                    <a:cubicBezTo>
                      <a:pt x="0" y="31960"/>
                      <a:pt x="4076" y="36051"/>
                      <a:pt x="9107" y="36051"/>
                    </a:cubicBezTo>
                    <a:cubicBezTo>
                      <a:pt x="11537" y="36051"/>
                      <a:pt x="13715" y="35111"/>
                      <a:pt x="15361" y="33575"/>
                    </a:cubicBezTo>
                    <a:lnTo>
                      <a:pt x="15361" y="56820"/>
                    </a:lnTo>
                    <a:cubicBezTo>
                      <a:pt x="46631" y="56585"/>
                      <a:pt x="71945" y="31286"/>
                      <a:pt x="72181" y="0"/>
                    </a:cubicBezTo>
                    <a:lnTo>
                      <a:pt x="50362" y="0"/>
                    </a:lnTo>
                    <a:cubicBezTo>
                      <a:pt x="51240" y="1505"/>
                      <a:pt x="51726" y="3245"/>
                      <a:pt x="51726" y="5110"/>
                    </a:cubicBezTo>
                    <a:cubicBezTo>
                      <a:pt x="51726" y="10784"/>
                      <a:pt x="47133" y="15377"/>
                      <a:pt x="41459" y="15377"/>
                    </a:cubicBezTo>
                    <a:cubicBezTo>
                      <a:pt x="35800" y="15377"/>
                      <a:pt x="31192" y="10784"/>
                      <a:pt x="31192" y="5110"/>
                    </a:cubicBezTo>
                    <a:cubicBezTo>
                      <a:pt x="31192" y="3245"/>
                      <a:pt x="31694" y="1505"/>
                      <a:pt x="325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5" name="Google Shape;1045;p36"/>
            <p:cNvSpPr/>
            <p:nvPr/>
          </p:nvSpPr>
          <p:spPr>
            <a:xfrm>
              <a:off x="3074693" y="1529515"/>
              <a:ext cx="3023766" cy="2863246"/>
            </a:xfrm>
            <a:custGeom>
              <a:avLst/>
              <a:gdLst/>
              <a:ahLst/>
              <a:cxnLst/>
              <a:rect l="l" t="t" r="r" b="b"/>
              <a:pathLst>
                <a:path w="59658" h="56491" extrusionOk="0">
                  <a:moveTo>
                    <a:pt x="42132" y="2109"/>
                  </a:moveTo>
                  <a:cubicBezTo>
                    <a:pt x="29986" y="-2751"/>
                    <a:pt x="10968" y="1086"/>
                    <a:pt x="4233" y="12301"/>
                  </a:cubicBezTo>
                  <a:cubicBezTo>
                    <a:pt x="-2255" y="23105"/>
                    <a:pt x="-1467" y="42008"/>
                    <a:pt x="8373" y="49882"/>
                  </a:cubicBezTo>
                  <a:cubicBezTo>
                    <a:pt x="20337" y="59457"/>
                    <a:pt x="44659" y="58661"/>
                    <a:pt x="54234" y="46697"/>
                  </a:cubicBezTo>
                  <a:cubicBezTo>
                    <a:pt x="60354" y="39049"/>
                    <a:pt x="61503" y="25797"/>
                    <a:pt x="56464" y="17397"/>
                  </a:cubicBezTo>
                  <a:cubicBezTo>
                    <a:pt x="53065" y="11731"/>
                    <a:pt x="47631" y="7366"/>
                    <a:pt x="42132" y="3702"/>
                  </a:cubicBez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6" name="Google Shape;1046;p36"/>
          <p:cNvSpPr txBox="1">
            <a:spLocks noGrp="1"/>
          </p:cNvSpPr>
          <p:nvPr>
            <p:ph type="title"/>
          </p:nvPr>
        </p:nvSpPr>
        <p:spPr>
          <a:xfrm>
            <a:off x="725488" y="27257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+mj-lt"/>
              </a:rPr>
              <a:t>CÂU HỎI THẢO LUẬN </a:t>
            </a:r>
          </a:p>
        </p:txBody>
      </p:sp>
      <p:grpSp>
        <p:nvGrpSpPr>
          <p:cNvPr id="1047" name="Google Shape;1047;p36"/>
          <p:cNvGrpSpPr/>
          <p:nvPr/>
        </p:nvGrpSpPr>
        <p:grpSpPr>
          <a:xfrm>
            <a:off x="3646782" y="3167206"/>
            <a:ext cx="425406" cy="392827"/>
            <a:chOff x="1989449" y="4282269"/>
            <a:chExt cx="374774" cy="346073"/>
          </a:xfrm>
        </p:grpSpPr>
        <p:sp>
          <p:nvSpPr>
            <p:cNvPr id="1048" name="Google Shape;1048;p36"/>
            <p:cNvSpPr/>
            <p:nvPr/>
          </p:nvSpPr>
          <p:spPr>
            <a:xfrm>
              <a:off x="2067590" y="4506432"/>
              <a:ext cx="78172" cy="70941"/>
            </a:xfrm>
            <a:custGeom>
              <a:avLst/>
              <a:gdLst/>
              <a:ahLst/>
              <a:cxnLst/>
              <a:rect l="l" t="t" r="r" b="b"/>
              <a:pathLst>
                <a:path w="2454" h="2227" extrusionOk="0">
                  <a:moveTo>
                    <a:pt x="1231" y="325"/>
                  </a:moveTo>
                  <a:cubicBezTo>
                    <a:pt x="1435" y="325"/>
                    <a:pt x="1638" y="399"/>
                    <a:pt x="1786" y="548"/>
                  </a:cubicBezTo>
                  <a:cubicBezTo>
                    <a:pt x="2096" y="857"/>
                    <a:pt x="2096" y="1369"/>
                    <a:pt x="1786" y="1667"/>
                  </a:cubicBezTo>
                  <a:cubicBezTo>
                    <a:pt x="1626" y="1822"/>
                    <a:pt x="1420" y="1899"/>
                    <a:pt x="1218" y="1899"/>
                  </a:cubicBezTo>
                  <a:cubicBezTo>
                    <a:pt x="1016" y="1899"/>
                    <a:pt x="816" y="1822"/>
                    <a:pt x="667" y="1667"/>
                  </a:cubicBezTo>
                  <a:cubicBezTo>
                    <a:pt x="358" y="1357"/>
                    <a:pt x="358" y="845"/>
                    <a:pt x="667" y="548"/>
                  </a:cubicBezTo>
                  <a:cubicBezTo>
                    <a:pt x="822" y="399"/>
                    <a:pt x="1027" y="325"/>
                    <a:pt x="1231" y="325"/>
                  </a:cubicBezTo>
                  <a:close/>
                  <a:moveTo>
                    <a:pt x="1237" y="0"/>
                  </a:moveTo>
                  <a:cubicBezTo>
                    <a:pt x="950" y="0"/>
                    <a:pt x="661" y="107"/>
                    <a:pt x="441" y="322"/>
                  </a:cubicBezTo>
                  <a:cubicBezTo>
                    <a:pt x="1" y="762"/>
                    <a:pt x="1" y="1476"/>
                    <a:pt x="441" y="1905"/>
                  </a:cubicBezTo>
                  <a:cubicBezTo>
                    <a:pt x="655" y="2119"/>
                    <a:pt x="944" y="2227"/>
                    <a:pt x="1233" y="2227"/>
                  </a:cubicBezTo>
                  <a:cubicBezTo>
                    <a:pt x="1522" y="2227"/>
                    <a:pt x="1810" y="2119"/>
                    <a:pt x="2025" y="1905"/>
                  </a:cubicBezTo>
                  <a:cubicBezTo>
                    <a:pt x="2453" y="1476"/>
                    <a:pt x="2453" y="762"/>
                    <a:pt x="2025" y="322"/>
                  </a:cubicBezTo>
                  <a:cubicBezTo>
                    <a:pt x="1810" y="107"/>
                    <a:pt x="1525" y="0"/>
                    <a:pt x="1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2036117" y="4422972"/>
              <a:ext cx="77790" cy="70973"/>
            </a:xfrm>
            <a:custGeom>
              <a:avLst/>
              <a:gdLst/>
              <a:ahLst/>
              <a:cxnLst/>
              <a:rect l="l" t="t" r="r" b="b"/>
              <a:pathLst>
                <a:path w="2442" h="2228" extrusionOk="0">
                  <a:moveTo>
                    <a:pt x="1224" y="328"/>
                  </a:moveTo>
                  <a:cubicBezTo>
                    <a:pt x="1426" y="328"/>
                    <a:pt x="1626" y="406"/>
                    <a:pt x="1774" y="560"/>
                  </a:cubicBezTo>
                  <a:cubicBezTo>
                    <a:pt x="2084" y="882"/>
                    <a:pt x="2084" y="1382"/>
                    <a:pt x="1774" y="1680"/>
                  </a:cubicBezTo>
                  <a:cubicBezTo>
                    <a:pt x="1620" y="1834"/>
                    <a:pt x="1420" y="1912"/>
                    <a:pt x="1219" y="1912"/>
                  </a:cubicBezTo>
                  <a:cubicBezTo>
                    <a:pt x="1018" y="1912"/>
                    <a:pt x="816" y="1834"/>
                    <a:pt x="655" y="1680"/>
                  </a:cubicBezTo>
                  <a:cubicBezTo>
                    <a:pt x="346" y="1370"/>
                    <a:pt x="346" y="858"/>
                    <a:pt x="655" y="560"/>
                  </a:cubicBezTo>
                  <a:cubicBezTo>
                    <a:pt x="816" y="406"/>
                    <a:pt x="1021" y="328"/>
                    <a:pt x="1224" y="328"/>
                  </a:cubicBezTo>
                  <a:close/>
                  <a:moveTo>
                    <a:pt x="1227" y="1"/>
                  </a:moveTo>
                  <a:cubicBezTo>
                    <a:pt x="941" y="1"/>
                    <a:pt x="655" y="108"/>
                    <a:pt x="441" y="322"/>
                  </a:cubicBezTo>
                  <a:cubicBezTo>
                    <a:pt x="0" y="763"/>
                    <a:pt x="0" y="1477"/>
                    <a:pt x="441" y="1906"/>
                  </a:cubicBezTo>
                  <a:cubicBezTo>
                    <a:pt x="655" y="2120"/>
                    <a:pt x="941" y="2227"/>
                    <a:pt x="1227" y="2227"/>
                  </a:cubicBezTo>
                  <a:cubicBezTo>
                    <a:pt x="1512" y="2227"/>
                    <a:pt x="1798" y="2120"/>
                    <a:pt x="2012" y="1906"/>
                  </a:cubicBezTo>
                  <a:cubicBezTo>
                    <a:pt x="2441" y="1477"/>
                    <a:pt x="2441" y="775"/>
                    <a:pt x="2012" y="322"/>
                  </a:cubicBezTo>
                  <a:cubicBezTo>
                    <a:pt x="1798" y="108"/>
                    <a:pt x="1512" y="1"/>
                    <a:pt x="1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2073292" y="4336327"/>
              <a:ext cx="77758" cy="71419"/>
            </a:xfrm>
            <a:custGeom>
              <a:avLst/>
              <a:gdLst/>
              <a:ahLst/>
              <a:cxnLst/>
              <a:rect l="l" t="t" r="r" b="b"/>
              <a:pathLst>
                <a:path w="2441" h="2242" extrusionOk="0">
                  <a:moveTo>
                    <a:pt x="1231" y="345"/>
                  </a:moveTo>
                  <a:cubicBezTo>
                    <a:pt x="1435" y="345"/>
                    <a:pt x="1637" y="423"/>
                    <a:pt x="1786" y="578"/>
                  </a:cubicBezTo>
                  <a:cubicBezTo>
                    <a:pt x="2084" y="875"/>
                    <a:pt x="2084" y="1375"/>
                    <a:pt x="1786" y="1697"/>
                  </a:cubicBezTo>
                  <a:cubicBezTo>
                    <a:pt x="1631" y="1852"/>
                    <a:pt x="1426" y="1929"/>
                    <a:pt x="1222" y="1929"/>
                  </a:cubicBezTo>
                  <a:cubicBezTo>
                    <a:pt x="1018" y="1929"/>
                    <a:pt x="816" y="1852"/>
                    <a:pt x="667" y="1697"/>
                  </a:cubicBezTo>
                  <a:cubicBezTo>
                    <a:pt x="357" y="1375"/>
                    <a:pt x="357" y="875"/>
                    <a:pt x="667" y="578"/>
                  </a:cubicBezTo>
                  <a:cubicBezTo>
                    <a:pt x="822" y="423"/>
                    <a:pt x="1027" y="345"/>
                    <a:pt x="1231" y="345"/>
                  </a:cubicBezTo>
                  <a:close/>
                  <a:moveTo>
                    <a:pt x="1216" y="0"/>
                  </a:moveTo>
                  <a:cubicBezTo>
                    <a:pt x="929" y="0"/>
                    <a:pt x="643" y="113"/>
                    <a:pt x="429" y="339"/>
                  </a:cubicBezTo>
                  <a:cubicBezTo>
                    <a:pt x="0" y="768"/>
                    <a:pt x="0" y="1482"/>
                    <a:pt x="429" y="1911"/>
                  </a:cubicBezTo>
                  <a:cubicBezTo>
                    <a:pt x="643" y="2131"/>
                    <a:pt x="929" y="2242"/>
                    <a:pt x="1216" y="2242"/>
                  </a:cubicBezTo>
                  <a:cubicBezTo>
                    <a:pt x="1503" y="2242"/>
                    <a:pt x="1792" y="2131"/>
                    <a:pt x="2012" y="1911"/>
                  </a:cubicBezTo>
                  <a:cubicBezTo>
                    <a:pt x="2441" y="1482"/>
                    <a:pt x="2441" y="768"/>
                    <a:pt x="2012" y="339"/>
                  </a:cubicBezTo>
                  <a:cubicBezTo>
                    <a:pt x="1792" y="113"/>
                    <a:pt x="1503" y="0"/>
                    <a:pt x="1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>
              <a:off x="2181376" y="4334606"/>
              <a:ext cx="126719" cy="117449"/>
            </a:xfrm>
            <a:custGeom>
              <a:avLst/>
              <a:gdLst/>
              <a:ahLst/>
              <a:cxnLst/>
              <a:rect l="l" t="t" r="r" b="b"/>
              <a:pathLst>
                <a:path w="3978" h="3687" extrusionOk="0">
                  <a:moveTo>
                    <a:pt x="2013" y="1"/>
                  </a:moveTo>
                  <a:cubicBezTo>
                    <a:pt x="1542" y="1"/>
                    <a:pt x="1072" y="179"/>
                    <a:pt x="715" y="536"/>
                  </a:cubicBezTo>
                  <a:cubicBezTo>
                    <a:pt x="0" y="1251"/>
                    <a:pt x="0" y="2429"/>
                    <a:pt x="715" y="3144"/>
                  </a:cubicBezTo>
                  <a:cubicBezTo>
                    <a:pt x="1078" y="3507"/>
                    <a:pt x="1551" y="3686"/>
                    <a:pt x="2023" y="3686"/>
                  </a:cubicBezTo>
                  <a:cubicBezTo>
                    <a:pt x="2558" y="3686"/>
                    <a:pt x="3092" y="3456"/>
                    <a:pt x="3465" y="3001"/>
                  </a:cubicBezTo>
                  <a:cubicBezTo>
                    <a:pt x="3525" y="2918"/>
                    <a:pt x="3513" y="2810"/>
                    <a:pt x="3429" y="2751"/>
                  </a:cubicBezTo>
                  <a:cubicBezTo>
                    <a:pt x="3401" y="2732"/>
                    <a:pt x="3367" y="2722"/>
                    <a:pt x="3332" y="2722"/>
                  </a:cubicBezTo>
                  <a:cubicBezTo>
                    <a:pt x="3280" y="2722"/>
                    <a:pt x="3227" y="2744"/>
                    <a:pt x="3191" y="2787"/>
                  </a:cubicBezTo>
                  <a:cubicBezTo>
                    <a:pt x="2893" y="3168"/>
                    <a:pt x="2452" y="3359"/>
                    <a:pt x="2009" y="3359"/>
                  </a:cubicBezTo>
                  <a:cubicBezTo>
                    <a:pt x="1620" y="3359"/>
                    <a:pt x="1229" y="3212"/>
                    <a:pt x="929" y="2918"/>
                  </a:cubicBezTo>
                  <a:cubicBezTo>
                    <a:pt x="334" y="2322"/>
                    <a:pt x="334" y="1370"/>
                    <a:pt x="929" y="774"/>
                  </a:cubicBezTo>
                  <a:cubicBezTo>
                    <a:pt x="1227" y="477"/>
                    <a:pt x="1614" y="328"/>
                    <a:pt x="2001" y="328"/>
                  </a:cubicBezTo>
                  <a:cubicBezTo>
                    <a:pt x="2388" y="328"/>
                    <a:pt x="2775" y="477"/>
                    <a:pt x="3072" y="774"/>
                  </a:cubicBezTo>
                  <a:cubicBezTo>
                    <a:pt x="3465" y="1155"/>
                    <a:pt x="3620" y="1727"/>
                    <a:pt x="3465" y="2263"/>
                  </a:cubicBezTo>
                  <a:cubicBezTo>
                    <a:pt x="3441" y="2358"/>
                    <a:pt x="3501" y="2441"/>
                    <a:pt x="3572" y="2477"/>
                  </a:cubicBezTo>
                  <a:cubicBezTo>
                    <a:pt x="3585" y="2481"/>
                    <a:pt x="3598" y="2482"/>
                    <a:pt x="3611" y="2482"/>
                  </a:cubicBezTo>
                  <a:cubicBezTo>
                    <a:pt x="3683" y="2482"/>
                    <a:pt x="3755" y="2430"/>
                    <a:pt x="3775" y="2370"/>
                  </a:cubicBezTo>
                  <a:cubicBezTo>
                    <a:pt x="3977" y="1715"/>
                    <a:pt x="3799" y="1013"/>
                    <a:pt x="3310" y="536"/>
                  </a:cubicBezTo>
                  <a:cubicBezTo>
                    <a:pt x="2953" y="179"/>
                    <a:pt x="2483" y="1"/>
                    <a:pt x="2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1989449" y="4282269"/>
              <a:ext cx="374774" cy="346073"/>
            </a:xfrm>
            <a:custGeom>
              <a:avLst/>
              <a:gdLst/>
              <a:ahLst/>
              <a:cxnLst/>
              <a:rect l="l" t="t" r="r" b="b"/>
              <a:pathLst>
                <a:path w="11765" h="10864" extrusionOk="0">
                  <a:moveTo>
                    <a:pt x="6254" y="0"/>
                  </a:moveTo>
                  <a:cubicBezTo>
                    <a:pt x="6237" y="0"/>
                    <a:pt x="6221" y="0"/>
                    <a:pt x="6204" y="1"/>
                  </a:cubicBezTo>
                  <a:cubicBezTo>
                    <a:pt x="4001" y="12"/>
                    <a:pt x="2144" y="1310"/>
                    <a:pt x="1263" y="3108"/>
                  </a:cubicBezTo>
                  <a:cubicBezTo>
                    <a:pt x="1215" y="3179"/>
                    <a:pt x="1263" y="3287"/>
                    <a:pt x="1334" y="3334"/>
                  </a:cubicBezTo>
                  <a:cubicBezTo>
                    <a:pt x="1353" y="3344"/>
                    <a:pt x="1374" y="3348"/>
                    <a:pt x="1396" y="3348"/>
                  </a:cubicBezTo>
                  <a:cubicBezTo>
                    <a:pt x="1458" y="3348"/>
                    <a:pt x="1525" y="3312"/>
                    <a:pt x="1561" y="3251"/>
                  </a:cubicBezTo>
                  <a:cubicBezTo>
                    <a:pt x="1811" y="2739"/>
                    <a:pt x="2144" y="2275"/>
                    <a:pt x="2561" y="1858"/>
                  </a:cubicBezTo>
                  <a:cubicBezTo>
                    <a:pt x="3567" y="846"/>
                    <a:pt x="4895" y="340"/>
                    <a:pt x="6228" y="340"/>
                  </a:cubicBezTo>
                  <a:cubicBezTo>
                    <a:pt x="7544" y="340"/>
                    <a:pt x="8865" y="834"/>
                    <a:pt x="9883" y="1822"/>
                  </a:cubicBezTo>
                  <a:cubicBezTo>
                    <a:pt x="10621" y="2560"/>
                    <a:pt x="11109" y="3477"/>
                    <a:pt x="11324" y="4477"/>
                  </a:cubicBezTo>
                  <a:cubicBezTo>
                    <a:pt x="11492" y="5318"/>
                    <a:pt x="10844" y="6029"/>
                    <a:pt x="10051" y="6029"/>
                  </a:cubicBezTo>
                  <a:cubicBezTo>
                    <a:pt x="9946" y="6029"/>
                    <a:pt x="9837" y="6016"/>
                    <a:pt x="9728" y="5989"/>
                  </a:cubicBezTo>
                  <a:cubicBezTo>
                    <a:pt x="9511" y="5939"/>
                    <a:pt x="9295" y="5915"/>
                    <a:pt x="9085" y="5915"/>
                  </a:cubicBezTo>
                  <a:cubicBezTo>
                    <a:pt x="7462" y="5915"/>
                    <a:pt x="6126" y="7342"/>
                    <a:pt x="6347" y="9049"/>
                  </a:cubicBezTo>
                  <a:cubicBezTo>
                    <a:pt x="6469" y="9867"/>
                    <a:pt x="5812" y="10535"/>
                    <a:pt x="5051" y="10535"/>
                  </a:cubicBezTo>
                  <a:cubicBezTo>
                    <a:pt x="4925" y="10535"/>
                    <a:pt x="4796" y="10517"/>
                    <a:pt x="4668" y="10478"/>
                  </a:cubicBezTo>
                  <a:cubicBezTo>
                    <a:pt x="1989" y="9645"/>
                    <a:pt x="334" y="6704"/>
                    <a:pt x="1322" y="3834"/>
                  </a:cubicBezTo>
                  <a:cubicBezTo>
                    <a:pt x="1346" y="3751"/>
                    <a:pt x="1311" y="3656"/>
                    <a:pt x="1215" y="3632"/>
                  </a:cubicBezTo>
                  <a:cubicBezTo>
                    <a:pt x="1196" y="3624"/>
                    <a:pt x="1176" y="3620"/>
                    <a:pt x="1157" y="3620"/>
                  </a:cubicBezTo>
                  <a:cubicBezTo>
                    <a:pt x="1092" y="3620"/>
                    <a:pt x="1031" y="3663"/>
                    <a:pt x="1013" y="3727"/>
                  </a:cubicBezTo>
                  <a:cubicBezTo>
                    <a:pt x="1" y="6704"/>
                    <a:pt x="1668" y="9859"/>
                    <a:pt x="4585" y="10788"/>
                  </a:cubicBezTo>
                  <a:cubicBezTo>
                    <a:pt x="4749" y="10839"/>
                    <a:pt x="4915" y="10864"/>
                    <a:pt x="5079" y="10864"/>
                  </a:cubicBezTo>
                  <a:cubicBezTo>
                    <a:pt x="5451" y="10864"/>
                    <a:pt x="5811" y="10734"/>
                    <a:pt x="6109" y="10478"/>
                  </a:cubicBezTo>
                  <a:cubicBezTo>
                    <a:pt x="6549" y="10121"/>
                    <a:pt x="6752" y="9549"/>
                    <a:pt x="6680" y="9002"/>
                  </a:cubicBezTo>
                  <a:cubicBezTo>
                    <a:pt x="6481" y="7520"/>
                    <a:pt x="7653" y="6252"/>
                    <a:pt x="9076" y="6252"/>
                  </a:cubicBezTo>
                  <a:cubicBezTo>
                    <a:pt x="9266" y="6252"/>
                    <a:pt x="9461" y="6275"/>
                    <a:pt x="9657" y="6323"/>
                  </a:cubicBezTo>
                  <a:cubicBezTo>
                    <a:pt x="9781" y="6352"/>
                    <a:pt x="9908" y="6367"/>
                    <a:pt x="10033" y="6367"/>
                  </a:cubicBezTo>
                  <a:cubicBezTo>
                    <a:pt x="10460" y="6367"/>
                    <a:pt x="10880" y="6200"/>
                    <a:pt x="11193" y="5906"/>
                  </a:cubicBezTo>
                  <a:cubicBezTo>
                    <a:pt x="11574" y="5513"/>
                    <a:pt x="11764" y="4965"/>
                    <a:pt x="11645" y="4418"/>
                  </a:cubicBezTo>
                  <a:cubicBezTo>
                    <a:pt x="11113" y="1897"/>
                    <a:pt x="8910" y="0"/>
                    <a:pt x="6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36"/>
          <p:cNvGrpSpPr/>
          <p:nvPr/>
        </p:nvGrpSpPr>
        <p:grpSpPr>
          <a:xfrm>
            <a:off x="4794229" y="3245770"/>
            <a:ext cx="411160" cy="409894"/>
            <a:chOff x="3513010" y="3816134"/>
            <a:chExt cx="362223" cy="361108"/>
          </a:xfrm>
        </p:grpSpPr>
        <p:sp>
          <p:nvSpPr>
            <p:cNvPr id="1054" name="Google Shape;1054;p36"/>
            <p:cNvSpPr/>
            <p:nvPr/>
          </p:nvSpPr>
          <p:spPr>
            <a:xfrm>
              <a:off x="3513010" y="3816134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3618450" y="3879112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>
              <a:off x="3618450" y="3921192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>
              <a:off x="3617304" y="3962922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8" name="Google Shape;1058;p36"/>
          <p:cNvGrpSpPr/>
          <p:nvPr/>
        </p:nvGrpSpPr>
        <p:grpSpPr>
          <a:xfrm>
            <a:off x="3721808" y="1957642"/>
            <a:ext cx="413329" cy="408556"/>
            <a:chOff x="2174559" y="3356116"/>
            <a:chExt cx="364135" cy="359930"/>
          </a:xfrm>
        </p:grpSpPr>
        <p:sp>
          <p:nvSpPr>
            <p:cNvPr id="1059" name="Google Shape;1059;p36"/>
            <p:cNvSpPr/>
            <p:nvPr/>
          </p:nvSpPr>
          <p:spPr>
            <a:xfrm>
              <a:off x="2273915" y="3452414"/>
              <a:ext cx="166920" cy="166920"/>
            </a:xfrm>
            <a:custGeom>
              <a:avLst/>
              <a:gdLst/>
              <a:ahLst/>
              <a:cxnLst/>
              <a:rect l="l" t="t" r="r" b="b"/>
              <a:pathLst>
                <a:path w="5240" h="5240" extrusionOk="0">
                  <a:moveTo>
                    <a:pt x="4715" y="358"/>
                  </a:moveTo>
                  <a:cubicBezTo>
                    <a:pt x="4763" y="358"/>
                    <a:pt x="4787" y="370"/>
                    <a:pt x="4811" y="406"/>
                  </a:cubicBezTo>
                  <a:cubicBezTo>
                    <a:pt x="4846" y="429"/>
                    <a:pt x="4858" y="477"/>
                    <a:pt x="4858" y="513"/>
                  </a:cubicBezTo>
                  <a:cubicBezTo>
                    <a:pt x="4858" y="548"/>
                    <a:pt x="4846" y="584"/>
                    <a:pt x="4811" y="608"/>
                  </a:cubicBezTo>
                  <a:lnTo>
                    <a:pt x="4418" y="1013"/>
                  </a:lnTo>
                  <a:lnTo>
                    <a:pt x="4192" y="787"/>
                  </a:lnTo>
                  <a:lnTo>
                    <a:pt x="4608" y="406"/>
                  </a:lnTo>
                  <a:cubicBezTo>
                    <a:pt x="4644" y="370"/>
                    <a:pt x="4680" y="358"/>
                    <a:pt x="4715" y="358"/>
                  </a:cubicBezTo>
                  <a:close/>
                  <a:moveTo>
                    <a:pt x="3965" y="1048"/>
                  </a:moveTo>
                  <a:lnTo>
                    <a:pt x="4192" y="1263"/>
                  </a:lnTo>
                  <a:lnTo>
                    <a:pt x="3358" y="2084"/>
                  </a:lnTo>
                  <a:lnTo>
                    <a:pt x="3132" y="1858"/>
                  </a:lnTo>
                  <a:lnTo>
                    <a:pt x="3965" y="1048"/>
                  </a:lnTo>
                  <a:close/>
                  <a:moveTo>
                    <a:pt x="2894" y="2096"/>
                  </a:moveTo>
                  <a:lnTo>
                    <a:pt x="3120" y="2322"/>
                  </a:lnTo>
                  <a:lnTo>
                    <a:pt x="2287" y="3156"/>
                  </a:lnTo>
                  <a:lnTo>
                    <a:pt x="2060" y="2930"/>
                  </a:lnTo>
                  <a:lnTo>
                    <a:pt x="2894" y="2096"/>
                  </a:lnTo>
                  <a:close/>
                  <a:moveTo>
                    <a:pt x="1846" y="3168"/>
                  </a:moveTo>
                  <a:lnTo>
                    <a:pt x="2060" y="3394"/>
                  </a:lnTo>
                  <a:lnTo>
                    <a:pt x="1227" y="4227"/>
                  </a:lnTo>
                  <a:lnTo>
                    <a:pt x="1013" y="4001"/>
                  </a:lnTo>
                  <a:lnTo>
                    <a:pt x="1846" y="3168"/>
                  </a:lnTo>
                  <a:close/>
                  <a:moveTo>
                    <a:pt x="774" y="4227"/>
                  </a:moveTo>
                  <a:lnTo>
                    <a:pt x="989" y="4454"/>
                  </a:lnTo>
                  <a:lnTo>
                    <a:pt x="596" y="4858"/>
                  </a:lnTo>
                  <a:cubicBezTo>
                    <a:pt x="560" y="4882"/>
                    <a:pt x="513" y="4894"/>
                    <a:pt x="489" y="4894"/>
                  </a:cubicBezTo>
                  <a:cubicBezTo>
                    <a:pt x="441" y="4894"/>
                    <a:pt x="417" y="4882"/>
                    <a:pt x="382" y="4858"/>
                  </a:cubicBezTo>
                  <a:cubicBezTo>
                    <a:pt x="358" y="4823"/>
                    <a:pt x="334" y="4775"/>
                    <a:pt x="334" y="4751"/>
                  </a:cubicBezTo>
                  <a:cubicBezTo>
                    <a:pt x="322" y="4704"/>
                    <a:pt x="334" y="4656"/>
                    <a:pt x="370" y="4632"/>
                  </a:cubicBezTo>
                  <a:lnTo>
                    <a:pt x="774" y="4227"/>
                  </a:lnTo>
                  <a:close/>
                  <a:moveTo>
                    <a:pt x="4739" y="1"/>
                  </a:moveTo>
                  <a:cubicBezTo>
                    <a:pt x="4608" y="1"/>
                    <a:pt x="4489" y="48"/>
                    <a:pt x="4406" y="144"/>
                  </a:cubicBezTo>
                  <a:lnTo>
                    <a:pt x="4001" y="548"/>
                  </a:lnTo>
                  <a:lnTo>
                    <a:pt x="3846" y="406"/>
                  </a:lnTo>
                  <a:cubicBezTo>
                    <a:pt x="3816" y="376"/>
                    <a:pt x="3772" y="361"/>
                    <a:pt x="3727" y="361"/>
                  </a:cubicBezTo>
                  <a:cubicBezTo>
                    <a:pt x="3683" y="361"/>
                    <a:pt x="3638" y="376"/>
                    <a:pt x="3608" y="406"/>
                  </a:cubicBezTo>
                  <a:cubicBezTo>
                    <a:pt x="3549" y="465"/>
                    <a:pt x="3549" y="584"/>
                    <a:pt x="3608" y="644"/>
                  </a:cubicBezTo>
                  <a:lnTo>
                    <a:pt x="3763" y="787"/>
                  </a:lnTo>
                  <a:lnTo>
                    <a:pt x="2929" y="1620"/>
                  </a:lnTo>
                  <a:lnTo>
                    <a:pt x="2775" y="1477"/>
                  </a:lnTo>
                  <a:cubicBezTo>
                    <a:pt x="2745" y="1447"/>
                    <a:pt x="2700" y="1432"/>
                    <a:pt x="2656" y="1432"/>
                  </a:cubicBezTo>
                  <a:cubicBezTo>
                    <a:pt x="2611" y="1432"/>
                    <a:pt x="2566" y="1447"/>
                    <a:pt x="2537" y="1477"/>
                  </a:cubicBezTo>
                  <a:cubicBezTo>
                    <a:pt x="2477" y="1537"/>
                    <a:pt x="2477" y="1656"/>
                    <a:pt x="2537" y="1715"/>
                  </a:cubicBezTo>
                  <a:lnTo>
                    <a:pt x="2691" y="1858"/>
                  </a:lnTo>
                  <a:lnTo>
                    <a:pt x="1858" y="2692"/>
                  </a:lnTo>
                  <a:lnTo>
                    <a:pt x="1703" y="2549"/>
                  </a:lnTo>
                  <a:cubicBezTo>
                    <a:pt x="1673" y="2519"/>
                    <a:pt x="1629" y="2504"/>
                    <a:pt x="1584" y="2504"/>
                  </a:cubicBezTo>
                  <a:cubicBezTo>
                    <a:pt x="1539" y="2504"/>
                    <a:pt x="1495" y="2519"/>
                    <a:pt x="1465" y="2549"/>
                  </a:cubicBezTo>
                  <a:cubicBezTo>
                    <a:pt x="1405" y="2608"/>
                    <a:pt x="1405" y="2727"/>
                    <a:pt x="1465" y="2787"/>
                  </a:cubicBezTo>
                  <a:lnTo>
                    <a:pt x="1620" y="2930"/>
                  </a:lnTo>
                  <a:lnTo>
                    <a:pt x="786" y="3763"/>
                  </a:lnTo>
                  <a:lnTo>
                    <a:pt x="632" y="3620"/>
                  </a:lnTo>
                  <a:cubicBezTo>
                    <a:pt x="602" y="3590"/>
                    <a:pt x="557" y="3576"/>
                    <a:pt x="513" y="3576"/>
                  </a:cubicBezTo>
                  <a:cubicBezTo>
                    <a:pt x="468" y="3576"/>
                    <a:pt x="423" y="3590"/>
                    <a:pt x="393" y="3620"/>
                  </a:cubicBezTo>
                  <a:cubicBezTo>
                    <a:pt x="334" y="3680"/>
                    <a:pt x="334" y="3799"/>
                    <a:pt x="393" y="3858"/>
                  </a:cubicBezTo>
                  <a:lnTo>
                    <a:pt x="548" y="4001"/>
                  </a:lnTo>
                  <a:lnTo>
                    <a:pt x="143" y="4406"/>
                  </a:lnTo>
                  <a:cubicBezTo>
                    <a:pt x="36" y="4477"/>
                    <a:pt x="1" y="4620"/>
                    <a:pt x="1" y="4751"/>
                  </a:cubicBezTo>
                  <a:cubicBezTo>
                    <a:pt x="1" y="4882"/>
                    <a:pt x="36" y="5001"/>
                    <a:pt x="143" y="5097"/>
                  </a:cubicBezTo>
                  <a:cubicBezTo>
                    <a:pt x="239" y="5180"/>
                    <a:pt x="370" y="5239"/>
                    <a:pt x="489" y="5239"/>
                  </a:cubicBezTo>
                  <a:cubicBezTo>
                    <a:pt x="620" y="5239"/>
                    <a:pt x="739" y="5192"/>
                    <a:pt x="834" y="5097"/>
                  </a:cubicBezTo>
                  <a:lnTo>
                    <a:pt x="1227" y="4692"/>
                  </a:lnTo>
                  <a:lnTo>
                    <a:pt x="1382" y="4835"/>
                  </a:lnTo>
                  <a:cubicBezTo>
                    <a:pt x="1405" y="4870"/>
                    <a:pt x="1453" y="4882"/>
                    <a:pt x="1501" y="4882"/>
                  </a:cubicBezTo>
                  <a:cubicBezTo>
                    <a:pt x="1548" y="4882"/>
                    <a:pt x="1584" y="4870"/>
                    <a:pt x="1620" y="4835"/>
                  </a:cubicBezTo>
                  <a:cubicBezTo>
                    <a:pt x="1679" y="4775"/>
                    <a:pt x="1679" y="4656"/>
                    <a:pt x="1620" y="4597"/>
                  </a:cubicBezTo>
                  <a:lnTo>
                    <a:pt x="1465" y="4454"/>
                  </a:lnTo>
                  <a:lnTo>
                    <a:pt x="2298" y="3620"/>
                  </a:lnTo>
                  <a:lnTo>
                    <a:pt x="2453" y="3763"/>
                  </a:lnTo>
                  <a:cubicBezTo>
                    <a:pt x="2477" y="3799"/>
                    <a:pt x="2525" y="3811"/>
                    <a:pt x="2572" y="3811"/>
                  </a:cubicBezTo>
                  <a:cubicBezTo>
                    <a:pt x="2620" y="3811"/>
                    <a:pt x="2656" y="3799"/>
                    <a:pt x="2691" y="3763"/>
                  </a:cubicBezTo>
                  <a:cubicBezTo>
                    <a:pt x="2751" y="3704"/>
                    <a:pt x="2751" y="3584"/>
                    <a:pt x="2691" y="3525"/>
                  </a:cubicBezTo>
                  <a:lnTo>
                    <a:pt x="2537" y="3382"/>
                  </a:lnTo>
                  <a:lnTo>
                    <a:pt x="3370" y="2549"/>
                  </a:lnTo>
                  <a:lnTo>
                    <a:pt x="3525" y="2692"/>
                  </a:lnTo>
                  <a:cubicBezTo>
                    <a:pt x="3549" y="2727"/>
                    <a:pt x="3596" y="2739"/>
                    <a:pt x="3644" y="2739"/>
                  </a:cubicBezTo>
                  <a:cubicBezTo>
                    <a:pt x="3691" y="2739"/>
                    <a:pt x="3727" y="2727"/>
                    <a:pt x="3763" y="2692"/>
                  </a:cubicBezTo>
                  <a:cubicBezTo>
                    <a:pt x="3822" y="2632"/>
                    <a:pt x="3822" y="2513"/>
                    <a:pt x="3763" y="2453"/>
                  </a:cubicBezTo>
                  <a:lnTo>
                    <a:pt x="3608" y="2311"/>
                  </a:lnTo>
                  <a:lnTo>
                    <a:pt x="4442" y="1477"/>
                  </a:lnTo>
                  <a:lnTo>
                    <a:pt x="4596" y="1620"/>
                  </a:lnTo>
                  <a:cubicBezTo>
                    <a:pt x="4620" y="1656"/>
                    <a:pt x="4668" y="1668"/>
                    <a:pt x="4715" y="1668"/>
                  </a:cubicBezTo>
                  <a:cubicBezTo>
                    <a:pt x="4763" y="1668"/>
                    <a:pt x="4799" y="1656"/>
                    <a:pt x="4834" y="1620"/>
                  </a:cubicBezTo>
                  <a:cubicBezTo>
                    <a:pt x="4894" y="1560"/>
                    <a:pt x="4894" y="1441"/>
                    <a:pt x="4834" y="1382"/>
                  </a:cubicBezTo>
                  <a:lnTo>
                    <a:pt x="4680" y="1239"/>
                  </a:lnTo>
                  <a:lnTo>
                    <a:pt x="5085" y="834"/>
                  </a:lnTo>
                  <a:cubicBezTo>
                    <a:pt x="5180" y="739"/>
                    <a:pt x="5239" y="608"/>
                    <a:pt x="5239" y="489"/>
                  </a:cubicBezTo>
                  <a:cubicBezTo>
                    <a:pt x="5239" y="358"/>
                    <a:pt x="5192" y="239"/>
                    <a:pt x="5085" y="144"/>
                  </a:cubicBezTo>
                  <a:cubicBezTo>
                    <a:pt x="5001" y="60"/>
                    <a:pt x="4858" y="1"/>
                    <a:pt x="47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2174559" y="3356116"/>
              <a:ext cx="364135" cy="359930"/>
            </a:xfrm>
            <a:custGeom>
              <a:avLst/>
              <a:gdLst/>
              <a:ahLst/>
              <a:cxnLst/>
              <a:rect l="l" t="t" r="r" b="b"/>
              <a:pathLst>
                <a:path w="11431" h="11299" extrusionOk="0">
                  <a:moveTo>
                    <a:pt x="8142" y="339"/>
                  </a:moveTo>
                  <a:cubicBezTo>
                    <a:pt x="8988" y="339"/>
                    <a:pt x="9829" y="482"/>
                    <a:pt x="10632" y="750"/>
                  </a:cubicBezTo>
                  <a:cubicBezTo>
                    <a:pt x="10930" y="1631"/>
                    <a:pt x="11061" y="2583"/>
                    <a:pt x="11037" y="3500"/>
                  </a:cubicBezTo>
                  <a:lnTo>
                    <a:pt x="7858" y="345"/>
                  </a:lnTo>
                  <a:cubicBezTo>
                    <a:pt x="7953" y="341"/>
                    <a:pt x="8048" y="339"/>
                    <a:pt x="8142" y="339"/>
                  </a:cubicBezTo>
                  <a:close/>
                  <a:moveTo>
                    <a:pt x="572" y="6453"/>
                  </a:moveTo>
                  <a:lnTo>
                    <a:pt x="4917" y="10798"/>
                  </a:lnTo>
                  <a:cubicBezTo>
                    <a:pt x="4620" y="10858"/>
                    <a:pt x="4322" y="10894"/>
                    <a:pt x="4001" y="10929"/>
                  </a:cubicBezTo>
                  <a:lnTo>
                    <a:pt x="441" y="7358"/>
                  </a:lnTo>
                  <a:cubicBezTo>
                    <a:pt x="464" y="7060"/>
                    <a:pt x="512" y="6750"/>
                    <a:pt x="572" y="6453"/>
                  </a:cubicBezTo>
                  <a:close/>
                  <a:moveTo>
                    <a:pt x="405" y="7798"/>
                  </a:moveTo>
                  <a:lnTo>
                    <a:pt x="3560" y="10953"/>
                  </a:lnTo>
                  <a:cubicBezTo>
                    <a:pt x="3462" y="10957"/>
                    <a:pt x="3363" y="10959"/>
                    <a:pt x="3264" y="10959"/>
                  </a:cubicBezTo>
                  <a:cubicBezTo>
                    <a:pt x="2440" y="10959"/>
                    <a:pt x="1596" y="10826"/>
                    <a:pt x="810" y="10560"/>
                  </a:cubicBezTo>
                  <a:cubicBezTo>
                    <a:pt x="512" y="9679"/>
                    <a:pt x="381" y="8727"/>
                    <a:pt x="405" y="7798"/>
                  </a:cubicBezTo>
                  <a:close/>
                  <a:moveTo>
                    <a:pt x="8188" y="1"/>
                  </a:moveTo>
                  <a:cubicBezTo>
                    <a:pt x="7942" y="1"/>
                    <a:pt x="7697" y="12"/>
                    <a:pt x="7453" y="35"/>
                  </a:cubicBezTo>
                  <a:cubicBezTo>
                    <a:pt x="7013" y="71"/>
                    <a:pt x="6560" y="154"/>
                    <a:pt x="6132" y="261"/>
                  </a:cubicBezTo>
                  <a:cubicBezTo>
                    <a:pt x="4739" y="607"/>
                    <a:pt x="3453" y="1345"/>
                    <a:pt x="2429" y="2369"/>
                  </a:cubicBezTo>
                  <a:cubicBezTo>
                    <a:pt x="1893" y="2905"/>
                    <a:pt x="1429" y="3512"/>
                    <a:pt x="1072" y="4167"/>
                  </a:cubicBezTo>
                  <a:cubicBezTo>
                    <a:pt x="1024" y="4250"/>
                    <a:pt x="1060" y="4345"/>
                    <a:pt x="1131" y="4393"/>
                  </a:cubicBezTo>
                  <a:cubicBezTo>
                    <a:pt x="1154" y="4408"/>
                    <a:pt x="1180" y="4415"/>
                    <a:pt x="1206" y="4415"/>
                  </a:cubicBezTo>
                  <a:cubicBezTo>
                    <a:pt x="1264" y="4415"/>
                    <a:pt x="1325" y="4382"/>
                    <a:pt x="1357" y="4333"/>
                  </a:cubicBezTo>
                  <a:cubicBezTo>
                    <a:pt x="1703" y="3714"/>
                    <a:pt x="2143" y="3131"/>
                    <a:pt x="2655" y="2607"/>
                  </a:cubicBezTo>
                  <a:cubicBezTo>
                    <a:pt x="3620" y="1643"/>
                    <a:pt x="4810" y="952"/>
                    <a:pt x="6108" y="595"/>
                  </a:cubicBezTo>
                  <a:lnTo>
                    <a:pt x="9156" y="3655"/>
                  </a:lnTo>
                  <a:cubicBezTo>
                    <a:pt x="9180" y="3679"/>
                    <a:pt x="9227" y="3690"/>
                    <a:pt x="9275" y="3690"/>
                  </a:cubicBezTo>
                  <a:cubicBezTo>
                    <a:pt x="9323" y="3690"/>
                    <a:pt x="9358" y="3679"/>
                    <a:pt x="9394" y="3655"/>
                  </a:cubicBezTo>
                  <a:cubicBezTo>
                    <a:pt x="9454" y="3595"/>
                    <a:pt x="9454" y="3476"/>
                    <a:pt x="9394" y="3417"/>
                  </a:cubicBezTo>
                  <a:lnTo>
                    <a:pt x="6489" y="511"/>
                  </a:lnTo>
                  <a:cubicBezTo>
                    <a:pt x="6787" y="452"/>
                    <a:pt x="7084" y="404"/>
                    <a:pt x="7394" y="381"/>
                  </a:cubicBezTo>
                  <a:lnTo>
                    <a:pt x="10966" y="3952"/>
                  </a:lnTo>
                  <a:cubicBezTo>
                    <a:pt x="10942" y="4250"/>
                    <a:pt x="10894" y="4560"/>
                    <a:pt x="10835" y="4857"/>
                  </a:cubicBezTo>
                  <a:lnTo>
                    <a:pt x="9954" y="3976"/>
                  </a:lnTo>
                  <a:cubicBezTo>
                    <a:pt x="9924" y="3946"/>
                    <a:pt x="9879" y="3932"/>
                    <a:pt x="9835" y="3932"/>
                  </a:cubicBezTo>
                  <a:cubicBezTo>
                    <a:pt x="9790" y="3932"/>
                    <a:pt x="9745" y="3946"/>
                    <a:pt x="9716" y="3976"/>
                  </a:cubicBezTo>
                  <a:cubicBezTo>
                    <a:pt x="9656" y="4036"/>
                    <a:pt x="9656" y="4155"/>
                    <a:pt x="9716" y="4214"/>
                  </a:cubicBezTo>
                  <a:lnTo>
                    <a:pt x="10751" y="5238"/>
                  </a:lnTo>
                  <a:cubicBezTo>
                    <a:pt x="10394" y="6548"/>
                    <a:pt x="9704" y="7739"/>
                    <a:pt x="8751" y="8691"/>
                  </a:cubicBezTo>
                  <a:cubicBezTo>
                    <a:pt x="7787" y="9667"/>
                    <a:pt x="6596" y="10346"/>
                    <a:pt x="5298" y="10703"/>
                  </a:cubicBezTo>
                  <a:lnTo>
                    <a:pt x="679" y="6060"/>
                  </a:lnTo>
                  <a:cubicBezTo>
                    <a:pt x="762" y="5715"/>
                    <a:pt x="881" y="5381"/>
                    <a:pt x="1012" y="5048"/>
                  </a:cubicBezTo>
                  <a:cubicBezTo>
                    <a:pt x="1048" y="4964"/>
                    <a:pt x="1012" y="4869"/>
                    <a:pt x="929" y="4822"/>
                  </a:cubicBezTo>
                  <a:cubicBezTo>
                    <a:pt x="906" y="4816"/>
                    <a:pt x="884" y="4813"/>
                    <a:pt x="864" y="4813"/>
                  </a:cubicBezTo>
                  <a:cubicBezTo>
                    <a:pt x="796" y="4813"/>
                    <a:pt x="739" y="4844"/>
                    <a:pt x="703" y="4917"/>
                  </a:cubicBezTo>
                  <a:cubicBezTo>
                    <a:pt x="536" y="5286"/>
                    <a:pt x="417" y="5679"/>
                    <a:pt x="322" y="6072"/>
                  </a:cubicBezTo>
                  <a:cubicBezTo>
                    <a:pt x="214" y="6512"/>
                    <a:pt x="143" y="6953"/>
                    <a:pt x="95" y="7405"/>
                  </a:cubicBezTo>
                  <a:cubicBezTo>
                    <a:pt x="0" y="8548"/>
                    <a:pt x="143" y="9667"/>
                    <a:pt x="512" y="10751"/>
                  </a:cubicBezTo>
                  <a:cubicBezTo>
                    <a:pt x="524" y="10798"/>
                    <a:pt x="572" y="10834"/>
                    <a:pt x="619" y="10858"/>
                  </a:cubicBezTo>
                  <a:cubicBezTo>
                    <a:pt x="1465" y="11156"/>
                    <a:pt x="2381" y="11299"/>
                    <a:pt x="3298" y="11299"/>
                  </a:cubicBezTo>
                  <a:cubicBezTo>
                    <a:pt x="3512" y="11299"/>
                    <a:pt x="3739" y="11287"/>
                    <a:pt x="3965" y="11275"/>
                  </a:cubicBezTo>
                  <a:cubicBezTo>
                    <a:pt x="4405" y="11227"/>
                    <a:pt x="4858" y="11156"/>
                    <a:pt x="5286" y="11049"/>
                  </a:cubicBezTo>
                  <a:cubicBezTo>
                    <a:pt x="6680" y="10691"/>
                    <a:pt x="7965" y="9965"/>
                    <a:pt x="8989" y="8929"/>
                  </a:cubicBezTo>
                  <a:cubicBezTo>
                    <a:pt x="10013" y="7905"/>
                    <a:pt x="10751" y="6631"/>
                    <a:pt x="11109" y="5226"/>
                  </a:cubicBezTo>
                  <a:cubicBezTo>
                    <a:pt x="11204" y="4798"/>
                    <a:pt x="11287" y="4345"/>
                    <a:pt x="11323" y="3905"/>
                  </a:cubicBezTo>
                  <a:cubicBezTo>
                    <a:pt x="11430" y="2774"/>
                    <a:pt x="11287" y="1631"/>
                    <a:pt x="10906" y="559"/>
                  </a:cubicBezTo>
                  <a:cubicBezTo>
                    <a:pt x="10894" y="511"/>
                    <a:pt x="10859" y="464"/>
                    <a:pt x="10811" y="452"/>
                  </a:cubicBezTo>
                  <a:cubicBezTo>
                    <a:pt x="9980" y="153"/>
                    <a:pt x="9082" y="1"/>
                    <a:pt x="8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36"/>
          <p:cNvGrpSpPr/>
          <p:nvPr/>
        </p:nvGrpSpPr>
        <p:grpSpPr>
          <a:xfrm>
            <a:off x="4992122" y="2089495"/>
            <a:ext cx="363394" cy="384221"/>
            <a:chOff x="3974207" y="2429009"/>
            <a:chExt cx="320143" cy="338491"/>
          </a:xfrm>
        </p:grpSpPr>
        <p:sp>
          <p:nvSpPr>
            <p:cNvPr id="1062" name="Google Shape;1062;p36"/>
            <p:cNvSpPr/>
            <p:nvPr/>
          </p:nvSpPr>
          <p:spPr>
            <a:xfrm>
              <a:off x="3974207" y="2429009"/>
              <a:ext cx="320143" cy="338491"/>
            </a:xfrm>
            <a:custGeom>
              <a:avLst/>
              <a:gdLst/>
              <a:ahLst/>
              <a:cxnLst/>
              <a:rect l="l" t="t" r="r" b="b"/>
              <a:pathLst>
                <a:path w="10050" h="10626" extrusionOk="0">
                  <a:moveTo>
                    <a:pt x="9390" y="0"/>
                  </a:moveTo>
                  <a:cubicBezTo>
                    <a:pt x="9344" y="0"/>
                    <a:pt x="9298" y="6"/>
                    <a:pt x="9251" y="17"/>
                  </a:cubicBezTo>
                  <a:lnTo>
                    <a:pt x="3132" y="1100"/>
                  </a:lnTo>
                  <a:cubicBezTo>
                    <a:pt x="2798" y="1160"/>
                    <a:pt x="2560" y="1445"/>
                    <a:pt x="2560" y="1779"/>
                  </a:cubicBezTo>
                  <a:lnTo>
                    <a:pt x="2560" y="6803"/>
                  </a:lnTo>
                  <a:cubicBezTo>
                    <a:pt x="2358" y="6744"/>
                    <a:pt x="2143" y="6708"/>
                    <a:pt x="1929" y="6708"/>
                  </a:cubicBezTo>
                  <a:cubicBezTo>
                    <a:pt x="1417" y="6720"/>
                    <a:pt x="941" y="6934"/>
                    <a:pt x="584" y="7291"/>
                  </a:cubicBezTo>
                  <a:cubicBezTo>
                    <a:pt x="226" y="7649"/>
                    <a:pt x="24" y="8125"/>
                    <a:pt x="24" y="8625"/>
                  </a:cubicBezTo>
                  <a:cubicBezTo>
                    <a:pt x="0" y="9161"/>
                    <a:pt x="215" y="9649"/>
                    <a:pt x="584" y="10042"/>
                  </a:cubicBezTo>
                  <a:cubicBezTo>
                    <a:pt x="953" y="10411"/>
                    <a:pt x="1453" y="10625"/>
                    <a:pt x="1965" y="10625"/>
                  </a:cubicBezTo>
                  <a:lnTo>
                    <a:pt x="2001" y="10625"/>
                  </a:lnTo>
                  <a:cubicBezTo>
                    <a:pt x="3060" y="10613"/>
                    <a:pt x="3917" y="9732"/>
                    <a:pt x="3917" y="8649"/>
                  </a:cubicBezTo>
                  <a:lnTo>
                    <a:pt x="3917" y="4684"/>
                  </a:lnTo>
                  <a:cubicBezTo>
                    <a:pt x="3917" y="4577"/>
                    <a:pt x="3834" y="4493"/>
                    <a:pt x="3727" y="4493"/>
                  </a:cubicBezTo>
                  <a:cubicBezTo>
                    <a:pt x="3620" y="4493"/>
                    <a:pt x="3536" y="4577"/>
                    <a:pt x="3536" y="4684"/>
                  </a:cubicBezTo>
                  <a:lnTo>
                    <a:pt x="3536" y="8613"/>
                  </a:lnTo>
                  <a:cubicBezTo>
                    <a:pt x="3536" y="9482"/>
                    <a:pt x="2834" y="10196"/>
                    <a:pt x="1989" y="10208"/>
                  </a:cubicBezTo>
                  <a:lnTo>
                    <a:pt x="1953" y="10208"/>
                  </a:lnTo>
                  <a:cubicBezTo>
                    <a:pt x="1536" y="10208"/>
                    <a:pt x="1131" y="10042"/>
                    <a:pt x="834" y="9744"/>
                  </a:cubicBezTo>
                  <a:cubicBezTo>
                    <a:pt x="536" y="9446"/>
                    <a:pt x="381" y="9030"/>
                    <a:pt x="381" y="8613"/>
                  </a:cubicBezTo>
                  <a:cubicBezTo>
                    <a:pt x="393" y="7779"/>
                    <a:pt x="1072" y="7089"/>
                    <a:pt x="1905" y="7065"/>
                  </a:cubicBezTo>
                  <a:cubicBezTo>
                    <a:pt x="2167" y="7065"/>
                    <a:pt x="2417" y="7113"/>
                    <a:pt x="2643" y="7232"/>
                  </a:cubicBezTo>
                  <a:cubicBezTo>
                    <a:pt x="2670" y="7242"/>
                    <a:pt x="2699" y="7248"/>
                    <a:pt x="2728" y="7248"/>
                  </a:cubicBezTo>
                  <a:cubicBezTo>
                    <a:pt x="2762" y="7248"/>
                    <a:pt x="2796" y="7240"/>
                    <a:pt x="2822" y="7220"/>
                  </a:cubicBezTo>
                  <a:cubicBezTo>
                    <a:pt x="2882" y="7184"/>
                    <a:pt x="2905" y="7125"/>
                    <a:pt x="2905" y="7053"/>
                  </a:cubicBezTo>
                  <a:lnTo>
                    <a:pt x="2905" y="1767"/>
                  </a:lnTo>
                  <a:cubicBezTo>
                    <a:pt x="2905" y="1624"/>
                    <a:pt x="3013" y="1481"/>
                    <a:pt x="3155" y="1457"/>
                  </a:cubicBezTo>
                  <a:lnTo>
                    <a:pt x="9275" y="374"/>
                  </a:lnTo>
                  <a:cubicBezTo>
                    <a:pt x="9296" y="369"/>
                    <a:pt x="9315" y="366"/>
                    <a:pt x="9335" y="366"/>
                  </a:cubicBezTo>
                  <a:cubicBezTo>
                    <a:pt x="9406" y="366"/>
                    <a:pt x="9469" y="398"/>
                    <a:pt x="9525" y="445"/>
                  </a:cubicBezTo>
                  <a:cubicBezTo>
                    <a:pt x="9609" y="505"/>
                    <a:pt x="9644" y="588"/>
                    <a:pt x="9644" y="683"/>
                  </a:cubicBezTo>
                  <a:lnTo>
                    <a:pt x="9644" y="2767"/>
                  </a:lnTo>
                  <a:cubicBezTo>
                    <a:pt x="9644" y="2874"/>
                    <a:pt x="9740" y="2957"/>
                    <a:pt x="9847" y="2957"/>
                  </a:cubicBezTo>
                  <a:cubicBezTo>
                    <a:pt x="9942" y="2957"/>
                    <a:pt x="10037" y="2874"/>
                    <a:pt x="10037" y="2767"/>
                  </a:cubicBezTo>
                  <a:lnTo>
                    <a:pt x="10037" y="683"/>
                  </a:lnTo>
                  <a:cubicBezTo>
                    <a:pt x="10049" y="469"/>
                    <a:pt x="9966" y="279"/>
                    <a:pt x="9811" y="159"/>
                  </a:cubicBezTo>
                  <a:cubicBezTo>
                    <a:pt x="9683" y="59"/>
                    <a:pt x="9541" y="0"/>
                    <a:pt x="93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4086846" y="2479977"/>
              <a:ext cx="207503" cy="245793"/>
            </a:xfrm>
            <a:custGeom>
              <a:avLst/>
              <a:gdLst/>
              <a:ahLst/>
              <a:cxnLst/>
              <a:rect l="l" t="t" r="r" b="b"/>
              <a:pathLst>
                <a:path w="6514" h="7716" extrusionOk="0">
                  <a:moveTo>
                    <a:pt x="5299" y="0"/>
                  </a:moveTo>
                  <a:lnTo>
                    <a:pt x="143" y="905"/>
                  </a:lnTo>
                  <a:cubicBezTo>
                    <a:pt x="60" y="929"/>
                    <a:pt x="0" y="1000"/>
                    <a:pt x="0" y="1084"/>
                  </a:cubicBezTo>
                  <a:lnTo>
                    <a:pt x="0" y="2131"/>
                  </a:lnTo>
                  <a:cubicBezTo>
                    <a:pt x="0" y="2239"/>
                    <a:pt x="84" y="2322"/>
                    <a:pt x="191" y="2322"/>
                  </a:cubicBezTo>
                  <a:cubicBezTo>
                    <a:pt x="298" y="2322"/>
                    <a:pt x="381" y="2239"/>
                    <a:pt x="381" y="2131"/>
                  </a:cubicBezTo>
                  <a:lnTo>
                    <a:pt x="381" y="1250"/>
                  </a:lnTo>
                  <a:lnTo>
                    <a:pt x="5156" y="405"/>
                  </a:lnTo>
                  <a:lnTo>
                    <a:pt x="5156" y="3882"/>
                  </a:lnTo>
                  <a:cubicBezTo>
                    <a:pt x="4953" y="3834"/>
                    <a:pt x="4739" y="3798"/>
                    <a:pt x="4525" y="3798"/>
                  </a:cubicBezTo>
                  <a:cubicBezTo>
                    <a:pt x="4013" y="3810"/>
                    <a:pt x="3537" y="4024"/>
                    <a:pt x="3179" y="4382"/>
                  </a:cubicBezTo>
                  <a:cubicBezTo>
                    <a:pt x="2822" y="4739"/>
                    <a:pt x="2620" y="5215"/>
                    <a:pt x="2620" y="5715"/>
                  </a:cubicBezTo>
                  <a:cubicBezTo>
                    <a:pt x="2596" y="6251"/>
                    <a:pt x="2810" y="6739"/>
                    <a:pt x="3179" y="7132"/>
                  </a:cubicBezTo>
                  <a:cubicBezTo>
                    <a:pt x="3548" y="7501"/>
                    <a:pt x="4037" y="7715"/>
                    <a:pt x="4561" y="7715"/>
                  </a:cubicBezTo>
                  <a:lnTo>
                    <a:pt x="4596" y="7715"/>
                  </a:lnTo>
                  <a:cubicBezTo>
                    <a:pt x="5656" y="7692"/>
                    <a:pt x="6513" y="6822"/>
                    <a:pt x="6513" y="5727"/>
                  </a:cubicBezTo>
                  <a:lnTo>
                    <a:pt x="6513" y="2024"/>
                  </a:lnTo>
                  <a:cubicBezTo>
                    <a:pt x="6513" y="1941"/>
                    <a:pt x="6442" y="1846"/>
                    <a:pt x="6335" y="1846"/>
                  </a:cubicBezTo>
                  <a:cubicBezTo>
                    <a:pt x="6227" y="1846"/>
                    <a:pt x="6144" y="1941"/>
                    <a:pt x="6144" y="2048"/>
                  </a:cubicBezTo>
                  <a:lnTo>
                    <a:pt x="6144" y="5751"/>
                  </a:lnTo>
                  <a:cubicBezTo>
                    <a:pt x="6144" y="6608"/>
                    <a:pt x="5442" y="7322"/>
                    <a:pt x="4596" y="7346"/>
                  </a:cubicBezTo>
                  <a:lnTo>
                    <a:pt x="4561" y="7346"/>
                  </a:lnTo>
                  <a:cubicBezTo>
                    <a:pt x="4144" y="7346"/>
                    <a:pt x="3751" y="7180"/>
                    <a:pt x="3453" y="6882"/>
                  </a:cubicBezTo>
                  <a:cubicBezTo>
                    <a:pt x="3156" y="6584"/>
                    <a:pt x="2989" y="6168"/>
                    <a:pt x="2989" y="5751"/>
                  </a:cubicBezTo>
                  <a:cubicBezTo>
                    <a:pt x="3001" y="4917"/>
                    <a:pt x="3691" y="4227"/>
                    <a:pt x="4525" y="4203"/>
                  </a:cubicBezTo>
                  <a:cubicBezTo>
                    <a:pt x="4775" y="4203"/>
                    <a:pt x="5025" y="4251"/>
                    <a:pt x="5251" y="4370"/>
                  </a:cubicBezTo>
                  <a:cubicBezTo>
                    <a:pt x="5276" y="4380"/>
                    <a:pt x="5302" y="4385"/>
                    <a:pt x="5329" y="4385"/>
                  </a:cubicBezTo>
                  <a:cubicBezTo>
                    <a:pt x="5366" y="4385"/>
                    <a:pt x="5402" y="4374"/>
                    <a:pt x="5430" y="4346"/>
                  </a:cubicBezTo>
                  <a:cubicBezTo>
                    <a:pt x="5489" y="4322"/>
                    <a:pt x="5513" y="4263"/>
                    <a:pt x="5513" y="4179"/>
                  </a:cubicBezTo>
                  <a:lnTo>
                    <a:pt x="5513" y="191"/>
                  </a:lnTo>
                  <a:cubicBezTo>
                    <a:pt x="5513" y="131"/>
                    <a:pt x="5489" y="95"/>
                    <a:pt x="5442" y="48"/>
                  </a:cubicBezTo>
                  <a:cubicBezTo>
                    <a:pt x="5394" y="12"/>
                    <a:pt x="5334" y="0"/>
                    <a:pt x="5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5" name="Google Shape;1065;p36"/>
          <p:cNvSpPr txBox="1">
            <a:spLocks noGrp="1"/>
          </p:cNvSpPr>
          <p:nvPr>
            <p:ph type="subTitle" idx="4294967295"/>
          </p:nvPr>
        </p:nvSpPr>
        <p:spPr>
          <a:xfrm>
            <a:off x="109917" y="1116268"/>
            <a:ext cx="3010451" cy="1516262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+mj-lt"/>
              </a:rPr>
              <a:t>Em sẽ lựa chọn tác phẩm nào của họa sĩ để vẽ mô phỏng?</a:t>
            </a:r>
            <a:endParaRPr sz="1800">
              <a:latin typeface="+mj-lt"/>
            </a:endParaRPr>
          </a:p>
        </p:txBody>
      </p:sp>
      <p:sp>
        <p:nvSpPr>
          <p:cNvPr id="1067" name="Google Shape;1067;p36"/>
          <p:cNvSpPr txBox="1">
            <a:spLocks noGrp="1"/>
          </p:cNvSpPr>
          <p:nvPr>
            <p:ph type="subTitle" idx="4294967295"/>
          </p:nvPr>
        </p:nvSpPr>
        <p:spPr>
          <a:xfrm>
            <a:off x="109917" y="3269101"/>
            <a:ext cx="3045477" cy="158577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+mj-lt"/>
              </a:rPr>
              <a:t>Em có cảm nhận gì về màu sắc, đậm nhạt trong tranh của họa sĩ?</a:t>
            </a:r>
            <a:endParaRPr sz="1800">
              <a:latin typeface="+mj-lt"/>
            </a:endParaRPr>
          </a:p>
        </p:txBody>
      </p:sp>
      <p:sp>
        <p:nvSpPr>
          <p:cNvPr id="1069" name="Google Shape;1069;p36"/>
          <p:cNvSpPr txBox="1">
            <a:spLocks noGrp="1"/>
          </p:cNvSpPr>
          <p:nvPr>
            <p:ph type="subTitle" idx="4294967295"/>
          </p:nvPr>
        </p:nvSpPr>
        <p:spPr>
          <a:xfrm>
            <a:off x="6096621" y="980398"/>
            <a:ext cx="2800636" cy="216342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800">
                <a:latin typeface="+mn-lt"/>
              </a:rPr>
              <a:t>Em sẽ vẽ thêm nhân vật mới nào trong bài vẽ của mình? Nhân vật đó được thể hiện ở vị trí nào trong bức tranh?</a:t>
            </a:r>
            <a:endParaRPr sz="1800">
              <a:latin typeface="+mn-lt"/>
            </a:endParaRPr>
          </a:p>
        </p:txBody>
      </p:sp>
      <p:sp>
        <p:nvSpPr>
          <p:cNvPr id="1071" name="Google Shape;1071;p36"/>
          <p:cNvSpPr txBox="1">
            <a:spLocks noGrp="1"/>
          </p:cNvSpPr>
          <p:nvPr>
            <p:ph type="subTitle" idx="4294967295"/>
          </p:nvPr>
        </p:nvSpPr>
        <p:spPr>
          <a:xfrm>
            <a:off x="6096621" y="3461915"/>
            <a:ext cx="2800325" cy="1585775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+mj-lt"/>
              </a:rPr>
              <a:t>Em sẽ tạo sự gắn kết cho nhân vật mới với bức tranh bằng cách nào?</a:t>
            </a:r>
            <a:endParaRPr sz="1800">
              <a:latin typeface="+mj-lt"/>
            </a:endParaRP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3E6866EE-B37F-9FDD-1C7B-756672A70736}"/>
              </a:ext>
            </a:extLst>
          </p:cNvPr>
          <p:cNvCxnSpPr>
            <a:cxnSpLocks/>
          </p:cNvCxnSpPr>
          <p:nvPr/>
        </p:nvCxnSpPr>
        <p:spPr>
          <a:xfrm>
            <a:off x="3052236" y="1611036"/>
            <a:ext cx="739117" cy="312982"/>
          </a:xfrm>
          <a:prstGeom prst="bentConnector3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41899D98-0FD7-BB8A-40BC-2B5C17D6CECC}"/>
              </a:ext>
            </a:extLst>
          </p:cNvPr>
          <p:cNvCxnSpPr>
            <a:cxnSpLocks/>
          </p:cNvCxnSpPr>
          <p:nvPr/>
        </p:nvCxnSpPr>
        <p:spPr>
          <a:xfrm flipV="1">
            <a:off x="5311266" y="1591848"/>
            <a:ext cx="844728" cy="371647"/>
          </a:xfrm>
          <a:prstGeom prst="bentConnector3">
            <a:avLst/>
          </a:prstGeom>
          <a:ln w="19050">
            <a:solidFill>
              <a:srgbClr val="9AB6F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E356BD18-AC40-9184-9D3F-5F7A9C79D03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83130" y="3778577"/>
            <a:ext cx="866495" cy="449026"/>
          </a:xfrm>
          <a:prstGeom prst="bentConnector3">
            <a:avLst/>
          </a:prstGeom>
          <a:ln w="19050">
            <a:solidFill>
              <a:srgbClr val="FF696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0BA92A5-7C79-C154-3C50-7726DC13AC80}"/>
              </a:ext>
            </a:extLst>
          </p:cNvPr>
          <p:cNvCxnSpPr>
            <a:cxnSpLocks/>
          </p:cNvCxnSpPr>
          <p:nvPr/>
        </p:nvCxnSpPr>
        <p:spPr>
          <a:xfrm>
            <a:off x="5173819" y="3689467"/>
            <a:ext cx="1021240" cy="363254"/>
          </a:xfrm>
          <a:prstGeom prst="bentConnector3">
            <a:avLst/>
          </a:prstGeom>
          <a:ln w="19050">
            <a:solidFill>
              <a:srgbClr val="42B5C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4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6" grpId="0"/>
      <p:bldP spid="1065" grpId="0" build="p" animBg="1"/>
      <p:bldP spid="1067" grpId="0" build="p" animBg="1"/>
      <p:bldP spid="1069" grpId="0" build="p" animBg="1"/>
      <p:bldP spid="1071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3FB8E8E-38AC-6EBB-14C9-82D2AABE3B0F}"/>
              </a:ext>
            </a:extLst>
          </p:cNvPr>
          <p:cNvSpPr txBox="1"/>
          <p:nvPr/>
        </p:nvSpPr>
        <p:spPr>
          <a:xfrm>
            <a:off x="1371600" y="399144"/>
            <a:ext cx="640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49042"/>
                </a:solidFill>
              </a:rPr>
              <a:t>MỘT SỐ SẢN PHẨM CỦA HỌC SINH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6AE6E1-752E-94D8-DA1A-5F6422ABBAD8}"/>
              </a:ext>
            </a:extLst>
          </p:cNvPr>
          <p:cNvGrpSpPr/>
          <p:nvPr/>
        </p:nvGrpSpPr>
        <p:grpSpPr>
          <a:xfrm>
            <a:off x="0" y="1272720"/>
            <a:ext cx="9144000" cy="3270351"/>
            <a:chOff x="0" y="1272720"/>
            <a:chExt cx="9144000" cy="327035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84E804-60FE-262F-5BA9-15BAB8F6E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2720"/>
              <a:ext cx="9144000" cy="28738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33DF75-1787-A706-66E1-8B170CFB9D37}"/>
                </a:ext>
              </a:extLst>
            </p:cNvPr>
            <p:cNvSpPr txBox="1"/>
            <p:nvPr/>
          </p:nvSpPr>
          <p:spPr>
            <a:xfrm>
              <a:off x="537029" y="4173739"/>
              <a:ext cx="261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/>
                <a:t>Bảo Lâm – Quảng Ngãi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4E18BE-50E6-E79B-B473-F96D82259A94}"/>
                </a:ext>
              </a:extLst>
            </p:cNvPr>
            <p:cNvSpPr txBox="1"/>
            <p:nvPr/>
          </p:nvSpPr>
          <p:spPr>
            <a:xfrm>
              <a:off x="3149601" y="4146549"/>
              <a:ext cx="261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/>
                <a:t>Nhã Kỳ - Hòa Bình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53773F-78C0-4DB4-23A5-0D417ABDA76D}"/>
                </a:ext>
              </a:extLst>
            </p:cNvPr>
            <p:cNvSpPr txBox="1"/>
            <p:nvPr/>
          </p:nvSpPr>
          <p:spPr>
            <a:xfrm>
              <a:off x="5533307" y="4173739"/>
              <a:ext cx="3280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/>
                <a:t>Thanh Bình – Đắk Nông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37"/>
          <p:cNvSpPr txBox="1">
            <a:spLocks noGrp="1"/>
          </p:cNvSpPr>
          <p:nvPr>
            <p:ph type="title"/>
          </p:nvPr>
        </p:nvSpPr>
        <p:spPr>
          <a:xfrm>
            <a:off x="2336550" y="1808872"/>
            <a:ext cx="4470900" cy="857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latin typeface="+mj-lt"/>
              </a:rPr>
              <a:t>PHẦN 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83E3-2E2A-9151-B8AA-D70C7B0D2152}"/>
              </a:ext>
            </a:extLst>
          </p:cNvPr>
          <p:cNvSpPr txBox="1"/>
          <p:nvPr/>
        </p:nvSpPr>
        <p:spPr>
          <a:xfrm>
            <a:off x="1482271" y="2952013"/>
            <a:ext cx="6600372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/>
              <a:t>TRƯNG BÀY SẢN PHẨM – CHIA SẺ</a:t>
            </a:r>
          </a:p>
        </p:txBody>
      </p:sp>
    </p:spTree>
    <p:extLst>
      <p:ext uri="{BB962C8B-B14F-4D97-AF65-F5344CB8AC3E}">
        <p14:creationId xmlns:p14="http://schemas.microsoft.com/office/powerpoint/2010/main" val="2166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37"/>
          <p:cNvSpPr txBox="1">
            <a:spLocks noGrp="1"/>
          </p:cNvSpPr>
          <p:nvPr>
            <p:ph type="title"/>
          </p:nvPr>
        </p:nvSpPr>
        <p:spPr>
          <a:xfrm>
            <a:off x="2336550" y="1808872"/>
            <a:ext cx="4470900" cy="857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latin typeface="+mj-lt"/>
              </a:rPr>
              <a:t>PHẦN 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83E3-2E2A-9151-B8AA-D70C7B0D2152}"/>
              </a:ext>
            </a:extLst>
          </p:cNvPr>
          <p:cNvSpPr txBox="1"/>
          <p:nvPr/>
        </p:nvSpPr>
        <p:spPr>
          <a:xfrm>
            <a:off x="1767114" y="2966528"/>
            <a:ext cx="560977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/>
              <a:t>QUAN SÁT – NHẬN THỨC </a:t>
            </a:r>
          </a:p>
          <a:p>
            <a:pPr algn="ctr">
              <a:lnSpc>
                <a:spcPct val="150000"/>
              </a:lnSpc>
            </a:pPr>
            <a:r>
              <a:rPr lang="en-US" sz="3000" b="1"/>
              <a:t>VỀ TRANH CỦA HỌA SĨ </a:t>
            </a:r>
          </a:p>
        </p:txBody>
      </p:sp>
    </p:spTree>
    <p:extLst>
      <p:ext uri="{BB962C8B-B14F-4D97-AF65-F5344CB8AC3E}">
        <p14:creationId xmlns:p14="http://schemas.microsoft.com/office/powerpoint/2010/main" val="36852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3EBF3B8C-7D9A-BE3E-8EF1-39CDD43E154C}"/>
              </a:ext>
            </a:extLst>
          </p:cNvPr>
          <p:cNvSpPr/>
          <p:nvPr/>
        </p:nvSpPr>
        <p:spPr>
          <a:xfrm>
            <a:off x="116114" y="1617436"/>
            <a:ext cx="3846286" cy="3526064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EC5D59-FA7E-A851-85E1-0AAE7EDF381C}"/>
              </a:ext>
            </a:extLst>
          </p:cNvPr>
          <p:cNvSpPr txBox="1"/>
          <p:nvPr/>
        </p:nvSpPr>
        <p:spPr>
          <a:xfrm>
            <a:off x="4288970" y="2571750"/>
            <a:ext cx="4572000" cy="1881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Bài vẽ em ấn tượng.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Cảnh vật, không gian và con người.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Cách diễn tả hình mảng, đậm nhạt.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Hòa sắc trong bài vẽ.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58733-FCFA-67E2-2F93-21EBB0F3EF43}"/>
              </a:ext>
            </a:extLst>
          </p:cNvPr>
          <p:cNvSpPr txBox="1"/>
          <p:nvPr/>
        </p:nvSpPr>
        <p:spPr>
          <a:xfrm>
            <a:off x="4775199" y="1871436"/>
            <a:ext cx="35995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CHIA SẺ VỀ BÀI VẼ </a:t>
            </a:r>
          </a:p>
        </p:txBody>
      </p:sp>
    </p:spTree>
    <p:extLst>
      <p:ext uri="{BB962C8B-B14F-4D97-AF65-F5344CB8AC3E}">
        <p14:creationId xmlns:p14="http://schemas.microsoft.com/office/powerpoint/2010/main" val="37480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E1767B-6960-D86B-455B-4438C3BF71AB}"/>
              </a:ext>
            </a:extLst>
          </p:cNvPr>
          <p:cNvSpPr txBox="1"/>
          <p:nvPr/>
        </p:nvSpPr>
        <p:spPr>
          <a:xfrm>
            <a:off x="2369457" y="300412"/>
            <a:ext cx="4405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002060"/>
                </a:solidFill>
              </a:rPr>
              <a:t>CÂU HỎI GỢI Ý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A2B7F5-05F6-2938-9699-3F0349CC419C}"/>
              </a:ext>
            </a:extLst>
          </p:cNvPr>
          <p:cNvGrpSpPr/>
          <p:nvPr/>
        </p:nvGrpSpPr>
        <p:grpSpPr>
          <a:xfrm>
            <a:off x="290286" y="986971"/>
            <a:ext cx="8563428" cy="3895271"/>
            <a:chOff x="290286" y="1110342"/>
            <a:chExt cx="8563428" cy="389527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49F0923-9EBF-A098-3546-44CAFBAB3C5F}"/>
                </a:ext>
              </a:extLst>
            </p:cNvPr>
            <p:cNvSpPr/>
            <p:nvPr/>
          </p:nvSpPr>
          <p:spPr>
            <a:xfrm>
              <a:off x="290286" y="1110342"/>
              <a:ext cx="8563428" cy="38952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F7FB93-92B1-FD1F-158D-0FDA0016B7F0}"/>
                </a:ext>
              </a:extLst>
            </p:cNvPr>
            <p:cNvSpPr txBox="1"/>
            <p:nvPr/>
          </p:nvSpPr>
          <p:spPr>
            <a:xfrm>
              <a:off x="544285" y="1375465"/>
              <a:ext cx="8055428" cy="3365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Em ấn tượng với bài vẽ nào? Vì sao?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Cảnh vật, không gian, thời gian trong bài vẽ được thể hiện như thế nào?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Các nhân vật mới trong bài vẽ đang làm gì? Hoạt động của nhân vật đó có phù hợp với cảnh vật và không gian của bài vẽ không?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Em có ý tưởng điều chỉnh như thế nào để bài vẽ gần hơn với phong cách của họa sĩ?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Em học tập được điều gì khi vẽ tranh theo tác phẩm của họa sĩ Paul Gauguin?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2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F63B93-F4DA-D94C-9FD5-933D00A13F04}"/>
              </a:ext>
            </a:extLst>
          </p:cNvPr>
          <p:cNvSpPr/>
          <p:nvPr/>
        </p:nvSpPr>
        <p:spPr>
          <a:xfrm>
            <a:off x="-703943" y="4564743"/>
            <a:ext cx="10551886" cy="118291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E0129CA-2FAB-CB10-9200-A9843580CF65}"/>
              </a:ext>
            </a:extLst>
          </p:cNvPr>
          <p:cNvSpPr/>
          <p:nvPr/>
        </p:nvSpPr>
        <p:spPr>
          <a:xfrm>
            <a:off x="50800" y="1627247"/>
            <a:ext cx="4114799" cy="3421910"/>
          </a:xfrm>
          <a:custGeom>
            <a:avLst/>
            <a:gdLst/>
            <a:ahLst/>
            <a:cxnLst/>
            <a:rect l="l" t="t" r="r" b="b"/>
            <a:pathLst>
              <a:path w="5200379" h="4114800">
                <a:moveTo>
                  <a:pt x="0" y="0"/>
                </a:moveTo>
                <a:lnTo>
                  <a:pt x="5200379" y="0"/>
                </a:lnTo>
                <a:lnTo>
                  <a:pt x="52003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C5B9F6-E0C7-1B1B-E834-3FFABAC6EC3C}"/>
              </a:ext>
            </a:extLst>
          </p:cNvPr>
          <p:cNvGrpSpPr/>
          <p:nvPr/>
        </p:nvGrpSpPr>
        <p:grpSpPr>
          <a:xfrm>
            <a:off x="3243944" y="321885"/>
            <a:ext cx="5613853" cy="3154286"/>
            <a:chOff x="3243944" y="321885"/>
            <a:chExt cx="5613853" cy="31542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940067-E515-C79C-E1FD-F4B22E817A57}"/>
                </a:ext>
              </a:extLst>
            </p:cNvPr>
            <p:cNvGrpSpPr/>
            <p:nvPr/>
          </p:nvGrpSpPr>
          <p:grpSpPr>
            <a:xfrm>
              <a:off x="3243944" y="544285"/>
              <a:ext cx="5413828" cy="2931886"/>
              <a:chOff x="3243944" y="544285"/>
              <a:chExt cx="5413828" cy="2931886"/>
            </a:xfrm>
          </p:grpSpPr>
          <p:sp>
            <p:nvSpPr>
              <p:cNvPr id="5" name="Speech Bubble: Rectangle with Corners Rounded 4">
                <a:extLst>
                  <a:ext uri="{FF2B5EF4-FFF2-40B4-BE49-F238E27FC236}">
                    <a16:creationId xmlns:a16="http://schemas.microsoft.com/office/drawing/2014/main" id="{511D7E4D-5653-1A78-312B-5814CE6F63CF}"/>
                  </a:ext>
                </a:extLst>
              </p:cNvPr>
              <p:cNvSpPr/>
              <p:nvPr/>
            </p:nvSpPr>
            <p:spPr>
              <a:xfrm>
                <a:off x="3243944" y="544285"/>
                <a:ext cx="5413828" cy="2931886"/>
              </a:xfrm>
              <a:prstGeom prst="wedgeRoundRectCallout">
                <a:avLst>
                  <a:gd name="adj1" fmla="val -55015"/>
                  <a:gd name="adj2" fmla="val 30569"/>
                  <a:gd name="adj3" fmla="val 16667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FC97AC-4F82-E543-1DD4-0582537C6D51}"/>
                  </a:ext>
                </a:extLst>
              </p:cNvPr>
              <p:cNvSpPr txBox="1"/>
              <p:nvPr/>
            </p:nvSpPr>
            <p:spPr>
              <a:xfrm>
                <a:off x="3643993" y="1121773"/>
                <a:ext cx="4613729" cy="1752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500"/>
                  <a:t>Em hãy kể tên một số sản phẩm mĩ thuật thuộc trường phái Ấn tượng. </a:t>
                </a:r>
              </a:p>
            </p:txBody>
          </p:sp>
        </p:grp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4752932C-5AC4-09C0-0A91-E515DB19D547}"/>
                </a:ext>
              </a:extLst>
            </p:cNvPr>
            <p:cNvSpPr/>
            <p:nvPr/>
          </p:nvSpPr>
          <p:spPr>
            <a:xfrm>
              <a:off x="7833854" y="321885"/>
              <a:ext cx="1023943" cy="861598"/>
            </a:xfrm>
            <a:custGeom>
              <a:avLst/>
              <a:gdLst/>
              <a:ahLst/>
              <a:cxnLst/>
              <a:rect l="l" t="t" r="r" b="b"/>
              <a:pathLst>
                <a:path w="4775886" h="4114800">
                  <a:moveTo>
                    <a:pt x="0" y="0"/>
                  </a:moveTo>
                  <a:lnTo>
                    <a:pt x="4775886" y="0"/>
                  </a:lnTo>
                  <a:lnTo>
                    <a:pt x="47758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80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18BA1-02EB-2EDD-7AC5-FFC2110B3205}"/>
              </a:ext>
            </a:extLst>
          </p:cNvPr>
          <p:cNvSpPr txBox="1"/>
          <p:nvPr/>
        </p:nvSpPr>
        <p:spPr>
          <a:xfrm>
            <a:off x="1074056" y="232230"/>
            <a:ext cx="71990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Một số tác phẩm của trường phái Ấn tượng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96943-6DB0-991C-3AE1-5D9C1C353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1" y="943429"/>
            <a:ext cx="4505767" cy="3418760"/>
          </a:xfrm>
          <a:prstGeom prst="roundRect">
            <a:avLst>
              <a:gd name="adj" fmla="val 11572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739770-CA15-8996-2987-D5A8A11B0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2" y="943428"/>
            <a:ext cx="4078045" cy="3418761"/>
          </a:xfrm>
          <a:prstGeom prst="roundRect">
            <a:avLst>
              <a:gd name="adj" fmla="val 11148"/>
            </a:avLst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B1D114-999B-6D8D-628B-2A68D9FF74C0}"/>
              </a:ext>
            </a:extLst>
          </p:cNvPr>
          <p:cNvSpPr txBox="1"/>
          <p:nvPr/>
        </p:nvSpPr>
        <p:spPr>
          <a:xfrm>
            <a:off x="552001" y="4541938"/>
            <a:ext cx="373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i="1">
                <a:solidFill>
                  <a:srgbClr val="002060"/>
                </a:solidFill>
              </a:rPr>
              <a:t>Edouard Manet </a:t>
            </a:r>
            <a:r>
              <a:rPr lang="sv-SE" sz="1800">
                <a:solidFill>
                  <a:srgbClr val="002060"/>
                </a:solidFill>
              </a:rPr>
              <a:t>– Bữa trưa trên cỏ</a:t>
            </a:r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77BF0E-34DA-6FB0-D09E-CF3BA076F862}"/>
              </a:ext>
            </a:extLst>
          </p:cNvPr>
          <p:cNvSpPr txBox="1"/>
          <p:nvPr/>
        </p:nvSpPr>
        <p:spPr>
          <a:xfrm>
            <a:off x="5068880" y="4541938"/>
            <a:ext cx="373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i="1">
                <a:solidFill>
                  <a:srgbClr val="002060"/>
                </a:solidFill>
              </a:rPr>
              <a:t>Van Gogh </a:t>
            </a:r>
            <a:r>
              <a:rPr lang="sv-SE" sz="1800">
                <a:solidFill>
                  <a:srgbClr val="002060"/>
                </a:solidFill>
              </a:rPr>
              <a:t>– Cây đào ra hoa </a:t>
            </a:r>
            <a:endParaRPr lang="en-US" sz="1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37"/>
          <p:cNvSpPr txBox="1">
            <a:spLocks noGrp="1"/>
          </p:cNvSpPr>
          <p:nvPr>
            <p:ph type="title"/>
          </p:nvPr>
        </p:nvSpPr>
        <p:spPr>
          <a:xfrm>
            <a:off x="2336550" y="1808872"/>
            <a:ext cx="4470900" cy="857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latin typeface="+mj-lt"/>
              </a:rPr>
              <a:t>PHẦN 5.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83E3-2E2A-9151-B8AA-D70C7B0D2152}"/>
              </a:ext>
            </a:extLst>
          </p:cNvPr>
          <p:cNvSpPr txBox="1"/>
          <p:nvPr/>
        </p:nvSpPr>
        <p:spPr>
          <a:xfrm>
            <a:off x="1482271" y="2952013"/>
            <a:ext cx="660037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/>
              <a:t>TÌM HIỂU TÁC PHẨM HỘI HỌA CỦA TRƯỜNG PHÁI ẤN TƯỢNG</a:t>
            </a:r>
          </a:p>
        </p:txBody>
      </p:sp>
    </p:spTree>
    <p:extLst>
      <p:ext uri="{BB962C8B-B14F-4D97-AF65-F5344CB8AC3E}">
        <p14:creationId xmlns:p14="http://schemas.microsoft.com/office/powerpoint/2010/main" val="265658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3154388-4FEE-EC67-3A30-5D81158AAFAC}"/>
              </a:ext>
            </a:extLst>
          </p:cNvPr>
          <p:cNvGrpSpPr/>
          <p:nvPr/>
        </p:nvGrpSpPr>
        <p:grpSpPr>
          <a:xfrm>
            <a:off x="239487" y="129787"/>
            <a:ext cx="3403598" cy="604610"/>
            <a:chOff x="174172" y="343034"/>
            <a:chExt cx="3403598" cy="6046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CA4C6C4-5F98-30B3-D2CF-D68886F8CF88}"/>
                </a:ext>
              </a:extLst>
            </p:cNvPr>
            <p:cNvSpPr txBox="1"/>
            <p:nvPr/>
          </p:nvSpPr>
          <p:spPr>
            <a:xfrm>
              <a:off x="870858" y="467548"/>
              <a:ext cx="270691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>
                  <a:solidFill>
                    <a:srgbClr val="002060"/>
                  </a:solidFill>
                </a:rPr>
                <a:t>Thảo luận nhóm </a:t>
              </a: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15EE8B1-591B-AC82-10EC-7059BD039870}"/>
                </a:ext>
              </a:extLst>
            </p:cNvPr>
            <p:cNvSpPr/>
            <p:nvPr/>
          </p:nvSpPr>
          <p:spPr>
            <a:xfrm>
              <a:off x="174172" y="343034"/>
              <a:ext cx="624114" cy="60461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3C4C1E-9620-6DA4-925C-1FC1EFFDFD06}"/>
              </a:ext>
            </a:extLst>
          </p:cNvPr>
          <p:cNvGrpSpPr/>
          <p:nvPr/>
        </p:nvGrpSpPr>
        <p:grpSpPr>
          <a:xfrm>
            <a:off x="64361" y="808628"/>
            <a:ext cx="3098800" cy="2089487"/>
            <a:chOff x="64361" y="808628"/>
            <a:chExt cx="3098800" cy="20894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7B3C8F-B091-8CED-0737-50540C932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133" y="808628"/>
              <a:ext cx="2547256" cy="157213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2E1E25-94B0-9F91-109C-40000D6D3692}"/>
                </a:ext>
              </a:extLst>
            </p:cNvPr>
            <p:cNvSpPr txBox="1"/>
            <p:nvPr/>
          </p:nvSpPr>
          <p:spPr>
            <a:xfrm>
              <a:off x="64361" y="2285960"/>
              <a:ext cx="3098800" cy="612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Claude Monet, Impression soleil levant, 1872, sơn dầu, 48cm x 63cm.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EE5260-649A-5A7F-E101-1889A340EB82}"/>
              </a:ext>
            </a:extLst>
          </p:cNvPr>
          <p:cNvGrpSpPr/>
          <p:nvPr/>
        </p:nvGrpSpPr>
        <p:grpSpPr>
          <a:xfrm>
            <a:off x="64361" y="2898115"/>
            <a:ext cx="3098800" cy="2220289"/>
            <a:chOff x="64361" y="2898115"/>
            <a:chExt cx="3098800" cy="22202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515E4D-084C-8C4F-F95A-950876C34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133" y="2898115"/>
              <a:ext cx="2547256" cy="169717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F0E33C-2A3B-4995-5AB1-C029A6AEFAFD}"/>
                </a:ext>
              </a:extLst>
            </p:cNvPr>
            <p:cNvSpPr txBox="1"/>
            <p:nvPr/>
          </p:nvSpPr>
          <p:spPr>
            <a:xfrm>
              <a:off x="64361" y="4506249"/>
              <a:ext cx="3098800" cy="612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Vincent van Gogh, A wheatfield, with cypresses, 1889, sơn dầu 73cm x 93.4cm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23AD69-E8EE-44C1-5904-3ABF43C01514}"/>
              </a:ext>
            </a:extLst>
          </p:cNvPr>
          <p:cNvGrpSpPr/>
          <p:nvPr/>
        </p:nvGrpSpPr>
        <p:grpSpPr>
          <a:xfrm>
            <a:off x="4861330" y="197730"/>
            <a:ext cx="3419068" cy="2191169"/>
            <a:chOff x="3163161" y="808628"/>
            <a:chExt cx="3419068" cy="219116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751652-3139-1EA7-852E-B91C9BDD3362}"/>
                </a:ext>
              </a:extLst>
            </p:cNvPr>
            <p:cNvSpPr txBox="1"/>
            <p:nvPr/>
          </p:nvSpPr>
          <p:spPr>
            <a:xfrm>
              <a:off x="3508352" y="2387642"/>
              <a:ext cx="272868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>
                  <a:solidFill>
                    <a:srgbClr val="002060"/>
                  </a:solidFill>
                </a:rPr>
                <a:t>Edgar Degas, Ballet scene, 1879, sơn dầu, 20.3cm x 40.6cm</a:t>
              </a:r>
            </a:p>
          </p:txBody>
        </p:sp>
        <p:pic>
          <p:nvPicPr>
            <p:cNvPr id="7170" name="Picture 2" descr="Ballet Scene, c.1879 - Edgar Degas - WikiArt.org">
              <a:extLst>
                <a:ext uri="{FF2B5EF4-FFF2-40B4-BE49-F238E27FC236}">
                  <a16:creationId xmlns:a16="http://schemas.microsoft.com/office/drawing/2014/main" id="{126B267F-48C4-3B76-F5F9-8F437B499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161" y="808628"/>
              <a:ext cx="3419068" cy="1641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CEA2032-9879-4D10-A1FB-D62CAD303C1C}"/>
              </a:ext>
            </a:extLst>
          </p:cNvPr>
          <p:cNvSpPr txBox="1"/>
          <p:nvPr/>
        </p:nvSpPr>
        <p:spPr>
          <a:xfrm>
            <a:off x="3295695" y="2479686"/>
            <a:ext cx="5479143" cy="25340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Cảnh vật mà họa sĩ diễn tả trong bức tranh là gì?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Màu sắc, đậm nhạt trong bức tranh được thể hiện như thế nào?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Bức tranh diễn tả thời gian và không gian như thế nào?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Em học tập được gì qua tác phẩm của họa sĩ?</a:t>
            </a:r>
          </a:p>
        </p:txBody>
      </p:sp>
    </p:spTree>
    <p:extLst>
      <p:ext uri="{BB962C8B-B14F-4D97-AF65-F5344CB8AC3E}">
        <p14:creationId xmlns:p14="http://schemas.microsoft.com/office/powerpoint/2010/main" val="416555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8542DA7-364D-9DAF-435F-729391C60475}"/>
              </a:ext>
            </a:extLst>
          </p:cNvPr>
          <p:cNvGrpSpPr/>
          <p:nvPr/>
        </p:nvGrpSpPr>
        <p:grpSpPr>
          <a:xfrm>
            <a:off x="5093389" y="168836"/>
            <a:ext cx="3753068" cy="4805828"/>
            <a:chOff x="5093389" y="106806"/>
            <a:chExt cx="3753068" cy="480582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A24D7E3-AE9B-9863-6849-165E7849A413}"/>
                </a:ext>
              </a:extLst>
            </p:cNvPr>
            <p:cNvSpPr/>
            <p:nvPr/>
          </p:nvSpPr>
          <p:spPr>
            <a:xfrm>
              <a:off x="5093389" y="573175"/>
              <a:ext cx="3753068" cy="43394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oogle Shape;1545;p53">
              <a:extLst>
                <a:ext uri="{FF2B5EF4-FFF2-40B4-BE49-F238E27FC236}">
                  <a16:creationId xmlns:a16="http://schemas.microsoft.com/office/drawing/2014/main" id="{04F91B87-319A-A53F-72AA-6945DB730D90}"/>
                </a:ext>
              </a:extLst>
            </p:cNvPr>
            <p:cNvGrpSpPr/>
            <p:nvPr/>
          </p:nvGrpSpPr>
          <p:grpSpPr>
            <a:xfrm>
              <a:off x="6720114" y="106806"/>
              <a:ext cx="616857" cy="932738"/>
              <a:chOff x="1890925" y="3755425"/>
              <a:chExt cx="355375" cy="569700"/>
            </a:xfrm>
          </p:grpSpPr>
          <p:sp>
            <p:nvSpPr>
              <p:cNvPr id="11" name="Google Shape;1546;p53">
                <a:extLst>
                  <a:ext uri="{FF2B5EF4-FFF2-40B4-BE49-F238E27FC236}">
                    <a16:creationId xmlns:a16="http://schemas.microsoft.com/office/drawing/2014/main" id="{7EB14957-E0AF-AA29-E3C4-3BF91367114F}"/>
                  </a:ext>
                </a:extLst>
              </p:cNvPr>
              <p:cNvSpPr/>
              <p:nvPr/>
            </p:nvSpPr>
            <p:spPr>
              <a:xfrm>
                <a:off x="1925975" y="3755425"/>
                <a:ext cx="320325" cy="402450"/>
              </a:xfrm>
              <a:custGeom>
                <a:avLst/>
                <a:gdLst/>
                <a:ahLst/>
                <a:cxnLst/>
                <a:rect l="l" t="t" r="r" b="b"/>
                <a:pathLst>
                  <a:path w="12813" h="16098" extrusionOk="0">
                    <a:moveTo>
                      <a:pt x="5007" y="1"/>
                    </a:moveTo>
                    <a:cubicBezTo>
                      <a:pt x="2401" y="1"/>
                      <a:pt x="289" y="1599"/>
                      <a:pt x="135" y="4536"/>
                    </a:cubicBezTo>
                    <a:cubicBezTo>
                      <a:pt x="1" y="8107"/>
                      <a:pt x="3393" y="11433"/>
                      <a:pt x="2635" y="14803"/>
                    </a:cubicBezTo>
                    <a:lnTo>
                      <a:pt x="6429" y="16097"/>
                    </a:lnTo>
                    <a:cubicBezTo>
                      <a:pt x="6808" y="15249"/>
                      <a:pt x="7322" y="14624"/>
                      <a:pt x="7947" y="13955"/>
                    </a:cubicBezTo>
                    <a:cubicBezTo>
                      <a:pt x="9754" y="12102"/>
                      <a:pt x="12142" y="10562"/>
                      <a:pt x="12410" y="7705"/>
                    </a:cubicBezTo>
                    <a:cubicBezTo>
                      <a:pt x="12812" y="3621"/>
                      <a:pt x="9933" y="876"/>
                      <a:pt x="6250" y="117"/>
                    </a:cubicBezTo>
                    <a:cubicBezTo>
                      <a:pt x="5828" y="39"/>
                      <a:pt x="5411" y="1"/>
                      <a:pt x="5007" y="1"/>
                    </a:cubicBezTo>
                    <a:close/>
                  </a:path>
                </a:pathLst>
              </a:custGeom>
              <a:solidFill>
                <a:srgbClr val="FFD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547;p53">
                <a:extLst>
                  <a:ext uri="{FF2B5EF4-FFF2-40B4-BE49-F238E27FC236}">
                    <a16:creationId xmlns:a16="http://schemas.microsoft.com/office/drawing/2014/main" id="{E8E2C292-5F8C-C0DC-1FA2-6AA32C47EE30}"/>
                  </a:ext>
                </a:extLst>
              </p:cNvPr>
              <p:cNvSpPr/>
              <p:nvPr/>
            </p:nvSpPr>
            <p:spPr>
              <a:xfrm>
                <a:off x="1890925" y="4119125"/>
                <a:ext cx="238750" cy="206000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8240" extrusionOk="0">
                    <a:moveTo>
                      <a:pt x="2699" y="453"/>
                    </a:moveTo>
                    <a:cubicBezTo>
                      <a:pt x="2857" y="453"/>
                      <a:pt x="3006" y="464"/>
                      <a:pt x="3122" y="478"/>
                    </a:cubicBezTo>
                    <a:cubicBezTo>
                      <a:pt x="3813" y="545"/>
                      <a:pt x="4438" y="857"/>
                      <a:pt x="5086" y="1081"/>
                    </a:cubicBezTo>
                    <a:cubicBezTo>
                      <a:pt x="5861" y="1369"/>
                      <a:pt x="6658" y="1591"/>
                      <a:pt x="7434" y="1856"/>
                    </a:cubicBezTo>
                    <a:lnTo>
                      <a:pt x="7434" y="1856"/>
                    </a:lnTo>
                    <a:cubicBezTo>
                      <a:pt x="7440" y="1858"/>
                      <a:pt x="7446" y="1860"/>
                      <a:pt x="7451" y="1862"/>
                    </a:cubicBezTo>
                    <a:cubicBezTo>
                      <a:pt x="7451" y="1862"/>
                      <a:pt x="7451" y="1862"/>
                      <a:pt x="7451" y="1862"/>
                    </a:cubicBezTo>
                    <a:lnTo>
                      <a:pt x="7451" y="1862"/>
                    </a:lnTo>
                    <a:cubicBezTo>
                      <a:pt x="7454" y="1863"/>
                      <a:pt x="7456" y="1863"/>
                      <a:pt x="7458" y="1864"/>
                    </a:cubicBezTo>
                    <a:lnTo>
                      <a:pt x="7458" y="1864"/>
                    </a:lnTo>
                    <a:cubicBezTo>
                      <a:pt x="7836" y="1975"/>
                      <a:pt x="8235" y="2131"/>
                      <a:pt x="8567" y="2397"/>
                    </a:cubicBezTo>
                    <a:cubicBezTo>
                      <a:pt x="8701" y="2509"/>
                      <a:pt x="8969" y="2732"/>
                      <a:pt x="8947" y="2955"/>
                    </a:cubicBezTo>
                    <a:cubicBezTo>
                      <a:pt x="8918" y="3213"/>
                      <a:pt x="8625" y="3291"/>
                      <a:pt x="8278" y="3291"/>
                    </a:cubicBezTo>
                    <a:cubicBezTo>
                      <a:pt x="7812" y="3291"/>
                      <a:pt x="7248" y="3150"/>
                      <a:pt x="7094" y="3112"/>
                    </a:cubicBezTo>
                    <a:cubicBezTo>
                      <a:pt x="7074" y="3106"/>
                      <a:pt x="7053" y="3103"/>
                      <a:pt x="7034" y="3103"/>
                    </a:cubicBezTo>
                    <a:cubicBezTo>
                      <a:pt x="6822" y="3103"/>
                      <a:pt x="6691" y="3413"/>
                      <a:pt x="6916" y="3536"/>
                    </a:cubicBezTo>
                    <a:cubicBezTo>
                      <a:pt x="7407" y="3781"/>
                      <a:pt x="8009" y="4205"/>
                      <a:pt x="8099" y="4786"/>
                    </a:cubicBezTo>
                    <a:cubicBezTo>
                      <a:pt x="8233" y="5522"/>
                      <a:pt x="7184" y="5589"/>
                      <a:pt x="6693" y="5611"/>
                    </a:cubicBezTo>
                    <a:cubicBezTo>
                      <a:pt x="6469" y="5611"/>
                      <a:pt x="6380" y="5924"/>
                      <a:pt x="6581" y="6035"/>
                    </a:cubicBezTo>
                    <a:cubicBezTo>
                      <a:pt x="6983" y="6303"/>
                      <a:pt x="7541" y="6750"/>
                      <a:pt x="7563" y="7263"/>
                    </a:cubicBezTo>
                    <a:cubicBezTo>
                      <a:pt x="7563" y="7680"/>
                      <a:pt x="7136" y="7779"/>
                      <a:pt x="6740" y="7779"/>
                    </a:cubicBezTo>
                    <a:cubicBezTo>
                      <a:pt x="6541" y="7779"/>
                      <a:pt x="6350" y="7754"/>
                      <a:pt x="6224" y="7732"/>
                    </a:cubicBezTo>
                    <a:cubicBezTo>
                      <a:pt x="5331" y="7620"/>
                      <a:pt x="4416" y="7308"/>
                      <a:pt x="3568" y="7040"/>
                    </a:cubicBezTo>
                    <a:cubicBezTo>
                      <a:pt x="2742" y="6772"/>
                      <a:pt x="1827" y="6460"/>
                      <a:pt x="1113" y="5924"/>
                    </a:cubicBezTo>
                    <a:cubicBezTo>
                      <a:pt x="912" y="5790"/>
                      <a:pt x="622" y="5544"/>
                      <a:pt x="756" y="5277"/>
                    </a:cubicBezTo>
                    <a:cubicBezTo>
                      <a:pt x="957" y="4853"/>
                      <a:pt x="1671" y="4652"/>
                      <a:pt x="2050" y="4495"/>
                    </a:cubicBezTo>
                    <a:cubicBezTo>
                      <a:pt x="2273" y="4406"/>
                      <a:pt x="2273" y="4138"/>
                      <a:pt x="2050" y="4049"/>
                    </a:cubicBezTo>
                    <a:cubicBezTo>
                      <a:pt x="1738" y="3915"/>
                      <a:pt x="577" y="3469"/>
                      <a:pt x="1024" y="2955"/>
                    </a:cubicBezTo>
                    <a:cubicBezTo>
                      <a:pt x="1403" y="2509"/>
                      <a:pt x="2095" y="2353"/>
                      <a:pt x="2630" y="2241"/>
                    </a:cubicBezTo>
                    <a:cubicBezTo>
                      <a:pt x="2831" y="2197"/>
                      <a:pt x="2854" y="1906"/>
                      <a:pt x="2675" y="1817"/>
                    </a:cubicBezTo>
                    <a:cubicBezTo>
                      <a:pt x="2452" y="1683"/>
                      <a:pt x="1448" y="1170"/>
                      <a:pt x="1738" y="746"/>
                    </a:cubicBezTo>
                    <a:cubicBezTo>
                      <a:pt x="1924" y="513"/>
                      <a:pt x="2337" y="453"/>
                      <a:pt x="2699" y="453"/>
                    </a:cubicBezTo>
                    <a:close/>
                    <a:moveTo>
                      <a:pt x="2796" y="0"/>
                    </a:moveTo>
                    <a:cubicBezTo>
                      <a:pt x="2646" y="0"/>
                      <a:pt x="2494" y="10"/>
                      <a:pt x="2340" y="32"/>
                    </a:cubicBezTo>
                    <a:cubicBezTo>
                      <a:pt x="1894" y="99"/>
                      <a:pt x="1314" y="277"/>
                      <a:pt x="1247" y="791"/>
                    </a:cubicBezTo>
                    <a:cubicBezTo>
                      <a:pt x="1168" y="1262"/>
                      <a:pt x="1554" y="1645"/>
                      <a:pt x="1961" y="1924"/>
                    </a:cubicBezTo>
                    <a:lnTo>
                      <a:pt x="1961" y="1924"/>
                    </a:lnTo>
                    <a:cubicBezTo>
                      <a:pt x="1384" y="2088"/>
                      <a:pt x="745" y="2368"/>
                      <a:pt x="510" y="2888"/>
                    </a:cubicBezTo>
                    <a:cubicBezTo>
                      <a:pt x="227" y="3522"/>
                      <a:pt x="839" y="3968"/>
                      <a:pt x="1409" y="4256"/>
                    </a:cubicBezTo>
                    <a:lnTo>
                      <a:pt x="1409" y="4256"/>
                    </a:lnTo>
                    <a:cubicBezTo>
                      <a:pt x="758" y="4542"/>
                      <a:pt x="1" y="5020"/>
                      <a:pt x="309" y="5723"/>
                    </a:cubicBezTo>
                    <a:cubicBezTo>
                      <a:pt x="466" y="6080"/>
                      <a:pt x="845" y="6348"/>
                      <a:pt x="1180" y="6526"/>
                    </a:cubicBezTo>
                    <a:cubicBezTo>
                      <a:pt x="1693" y="6817"/>
                      <a:pt x="2229" y="7040"/>
                      <a:pt x="2764" y="7263"/>
                    </a:cubicBezTo>
                    <a:cubicBezTo>
                      <a:pt x="3858" y="7665"/>
                      <a:pt x="5041" y="8044"/>
                      <a:pt x="6202" y="8200"/>
                    </a:cubicBezTo>
                    <a:cubicBezTo>
                      <a:pt x="6359" y="8223"/>
                      <a:pt x="6540" y="8240"/>
                      <a:pt x="6725" y="8240"/>
                    </a:cubicBezTo>
                    <a:cubicBezTo>
                      <a:pt x="7271" y="8240"/>
                      <a:pt x="7854" y="8092"/>
                      <a:pt x="7987" y="7509"/>
                    </a:cubicBezTo>
                    <a:cubicBezTo>
                      <a:pt x="8133" y="6942"/>
                      <a:pt x="7762" y="6411"/>
                      <a:pt x="7326" y="6017"/>
                    </a:cubicBezTo>
                    <a:lnTo>
                      <a:pt x="7326" y="6017"/>
                    </a:lnTo>
                    <a:cubicBezTo>
                      <a:pt x="7960" y="5903"/>
                      <a:pt x="8584" y="5605"/>
                      <a:pt x="8567" y="4875"/>
                    </a:cubicBezTo>
                    <a:cubicBezTo>
                      <a:pt x="8567" y="4441"/>
                      <a:pt x="8334" y="4049"/>
                      <a:pt x="8011" y="3732"/>
                    </a:cubicBezTo>
                    <a:lnTo>
                      <a:pt x="8011" y="3732"/>
                    </a:lnTo>
                    <a:cubicBezTo>
                      <a:pt x="8083" y="3737"/>
                      <a:pt x="8155" y="3739"/>
                      <a:pt x="8227" y="3739"/>
                    </a:cubicBezTo>
                    <a:cubicBezTo>
                      <a:pt x="8787" y="3739"/>
                      <a:pt x="9309" y="3588"/>
                      <a:pt x="9393" y="3045"/>
                    </a:cubicBezTo>
                    <a:cubicBezTo>
                      <a:pt x="9549" y="2152"/>
                      <a:pt x="8233" y="1594"/>
                      <a:pt x="7563" y="1393"/>
                    </a:cubicBezTo>
                    <a:cubicBezTo>
                      <a:pt x="6581" y="1081"/>
                      <a:pt x="5577" y="813"/>
                      <a:pt x="4617" y="411"/>
                    </a:cubicBezTo>
                    <a:cubicBezTo>
                      <a:pt x="4022" y="177"/>
                      <a:pt x="3426" y="0"/>
                      <a:pt x="27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48;p53">
                <a:extLst>
                  <a:ext uri="{FF2B5EF4-FFF2-40B4-BE49-F238E27FC236}">
                    <a16:creationId xmlns:a16="http://schemas.microsoft.com/office/drawing/2014/main" id="{CA93950C-EDE9-8396-86F4-19DAA58B161D}"/>
                  </a:ext>
                </a:extLst>
              </p:cNvPr>
              <p:cNvSpPr/>
              <p:nvPr/>
            </p:nvSpPr>
            <p:spPr>
              <a:xfrm>
                <a:off x="1936125" y="4161450"/>
                <a:ext cx="10850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1727" extrusionOk="0">
                    <a:moveTo>
                      <a:pt x="324" y="1"/>
                    </a:moveTo>
                    <a:cubicBezTo>
                      <a:pt x="88" y="1"/>
                      <a:pt x="1" y="378"/>
                      <a:pt x="265" y="459"/>
                    </a:cubicBezTo>
                    <a:cubicBezTo>
                      <a:pt x="1492" y="883"/>
                      <a:pt x="2742" y="1307"/>
                      <a:pt x="3969" y="1709"/>
                    </a:cubicBezTo>
                    <a:cubicBezTo>
                      <a:pt x="4001" y="1721"/>
                      <a:pt x="4031" y="1727"/>
                      <a:pt x="4058" y="1727"/>
                    </a:cubicBezTo>
                    <a:cubicBezTo>
                      <a:pt x="4279" y="1727"/>
                      <a:pt x="4339" y="1362"/>
                      <a:pt x="4081" y="1262"/>
                    </a:cubicBezTo>
                    <a:cubicBezTo>
                      <a:pt x="2854" y="861"/>
                      <a:pt x="1626" y="437"/>
                      <a:pt x="398" y="13"/>
                    </a:cubicBezTo>
                    <a:cubicBezTo>
                      <a:pt x="372" y="5"/>
                      <a:pt x="347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49;p53">
                <a:extLst>
                  <a:ext uri="{FF2B5EF4-FFF2-40B4-BE49-F238E27FC236}">
                    <a16:creationId xmlns:a16="http://schemas.microsoft.com/office/drawing/2014/main" id="{1B824FFE-2625-CAB7-5D04-38FDE1C615F1}"/>
                  </a:ext>
                </a:extLst>
              </p:cNvPr>
              <p:cNvSpPr/>
              <p:nvPr/>
            </p:nvSpPr>
            <p:spPr>
              <a:xfrm>
                <a:off x="1974175" y="4233300"/>
                <a:ext cx="92250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1508" extrusionOk="0">
                    <a:moveTo>
                      <a:pt x="292" y="1"/>
                    </a:moveTo>
                    <a:cubicBezTo>
                      <a:pt x="80" y="1"/>
                      <a:pt x="1" y="384"/>
                      <a:pt x="260" y="464"/>
                    </a:cubicBezTo>
                    <a:cubicBezTo>
                      <a:pt x="1265" y="799"/>
                      <a:pt x="2291" y="1156"/>
                      <a:pt x="3318" y="1491"/>
                    </a:cubicBezTo>
                    <a:cubicBezTo>
                      <a:pt x="3346" y="1503"/>
                      <a:pt x="3373" y="1508"/>
                      <a:pt x="3398" y="1508"/>
                    </a:cubicBezTo>
                    <a:cubicBezTo>
                      <a:pt x="3609" y="1508"/>
                      <a:pt x="3689" y="1124"/>
                      <a:pt x="3429" y="1044"/>
                    </a:cubicBezTo>
                    <a:cubicBezTo>
                      <a:pt x="2425" y="710"/>
                      <a:pt x="1398" y="353"/>
                      <a:pt x="372" y="18"/>
                    </a:cubicBezTo>
                    <a:cubicBezTo>
                      <a:pt x="344" y="6"/>
                      <a:pt x="317" y="1"/>
                      <a:pt x="2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50;p53">
                <a:extLst>
                  <a:ext uri="{FF2B5EF4-FFF2-40B4-BE49-F238E27FC236}">
                    <a16:creationId xmlns:a16="http://schemas.microsoft.com/office/drawing/2014/main" id="{D5B6396C-664A-4D94-666F-6BF43A48485D}"/>
                  </a:ext>
                </a:extLst>
              </p:cNvPr>
              <p:cNvSpPr/>
              <p:nvPr/>
            </p:nvSpPr>
            <p:spPr>
              <a:xfrm>
                <a:off x="1969500" y="3905125"/>
                <a:ext cx="210250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8410" h="10026" extrusionOk="0">
                    <a:moveTo>
                      <a:pt x="1839" y="460"/>
                    </a:moveTo>
                    <a:cubicBezTo>
                      <a:pt x="2023" y="460"/>
                      <a:pt x="2200" y="512"/>
                      <a:pt x="2322" y="624"/>
                    </a:cubicBezTo>
                    <a:cubicBezTo>
                      <a:pt x="2590" y="869"/>
                      <a:pt x="2679" y="1316"/>
                      <a:pt x="2724" y="1650"/>
                    </a:cubicBezTo>
                    <a:cubicBezTo>
                      <a:pt x="2797" y="2147"/>
                      <a:pt x="2784" y="2654"/>
                      <a:pt x="2753" y="3158"/>
                    </a:cubicBezTo>
                    <a:lnTo>
                      <a:pt x="2753" y="3158"/>
                    </a:lnTo>
                    <a:cubicBezTo>
                      <a:pt x="2735" y="3158"/>
                      <a:pt x="2717" y="3159"/>
                      <a:pt x="2699" y="3159"/>
                    </a:cubicBezTo>
                    <a:cubicBezTo>
                      <a:pt x="2537" y="3159"/>
                      <a:pt x="2367" y="3127"/>
                      <a:pt x="2188" y="3057"/>
                    </a:cubicBezTo>
                    <a:cubicBezTo>
                      <a:pt x="1697" y="2878"/>
                      <a:pt x="1318" y="2409"/>
                      <a:pt x="1117" y="1918"/>
                    </a:cubicBezTo>
                    <a:cubicBezTo>
                      <a:pt x="983" y="1539"/>
                      <a:pt x="871" y="959"/>
                      <a:pt x="1228" y="668"/>
                    </a:cubicBezTo>
                    <a:cubicBezTo>
                      <a:pt x="1387" y="535"/>
                      <a:pt x="1618" y="460"/>
                      <a:pt x="1839" y="460"/>
                    </a:cubicBezTo>
                    <a:close/>
                    <a:moveTo>
                      <a:pt x="7665" y="2003"/>
                    </a:moveTo>
                    <a:cubicBezTo>
                      <a:pt x="7801" y="2003"/>
                      <a:pt x="7883" y="2125"/>
                      <a:pt x="7857" y="2454"/>
                    </a:cubicBezTo>
                    <a:cubicBezTo>
                      <a:pt x="7814" y="3161"/>
                      <a:pt x="7258" y="3909"/>
                      <a:pt x="6503" y="3909"/>
                    </a:cubicBezTo>
                    <a:cubicBezTo>
                      <a:pt x="6471" y="3909"/>
                      <a:pt x="6439" y="3907"/>
                      <a:pt x="6406" y="3905"/>
                    </a:cubicBezTo>
                    <a:cubicBezTo>
                      <a:pt x="6238" y="3895"/>
                      <a:pt x="6094" y="3847"/>
                      <a:pt x="5972" y="3769"/>
                    </a:cubicBezTo>
                    <a:lnTo>
                      <a:pt x="5972" y="3769"/>
                    </a:lnTo>
                    <a:cubicBezTo>
                      <a:pt x="6133" y="3492"/>
                      <a:pt x="6306" y="3223"/>
                      <a:pt x="6496" y="2967"/>
                    </a:cubicBezTo>
                    <a:cubicBezTo>
                      <a:pt x="6670" y="2745"/>
                      <a:pt x="7331" y="2003"/>
                      <a:pt x="7665" y="2003"/>
                    </a:cubicBezTo>
                    <a:close/>
                    <a:moveTo>
                      <a:pt x="1846" y="1"/>
                    </a:moveTo>
                    <a:cubicBezTo>
                      <a:pt x="1480" y="1"/>
                      <a:pt x="1090" y="138"/>
                      <a:pt x="849" y="378"/>
                    </a:cubicBezTo>
                    <a:cubicBezTo>
                      <a:pt x="1" y="1249"/>
                      <a:pt x="849" y="2811"/>
                      <a:pt x="1697" y="3324"/>
                    </a:cubicBezTo>
                    <a:cubicBezTo>
                      <a:pt x="2043" y="3543"/>
                      <a:pt x="2370" y="3637"/>
                      <a:pt x="2677" y="3637"/>
                    </a:cubicBezTo>
                    <a:cubicBezTo>
                      <a:pt x="2692" y="3637"/>
                      <a:pt x="2707" y="3637"/>
                      <a:pt x="2722" y="3636"/>
                    </a:cubicBezTo>
                    <a:lnTo>
                      <a:pt x="2722" y="3636"/>
                    </a:lnTo>
                    <a:cubicBezTo>
                      <a:pt x="2714" y="3741"/>
                      <a:pt x="2708" y="3845"/>
                      <a:pt x="2701" y="3949"/>
                    </a:cubicBezTo>
                    <a:cubicBezTo>
                      <a:pt x="2657" y="4686"/>
                      <a:pt x="2768" y="5400"/>
                      <a:pt x="2657" y="6159"/>
                    </a:cubicBezTo>
                    <a:cubicBezTo>
                      <a:pt x="2501" y="7141"/>
                      <a:pt x="2143" y="8056"/>
                      <a:pt x="1496" y="8815"/>
                    </a:cubicBezTo>
                    <a:cubicBezTo>
                      <a:pt x="1359" y="8986"/>
                      <a:pt x="1511" y="9223"/>
                      <a:pt x="1680" y="9223"/>
                    </a:cubicBezTo>
                    <a:cubicBezTo>
                      <a:pt x="1732" y="9223"/>
                      <a:pt x="1784" y="9202"/>
                      <a:pt x="1831" y="9150"/>
                    </a:cubicBezTo>
                    <a:cubicBezTo>
                      <a:pt x="2478" y="8391"/>
                      <a:pt x="2880" y="7498"/>
                      <a:pt x="3059" y="6538"/>
                    </a:cubicBezTo>
                    <a:cubicBezTo>
                      <a:pt x="3215" y="5668"/>
                      <a:pt x="3125" y="4842"/>
                      <a:pt x="3170" y="3972"/>
                    </a:cubicBezTo>
                    <a:cubicBezTo>
                      <a:pt x="3177" y="3831"/>
                      <a:pt x="3185" y="3689"/>
                      <a:pt x="3195" y="3546"/>
                    </a:cubicBezTo>
                    <a:lnTo>
                      <a:pt x="3195" y="3546"/>
                    </a:lnTo>
                    <a:cubicBezTo>
                      <a:pt x="3861" y="3311"/>
                      <a:pt x="4412" y="2651"/>
                      <a:pt x="4838" y="1969"/>
                    </a:cubicBezTo>
                    <a:lnTo>
                      <a:pt x="4838" y="1969"/>
                    </a:lnTo>
                    <a:cubicBezTo>
                      <a:pt x="4867" y="2650"/>
                      <a:pt x="4995" y="3385"/>
                      <a:pt x="5394" y="3865"/>
                    </a:cubicBezTo>
                    <a:lnTo>
                      <a:pt x="5394" y="3865"/>
                    </a:lnTo>
                    <a:cubicBezTo>
                      <a:pt x="5265" y="4111"/>
                      <a:pt x="5142" y="4364"/>
                      <a:pt x="5023" y="4619"/>
                    </a:cubicBezTo>
                    <a:cubicBezTo>
                      <a:pt x="4308" y="6248"/>
                      <a:pt x="3795" y="7989"/>
                      <a:pt x="3460" y="9730"/>
                    </a:cubicBezTo>
                    <a:cubicBezTo>
                      <a:pt x="3419" y="9907"/>
                      <a:pt x="3570" y="10026"/>
                      <a:pt x="3708" y="10026"/>
                    </a:cubicBezTo>
                    <a:cubicBezTo>
                      <a:pt x="3797" y="10026"/>
                      <a:pt x="3881" y="9977"/>
                      <a:pt x="3907" y="9864"/>
                    </a:cubicBezTo>
                    <a:cubicBezTo>
                      <a:pt x="4130" y="8703"/>
                      <a:pt x="4442" y="7543"/>
                      <a:pt x="4822" y="6427"/>
                    </a:cubicBezTo>
                    <a:cubicBezTo>
                      <a:pt x="5075" y="5666"/>
                      <a:pt x="5373" y="4896"/>
                      <a:pt x="5750" y="4174"/>
                    </a:cubicBezTo>
                    <a:lnTo>
                      <a:pt x="5750" y="4174"/>
                    </a:lnTo>
                    <a:cubicBezTo>
                      <a:pt x="5788" y="4197"/>
                      <a:pt x="5829" y="4219"/>
                      <a:pt x="5871" y="4239"/>
                    </a:cubicBezTo>
                    <a:cubicBezTo>
                      <a:pt x="6080" y="4346"/>
                      <a:pt x="6291" y="4394"/>
                      <a:pt x="6499" y="4394"/>
                    </a:cubicBezTo>
                    <a:cubicBezTo>
                      <a:pt x="7244" y="4394"/>
                      <a:pt x="7930" y="3777"/>
                      <a:pt x="8192" y="3079"/>
                    </a:cubicBezTo>
                    <a:cubicBezTo>
                      <a:pt x="8374" y="2574"/>
                      <a:pt x="8409" y="1502"/>
                      <a:pt x="7702" y="1502"/>
                    </a:cubicBezTo>
                    <a:cubicBezTo>
                      <a:pt x="7628" y="1502"/>
                      <a:pt x="7546" y="1513"/>
                      <a:pt x="7455" y="1539"/>
                    </a:cubicBezTo>
                    <a:cubicBezTo>
                      <a:pt x="6942" y="1673"/>
                      <a:pt x="6496" y="2208"/>
                      <a:pt x="6183" y="2610"/>
                    </a:cubicBezTo>
                    <a:cubicBezTo>
                      <a:pt x="5985" y="2865"/>
                      <a:pt x="5807" y="3136"/>
                      <a:pt x="5642" y="3417"/>
                    </a:cubicBezTo>
                    <a:lnTo>
                      <a:pt x="5642" y="3417"/>
                    </a:lnTo>
                    <a:cubicBezTo>
                      <a:pt x="5250" y="2765"/>
                      <a:pt x="5281" y="1627"/>
                      <a:pt x="5313" y="1048"/>
                    </a:cubicBezTo>
                    <a:cubicBezTo>
                      <a:pt x="5327" y="895"/>
                      <a:pt x="5194" y="803"/>
                      <a:pt x="5071" y="803"/>
                    </a:cubicBezTo>
                    <a:cubicBezTo>
                      <a:pt x="4995" y="803"/>
                      <a:pt x="4923" y="838"/>
                      <a:pt x="4889" y="914"/>
                    </a:cubicBezTo>
                    <a:cubicBezTo>
                      <a:pt x="4537" y="1617"/>
                      <a:pt x="4002" y="2687"/>
                      <a:pt x="3227" y="3041"/>
                    </a:cubicBezTo>
                    <a:lnTo>
                      <a:pt x="3227" y="3041"/>
                    </a:lnTo>
                    <a:cubicBezTo>
                      <a:pt x="3267" y="2356"/>
                      <a:pt x="3273" y="1670"/>
                      <a:pt x="3059" y="1026"/>
                    </a:cubicBezTo>
                    <a:cubicBezTo>
                      <a:pt x="2925" y="601"/>
                      <a:pt x="2679" y="200"/>
                      <a:pt x="2255" y="66"/>
                    </a:cubicBezTo>
                    <a:cubicBezTo>
                      <a:pt x="2129" y="22"/>
                      <a:pt x="1990" y="1"/>
                      <a:pt x="18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84569B-E788-AA4E-91DD-7984894E1B58}"/>
                </a:ext>
              </a:extLst>
            </p:cNvPr>
            <p:cNvSpPr txBox="1"/>
            <p:nvPr/>
          </p:nvSpPr>
          <p:spPr>
            <a:xfrm>
              <a:off x="5093389" y="1023458"/>
              <a:ext cx="3644044" cy="37286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/>
                <a:t>Các bức tranh diễn tả hiện thực của cuộc sống trong khoảng thời gian vào cuối thế kỉ XIX – đầu thế kỉ XX.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/>
                <a:t>Được vẽ bằng những màu sắc tươi sáng và nét vẽ ngắn, ít chú trọng đến hình thể của các đối tượng.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31A9234-DFC4-EE98-6F48-D095C04F7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979" y="-175549"/>
            <a:ext cx="5319049" cy="53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8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5A47DD-AEDE-85D4-14EE-5990EED31243}"/>
              </a:ext>
            </a:extLst>
          </p:cNvPr>
          <p:cNvCxnSpPr/>
          <p:nvPr/>
        </p:nvCxnSpPr>
        <p:spPr>
          <a:xfrm>
            <a:off x="-116116" y="1788273"/>
            <a:ext cx="937622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263129-B23A-E5D9-E5C5-D5AFB1D391FC}"/>
              </a:ext>
            </a:extLst>
          </p:cNvPr>
          <p:cNvSpPr txBox="1"/>
          <p:nvPr/>
        </p:nvSpPr>
        <p:spPr>
          <a:xfrm>
            <a:off x="1487714" y="123372"/>
            <a:ext cx="61685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Đôi nét về trường phái Ấn tượng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B52437-B41F-4422-1975-AF12F84C6088}"/>
              </a:ext>
            </a:extLst>
          </p:cNvPr>
          <p:cNvGrpSpPr/>
          <p:nvPr/>
        </p:nvGrpSpPr>
        <p:grpSpPr>
          <a:xfrm>
            <a:off x="471713" y="933742"/>
            <a:ext cx="3686630" cy="1944009"/>
            <a:chOff x="152398" y="1065893"/>
            <a:chExt cx="3686630" cy="22497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3243D8-276C-47BA-8E04-8C1F7C2C0D14}"/>
                </a:ext>
              </a:extLst>
            </p:cNvPr>
            <p:cNvSpPr/>
            <p:nvPr/>
          </p:nvSpPr>
          <p:spPr>
            <a:xfrm>
              <a:off x="152398" y="1065893"/>
              <a:ext cx="3585029" cy="21408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8E4E75-0A78-9C2F-F048-0964B192F6A5}"/>
                </a:ext>
              </a:extLst>
            </p:cNvPr>
            <p:cNvSpPr/>
            <p:nvPr/>
          </p:nvSpPr>
          <p:spPr>
            <a:xfrm>
              <a:off x="253999" y="1174751"/>
              <a:ext cx="3585029" cy="2140858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C6EBD9-A791-CE50-BD1A-8FDED4DDB283}"/>
                </a:ext>
              </a:extLst>
            </p:cNvPr>
            <p:cNvSpPr txBox="1"/>
            <p:nvPr/>
          </p:nvSpPr>
          <p:spPr>
            <a:xfrm>
              <a:off x="279399" y="1535017"/>
              <a:ext cx="3534228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/>
                <a:t>Là một trường phái hội họa ra đời và phát triển vào cuối thế kỉ XIX – đầu thế kỉ XX.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FB696-14D3-434F-09FE-FC14C79F90C2}"/>
              </a:ext>
            </a:extLst>
          </p:cNvPr>
          <p:cNvGrpSpPr/>
          <p:nvPr/>
        </p:nvGrpSpPr>
        <p:grpSpPr>
          <a:xfrm>
            <a:off x="4884055" y="933742"/>
            <a:ext cx="3686630" cy="1944010"/>
            <a:chOff x="152398" y="1065893"/>
            <a:chExt cx="3686630" cy="224971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B723C65-E020-3834-953C-BFCED662BE52}"/>
                </a:ext>
              </a:extLst>
            </p:cNvPr>
            <p:cNvSpPr/>
            <p:nvPr/>
          </p:nvSpPr>
          <p:spPr>
            <a:xfrm>
              <a:off x="152398" y="1065893"/>
              <a:ext cx="3585029" cy="214085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C18A88-6217-C00C-B3C8-991D34039285}"/>
                </a:ext>
              </a:extLst>
            </p:cNvPr>
            <p:cNvSpPr/>
            <p:nvPr/>
          </p:nvSpPr>
          <p:spPr>
            <a:xfrm>
              <a:off x="253999" y="1174751"/>
              <a:ext cx="3585029" cy="2140858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D803EB-D9D9-5E3E-119E-9799F00B9240}"/>
                </a:ext>
              </a:extLst>
            </p:cNvPr>
            <p:cNvSpPr txBox="1"/>
            <p:nvPr/>
          </p:nvSpPr>
          <p:spPr>
            <a:xfrm>
              <a:off x="279399" y="1174751"/>
              <a:ext cx="3534228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/>
                <a:t>Tập trung diễn tả vẻ đẹp hiện thực của cuộc sống bằng cách sử dụng các màu sắc tươi sáng. 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0DA6B51-6057-240A-6F4D-050E58329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8" y="3150764"/>
            <a:ext cx="2198350" cy="1849943"/>
          </a:xfrm>
          <a:prstGeom prst="round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D0877B-3DFE-A88A-E7F9-1A723C50A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25" y="3178925"/>
            <a:ext cx="2823410" cy="1873534"/>
          </a:xfrm>
          <a:prstGeom prst="round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0727852-228E-BEAF-D480-502822FBB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313" y="3174909"/>
            <a:ext cx="2442028" cy="18257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330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6E94C1-4143-291A-6072-2B5BF61B8FC6}"/>
              </a:ext>
            </a:extLst>
          </p:cNvPr>
          <p:cNvGrpSpPr/>
          <p:nvPr/>
        </p:nvGrpSpPr>
        <p:grpSpPr>
          <a:xfrm>
            <a:off x="-108348" y="-500742"/>
            <a:ext cx="4355307" cy="5605165"/>
            <a:chOff x="-108348" y="-500742"/>
            <a:chExt cx="4355307" cy="5605165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45A3DEA4-4099-5AF6-F0D2-20758F11A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500742"/>
              <a:ext cx="4138613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2AD1CE-CCF9-D7DC-BA19-890DEF8EDE26}"/>
                </a:ext>
              </a:extLst>
            </p:cNvPr>
            <p:cNvSpPr txBox="1"/>
            <p:nvPr/>
          </p:nvSpPr>
          <p:spPr>
            <a:xfrm>
              <a:off x="-108348" y="4642758"/>
              <a:ext cx="43553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>
                  <a:solidFill>
                    <a:srgbClr val="002060"/>
                  </a:solidFill>
                </a:rPr>
                <a:t>Hai chị em bên ban công [</a:t>
              </a:r>
              <a:r>
                <a:rPr lang="en-US" sz="1200"/>
                <a:t>Les deux soeur / Sur la terrasse]</a:t>
              </a:r>
            </a:p>
            <a:p>
              <a:pPr algn="ctr"/>
              <a:r>
                <a:rPr lang="fr-FR" sz="1200">
                  <a:solidFill>
                    <a:srgbClr val="002060"/>
                  </a:solidFill>
                </a:rPr>
                <a:t> – </a:t>
              </a:r>
              <a:r>
                <a:rPr lang="fr-FR" sz="1200" i="1">
                  <a:solidFill>
                    <a:srgbClr val="002060"/>
                  </a:solidFill>
                </a:rPr>
                <a:t>Pierre Auguste Renoir</a:t>
              </a:r>
              <a:endParaRPr lang="en-US" sz="1200" i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22D41C-EFB2-F8C6-9573-EF7990F6ACBC}"/>
              </a:ext>
            </a:extLst>
          </p:cNvPr>
          <p:cNvGrpSpPr/>
          <p:nvPr/>
        </p:nvGrpSpPr>
        <p:grpSpPr>
          <a:xfrm>
            <a:off x="4572000" y="0"/>
            <a:ext cx="4626428" cy="5871983"/>
            <a:chOff x="4572000" y="0"/>
            <a:chExt cx="4626428" cy="58719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20B6F0-F5BC-90D4-593F-5BCA82691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694" y="461665"/>
              <a:ext cx="4355306" cy="54103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A28D68-0B5D-7065-2BAD-D7C8011E44B5}"/>
                </a:ext>
              </a:extLst>
            </p:cNvPr>
            <p:cNvSpPr txBox="1"/>
            <p:nvPr/>
          </p:nvSpPr>
          <p:spPr>
            <a:xfrm>
              <a:off x="4572000" y="0"/>
              <a:ext cx="46264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/>
                <a:t>Vũ công và bó hoa [Danseuse avec un bouquet de fleurs] </a:t>
              </a:r>
            </a:p>
            <a:p>
              <a:pPr algn="ctr"/>
              <a:r>
                <a:rPr lang="fr-FR" sz="1200"/>
                <a:t>– Edgas Degar</a:t>
              </a:r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7615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947D24-60DB-7993-3CC7-F081D87D3B64}"/>
              </a:ext>
            </a:extLst>
          </p:cNvPr>
          <p:cNvGrpSpPr/>
          <p:nvPr/>
        </p:nvGrpSpPr>
        <p:grpSpPr>
          <a:xfrm>
            <a:off x="0" y="0"/>
            <a:ext cx="8510360" cy="5143500"/>
            <a:chOff x="0" y="0"/>
            <a:chExt cx="8510360" cy="51435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0F6EAE7-53C7-5736-0CC3-961AA216B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086475" cy="51435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D0158E-AFD7-4FEA-752E-7221A2EC642D}"/>
                </a:ext>
              </a:extLst>
            </p:cNvPr>
            <p:cNvSpPr txBox="1"/>
            <p:nvPr/>
          </p:nvSpPr>
          <p:spPr>
            <a:xfrm>
              <a:off x="6086475" y="4455886"/>
              <a:ext cx="2423885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/>
                <a:t>Bên hồ nước [Près du lac] - Pierre Auguste Renoir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051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8A1E56-93B0-DBB2-60F3-0F3349F78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32" r="48027"/>
          <a:stretch/>
        </p:blipFill>
        <p:spPr>
          <a:xfrm>
            <a:off x="3316869" y="2571750"/>
            <a:ext cx="2758793" cy="2536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88C4B-6818-B150-5B83-74E8B6A19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29" t="1407" r="2457"/>
          <a:stretch/>
        </p:blipFill>
        <p:spPr>
          <a:xfrm>
            <a:off x="6166550" y="893647"/>
            <a:ext cx="2798100" cy="42149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A668A1-D37A-66CA-43C2-47425B465110}"/>
              </a:ext>
            </a:extLst>
          </p:cNvPr>
          <p:cNvGrpSpPr/>
          <p:nvPr/>
        </p:nvGrpSpPr>
        <p:grpSpPr>
          <a:xfrm>
            <a:off x="149242" y="154009"/>
            <a:ext cx="3392242" cy="634528"/>
            <a:chOff x="250843" y="190295"/>
            <a:chExt cx="3392242" cy="6345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D5EDC1-AD47-C03B-20D2-AC56D89DB379}"/>
                </a:ext>
              </a:extLst>
            </p:cNvPr>
            <p:cNvSpPr txBox="1"/>
            <p:nvPr/>
          </p:nvSpPr>
          <p:spPr>
            <a:xfrm>
              <a:off x="965200" y="292115"/>
              <a:ext cx="26778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2060"/>
                  </a:solidFill>
                </a:rPr>
                <a:t>Quan sát hình ảnh </a:t>
              </a:r>
            </a:p>
          </p:txBody>
        </p:sp>
        <p:pic>
          <p:nvPicPr>
            <p:cNvPr id="1026" name="Picture 2" descr="Inspiration ">
              <a:extLst>
                <a:ext uri="{FF2B5EF4-FFF2-40B4-BE49-F238E27FC236}">
                  <a16:creationId xmlns:a16="http://schemas.microsoft.com/office/drawing/2014/main" id="{E3EEEAA0-8D73-F481-7BA2-ABFE4F957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43" y="190295"/>
              <a:ext cx="634528" cy="634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BE5E63-6571-61C4-F26C-655572F2127E}"/>
              </a:ext>
            </a:extLst>
          </p:cNvPr>
          <p:cNvSpPr txBox="1"/>
          <p:nvPr/>
        </p:nvSpPr>
        <p:spPr>
          <a:xfrm>
            <a:off x="492978" y="689760"/>
            <a:ext cx="5647781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/>
              <a:t>Phân tích về: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Cảnh vật trong tranh.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Cách diễn tả hình mảng, màu sắc, đậm nhạt.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Ánh sáng và không gian trong tranh.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3F1E142-B31B-993D-4378-E63B74B3CCC7}"/>
              </a:ext>
            </a:extLst>
          </p:cNvPr>
          <p:cNvSpPr/>
          <p:nvPr/>
        </p:nvSpPr>
        <p:spPr>
          <a:xfrm flipH="1">
            <a:off x="492978" y="3001125"/>
            <a:ext cx="2176403" cy="2280910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19E2276-5BED-0D67-C2C8-E8A688181AB3}"/>
              </a:ext>
            </a:extLst>
          </p:cNvPr>
          <p:cNvGrpSpPr/>
          <p:nvPr/>
        </p:nvGrpSpPr>
        <p:grpSpPr>
          <a:xfrm>
            <a:off x="58057" y="0"/>
            <a:ext cx="9085943" cy="5143500"/>
            <a:chOff x="58057" y="0"/>
            <a:chExt cx="9085943" cy="51435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D0158E-AFD7-4FEA-752E-7221A2EC642D}"/>
                </a:ext>
              </a:extLst>
            </p:cNvPr>
            <p:cNvSpPr txBox="1"/>
            <p:nvPr/>
          </p:nvSpPr>
          <p:spPr>
            <a:xfrm>
              <a:off x="58057" y="4180114"/>
              <a:ext cx="2830784" cy="88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/>
                <a:t>Claude Monet vẽ trong vườn [Monet peignant son jardin à Argenteuil] – Renoir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B42616-2B6B-5B77-C7A5-0B2EAA96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8945" y="0"/>
              <a:ext cx="6155055" cy="514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9674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531A72-C006-C732-54A6-FA4A3E438528}"/>
              </a:ext>
            </a:extLst>
          </p:cNvPr>
          <p:cNvGrpSpPr/>
          <p:nvPr/>
        </p:nvGrpSpPr>
        <p:grpSpPr>
          <a:xfrm>
            <a:off x="145143" y="275771"/>
            <a:ext cx="4590597" cy="3747240"/>
            <a:chOff x="145143" y="254000"/>
            <a:chExt cx="4590597" cy="37472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D0158E-AFD7-4FEA-752E-7221A2EC642D}"/>
                </a:ext>
              </a:extLst>
            </p:cNvPr>
            <p:cNvSpPr txBox="1"/>
            <p:nvPr/>
          </p:nvSpPr>
          <p:spPr>
            <a:xfrm>
              <a:off x="863600" y="3389085"/>
              <a:ext cx="2830784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/>
                <a:t>Mùa thu ở Argenteuil [Automne à Argenteuil] – Claude Monet  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0BC8119-AEB2-C88C-F44F-1971888D3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43" y="254000"/>
              <a:ext cx="4590597" cy="306039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471AF2-9FB4-1890-B249-613735A74958}"/>
              </a:ext>
            </a:extLst>
          </p:cNvPr>
          <p:cNvGrpSpPr/>
          <p:nvPr/>
        </p:nvGrpSpPr>
        <p:grpSpPr>
          <a:xfrm>
            <a:off x="4904989" y="584122"/>
            <a:ext cx="4093868" cy="4156683"/>
            <a:chOff x="4904989" y="562351"/>
            <a:chExt cx="4093868" cy="41566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4F48C2-FCFD-969A-13C2-D1DFE1DC6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989" y="1273984"/>
              <a:ext cx="4093868" cy="34450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97871C-A16B-1025-282B-646F3736229E}"/>
                </a:ext>
              </a:extLst>
            </p:cNvPr>
            <p:cNvSpPr txBox="1"/>
            <p:nvPr/>
          </p:nvSpPr>
          <p:spPr>
            <a:xfrm>
              <a:off x="5536531" y="562351"/>
              <a:ext cx="2830784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/>
                <a:t>Đường vào làng Voisins [Entrée du village de Voisins ] – </a:t>
              </a:r>
              <a:r>
                <a:rPr lang="vi-VN" sz="1200"/>
                <a:t>Camile Pissarro</a:t>
              </a:r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33297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AE9C12B-74C3-80D2-0F38-9C6D10D0AEB7}"/>
              </a:ext>
            </a:extLst>
          </p:cNvPr>
          <p:cNvGrpSpPr/>
          <p:nvPr/>
        </p:nvGrpSpPr>
        <p:grpSpPr>
          <a:xfrm>
            <a:off x="-1" y="0"/>
            <a:ext cx="5097513" cy="4996695"/>
            <a:chOff x="-1" y="0"/>
            <a:chExt cx="5097513" cy="49966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D0158E-AFD7-4FEA-752E-7221A2EC642D}"/>
                </a:ext>
              </a:extLst>
            </p:cNvPr>
            <p:cNvSpPr txBox="1"/>
            <p:nvPr/>
          </p:nvSpPr>
          <p:spPr>
            <a:xfrm>
              <a:off x="1037102" y="4107541"/>
              <a:ext cx="2830784" cy="88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/>
                <a:t>Chiếc thuyền trong trận lũ tại cảng Marly [Le bateau lors de l’inondation, Port Marly] – Alfred Sisley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BF48AD-2D6A-C0C4-AF62-0890E1783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5097513" cy="40349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237208-3DB1-1B17-E805-47AA7F40D668}"/>
              </a:ext>
            </a:extLst>
          </p:cNvPr>
          <p:cNvGrpSpPr/>
          <p:nvPr/>
        </p:nvGrpSpPr>
        <p:grpSpPr>
          <a:xfrm>
            <a:off x="5554712" y="1636408"/>
            <a:ext cx="3589288" cy="3507092"/>
            <a:chOff x="5554712" y="1636408"/>
            <a:chExt cx="3589288" cy="35070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97871C-A16B-1025-282B-646F3736229E}"/>
                </a:ext>
              </a:extLst>
            </p:cNvPr>
            <p:cNvSpPr txBox="1"/>
            <p:nvPr/>
          </p:nvSpPr>
          <p:spPr>
            <a:xfrm>
              <a:off x="5821393" y="1636408"/>
              <a:ext cx="305592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/>
                <a:t>Đĩa quả buổi chiều tà [Fruits du midi] – </a:t>
              </a:r>
              <a:r>
                <a:rPr lang="en-US" sz="1200"/>
                <a:t>Renoir</a:t>
              </a:r>
              <a:endParaRPr lang="fr-FR" sz="12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FD446C-A5CE-6B6A-161A-79B0D52E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4712" y="2408463"/>
              <a:ext cx="3589288" cy="2735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123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1" name="Google Shape;1511;p53"/>
          <p:cNvGrpSpPr/>
          <p:nvPr/>
        </p:nvGrpSpPr>
        <p:grpSpPr>
          <a:xfrm>
            <a:off x="475831" y="887259"/>
            <a:ext cx="8282450" cy="3563216"/>
            <a:chOff x="475831" y="887259"/>
            <a:chExt cx="8282450" cy="3563216"/>
          </a:xfrm>
        </p:grpSpPr>
        <p:sp>
          <p:nvSpPr>
            <p:cNvPr id="1512" name="Google Shape;1512;p53"/>
            <p:cNvSpPr/>
            <p:nvPr/>
          </p:nvSpPr>
          <p:spPr>
            <a:xfrm>
              <a:off x="475831" y="887259"/>
              <a:ext cx="8282450" cy="3292250"/>
            </a:xfrm>
            <a:custGeom>
              <a:avLst/>
              <a:gdLst/>
              <a:ahLst/>
              <a:cxnLst/>
              <a:rect l="l" t="t" r="r" b="b"/>
              <a:pathLst>
                <a:path w="331298" h="131690" extrusionOk="0">
                  <a:moveTo>
                    <a:pt x="16000" y="131690"/>
                  </a:moveTo>
                  <a:cubicBezTo>
                    <a:pt x="5816" y="128296"/>
                    <a:pt x="-2413" y="113614"/>
                    <a:pt x="713" y="103345"/>
                  </a:cubicBezTo>
                  <a:cubicBezTo>
                    <a:pt x="3406" y="94498"/>
                    <a:pt x="12995" y="88700"/>
                    <a:pt x="21414" y="84873"/>
                  </a:cubicBezTo>
                  <a:cubicBezTo>
                    <a:pt x="60727" y="67002"/>
                    <a:pt x="107313" y="75668"/>
                    <a:pt x="150400" y="72771"/>
                  </a:cubicBezTo>
                  <a:cubicBezTo>
                    <a:pt x="187459" y="70279"/>
                    <a:pt x="225355" y="65082"/>
                    <a:pt x="259640" y="50796"/>
                  </a:cubicBezTo>
                  <a:cubicBezTo>
                    <a:pt x="278149" y="43084"/>
                    <a:pt x="308735" y="13322"/>
                    <a:pt x="293080" y="794"/>
                  </a:cubicBezTo>
                  <a:cubicBezTo>
                    <a:pt x="290402" y="-1349"/>
                    <a:pt x="283951" y="1212"/>
                    <a:pt x="283526" y="4616"/>
                  </a:cubicBezTo>
                  <a:cubicBezTo>
                    <a:pt x="282908" y="9568"/>
                    <a:pt x="286698" y="14906"/>
                    <a:pt x="290851" y="17674"/>
                  </a:cubicBezTo>
                  <a:cubicBezTo>
                    <a:pt x="302070" y="25154"/>
                    <a:pt x="320079" y="24517"/>
                    <a:pt x="331298" y="17037"/>
                  </a:cubicBez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3" name="Google Shape;1513;p53"/>
            <p:cNvSpPr/>
            <p:nvPr/>
          </p:nvSpPr>
          <p:spPr>
            <a:xfrm>
              <a:off x="1314375" y="1265975"/>
              <a:ext cx="2069400" cy="3184500"/>
            </a:xfrm>
            <a:prstGeom prst="roundRect">
              <a:avLst>
                <a:gd name="adj" fmla="val 2470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3"/>
            <p:cNvSpPr/>
            <p:nvPr/>
          </p:nvSpPr>
          <p:spPr>
            <a:xfrm>
              <a:off x="3535038" y="1265975"/>
              <a:ext cx="2069400" cy="3184500"/>
            </a:xfrm>
            <a:prstGeom prst="roundRect">
              <a:avLst>
                <a:gd name="adj" fmla="val 2470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3"/>
            <p:cNvSpPr/>
            <p:nvPr/>
          </p:nvSpPr>
          <p:spPr>
            <a:xfrm>
              <a:off x="5755713" y="1265975"/>
              <a:ext cx="2069400" cy="3184500"/>
            </a:xfrm>
            <a:prstGeom prst="roundRect">
              <a:avLst>
                <a:gd name="adj" fmla="val 2470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6" name="Google Shape;1516;p53"/>
          <p:cNvSpPr txBox="1">
            <a:spLocks noGrp="1"/>
          </p:cNvSpPr>
          <p:nvPr>
            <p:ph type="title"/>
          </p:nvPr>
        </p:nvSpPr>
        <p:spPr>
          <a:xfrm>
            <a:off x="713225" y="31029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latin typeface="+mj-lt"/>
              </a:rPr>
              <a:t>HƯỚNG DẪN VỀ NHÀ </a:t>
            </a:r>
            <a:endParaRPr sz="3500" b="1">
              <a:latin typeface="+mj-lt"/>
            </a:endParaRPr>
          </a:p>
        </p:txBody>
      </p:sp>
      <p:sp>
        <p:nvSpPr>
          <p:cNvPr id="1518" name="Google Shape;1518;p53"/>
          <p:cNvSpPr txBox="1">
            <a:spLocks noGrp="1"/>
          </p:cNvSpPr>
          <p:nvPr>
            <p:ph type="subTitle" idx="4294967295"/>
          </p:nvPr>
        </p:nvSpPr>
        <p:spPr>
          <a:xfrm>
            <a:off x="1417158" y="1886400"/>
            <a:ext cx="1863834" cy="1901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>
                <a:latin typeface="+mj-lt"/>
              </a:rPr>
              <a:t>Ô</a:t>
            </a:r>
            <a:r>
              <a:rPr lang="en" sz="2000">
                <a:latin typeface="+mj-lt"/>
              </a:rPr>
              <a:t>n tập lại kiến thức đã học trong bài học ngày hôm nay!</a:t>
            </a:r>
            <a:endParaRPr sz="2000">
              <a:latin typeface="+mj-lt"/>
            </a:endParaRPr>
          </a:p>
        </p:txBody>
      </p:sp>
      <p:grpSp>
        <p:nvGrpSpPr>
          <p:cNvPr id="1529" name="Google Shape;1529;p53"/>
          <p:cNvGrpSpPr/>
          <p:nvPr/>
        </p:nvGrpSpPr>
        <p:grpSpPr>
          <a:xfrm>
            <a:off x="1190300" y="935300"/>
            <a:ext cx="881075" cy="664875"/>
            <a:chOff x="258750" y="1492850"/>
            <a:chExt cx="881075" cy="664875"/>
          </a:xfrm>
        </p:grpSpPr>
        <p:sp>
          <p:nvSpPr>
            <p:cNvPr id="1530" name="Google Shape;1530;p53"/>
            <p:cNvSpPr/>
            <p:nvPr/>
          </p:nvSpPr>
          <p:spPr>
            <a:xfrm>
              <a:off x="258750" y="1492850"/>
              <a:ext cx="881075" cy="664875"/>
            </a:xfrm>
            <a:custGeom>
              <a:avLst/>
              <a:gdLst/>
              <a:ahLst/>
              <a:cxnLst/>
              <a:rect l="l" t="t" r="r" b="b"/>
              <a:pathLst>
                <a:path w="35243" h="26595" extrusionOk="0">
                  <a:moveTo>
                    <a:pt x="20725" y="471"/>
                  </a:moveTo>
                  <a:cubicBezTo>
                    <a:pt x="21379" y="471"/>
                    <a:pt x="22031" y="501"/>
                    <a:pt x="22677" y="563"/>
                  </a:cubicBezTo>
                  <a:cubicBezTo>
                    <a:pt x="25199" y="786"/>
                    <a:pt x="27699" y="1567"/>
                    <a:pt x="29752" y="3063"/>
                  </a:cubicBezTo>
                  <a:cubicBezTo>
                    <a:pt x="31917" y="4625"/>
                    <a:pt x="33390" y="6924"/>
                    <a:pt x="34082" y="9491"/>
                  </a:cubicBezTo>
                  <a:cubicBezTo>
                    <a:pt x="34908" y="12548"/>
                    <a:pt x="34662" y="16543"/>
                    <a:pt x="31761" y="18440"/>
                  </a:cubicBezTo>
                  <a:cubicBezTo>
                    <a:pt x="30731" y="19122"/>
                    <a:pt x="29540" y="19408"/>
                    <a:pt x="28336" y="19408"/>
                  </a:cubicBezTo>
                  <a:cubicBezTo>
                    <a:pt x="27688" y="19408"/>
                    <a:pt x="27037" y="19325"/>
                    <a:pt x="26404" y="19177"/>
                  </a:cubicBezTo>
                  <a:cubicBezTo>
                    <a:pt x="24858" y="18825"/>
                    <a:pt x="23277" y="18129"/>
                    <a:pt x="21662" y="18129"/>
                  </a:cubicBezTo>
                  <a:cubicBezTo>
                    <a:pt x="21435" y="18129"/>
                    <a:pt x="21208" y="18142"/>
                    <a:pt x="20981" y="18173"/>
                  </a:cubicBezTo>
                  <a:cubicBezTo>
                    <a:pt x="20124" y="18282"/>
                    <a:pt x="19397" y="18695"/>
                    <a:pt x="18778" y="19283"/>
                  </a:cubicBezTo>
                  <a:lnTo>
                    <a:pt x="18778" y="19283"/>
                  </a:lnTo>
                  <a:cubicBezTo>
                    <a:pt x="18768" y="19291"/>
                    <a:pt x="18758" y="19300"/>
                    <a:pt x="18749" y="19311"/>
                  </a:cubicBezTo>
                  <a:cubicBezTo>
                    <a:pt x="18749" y="19311"/>
                    <a:pt x="18749" y="19311"/>
                    <a:pt x="18749" y="19311"/>
                  </a:cubicBezTo>
                  <a:lnTo>
                    <a:pt x="18749" y="19311"/>
                  </a:lnTo>
                  <a:cubicBezTo>
                    <a:pt x="18735" y="19323"/>
                    <a:pt x="18724" y="19335"/>
                    <a:pt x="18715" y="19348"/>
                  </a:cubicBezTo>
                  <a:lnTo>
                    <a:pt x="18715" y="19348"/>
                  </a:lnTo>
                  <a:cubicBezTo>
                    <a:pt x="16535" y="21723"/>
                    <a:pt x="14002" y="24005"/>
                    <a:pt x="11049" y="25315"/>
                  </a:cubicBezTo>
                  <a:cubicBezTo>
                    <a:pt x="9955" y="25795"/>
                    <a:pt x="8751" y="26140"/>
                    <a:pt x="7555" y="26140"/>
                  </a:cubicBezTo>
                  <a:cubicBezTo>
                    <a:pt x="7140" y="26140"/>
                    <a:pt x="6726" y="26099"/>
                    <a:pt x="6317" y="26007"/>
                  </a:cubicBezTo>
                  <a:cubicBezTo>
                    <a:pt x="4599" y="25605"/>
                    <a:pt x="3192" y="24333"/>
                    <a:pt x="2344" y="22815"/>
                  </a:cubicBezTo>
                  <a:cubicBezTo>
                    <a:pt x="470" y="19534"/>
                    <a:pt x="849" y="15249"/>
                    <a:pt x="2054" y="11812"/>
                  </a:cubicBezTo>
                  <a:cubicBezTo>
                    <a:pt x="2590" y="10249"/>
                    <a:pt x="3349" y="8799"/>
                    <a:pt x="4420" y="7549"/>
                  </a:cubicBezTo>
                  <a:cubicBezTo>
                    <a:pt x="5268" y="6544"/>
                    <a:pt x="6228" y="5674"/>
                    <a:pt x="7277" y="4893"/>
                  </a:cubicBezTo>
                  <a:cubicBezTo>
                    <a:pt x="11084" y="2086"/>
                    <a:pt x="15962" y="471"/>
                    <a:pt x="20725" y="471"/>
                  </a:cubicBezTo>
                  <a:close/>
                  <a:moveTo>
                    <a:pt x="20698" y="0"/>
                  </a:moveTo>
                  <a:cubicBezTo>
                    <a:pt x="16279" y="0"/>
                    <a:pt x="11786" y="1401"/>
                    <a:pt x="8125" y="3755"/>
                  </a:cubicBezTo>
                  <a:cubicBezTo>
                    <a:pt x="5737" y="5295"/>
                    <a:pt x="3616" y="7281"/>
                    <a:pt x="2367" y="9848"/>
                  </a:cubicBezTo>
                  <a:cubicBezTo>
                    <a:pt x="693" y="13240"/>
                    <a:pt x="1" y="17503"/>
                    <a:pt x="1139" y="21163"/>
                  </a:cubicBezTo>
                  <a:cubicBezTo>
                    <a:pt x="1675" y="22927"/>
                    <a:pt x="2701" y="24534"/>
                    <a:pt x="4241" y="25583"/>
                  </a:cubicBezTo>
                  <a:cubicBezTo>
                    <a:pt x="5250" y="26278"/>
                    <a:pt x="6422" y="26594"/>
                    <a:pt x="7619" y="26594"/>
                  </a:cubicBezTo>
                  <a:cubicBezTo>
                    <a:pt x="7958" y="26594"/>
                    <a:pt x="8298" y="26569"/>
                    <a:pt x="8638" y="26520"/>
                  </a:cubicBezTo>
                  <a:cubicBezTo>
                    <a:pt x="12053" y="26029"/>
                    <a:pt x="15088" y="23596"/>
                    <a:pt x="17499" y="21253"/>
                  </a:cubicBezTo>
                  <a:cubicBezTo>
                    <a:pt x="18035" y="20739"/>
                    <a:pt x="18570" y="20204"/>
                    <a:pt x="19061" y="19646"/>
                  </a:cubicBezTo>
                  <a:cubicBezTo>
                    <a:pt x="19856" y="18883"/>
                    <a:pt x="20762" y="18624"/>
                    <a:pt x="21706" y="18624"/>
                  </a:cubicBezTo>
                  <a:cubicBezTo>
                    <a:pt x="22778" y="18624"/>
                    <a:pt x="23897" y="18958"/>
                    <a:pt x="24953" y="19266"/>
                  </a:cubicBezTo>
                  <a:cubicBezTo>
                    <a:pt x="26102" y="19608"/>
                    <a:pt x="27258" y="19866"/>
                    <a:pt x="28418" y="19866"/>
                  </a:cubicBezTo>
                  <a:cubicBezTo>
                    <a:pt x="29152" y="19866"/>
                    <a:pt x="29887" y="19763"/>
                    <a:pt x="30622" y="19512"/>
                  </a:cubicBezTo>
                  <a:cubicBezTo>
                    <a:pt x="33948" y="18373"/>
                    <a:pt x="35242" y="14802"/>
                    <a:pt x="34930" y="11522"/>
                  </a:cubicBezTo>
                  <a:cubicBezTo>
                    <a:pt x="34662" y="8665"/>
                    <a:pt x="33412" y="5808"/>
                    <a:pt x="31337" y="3777"/>
                  </a:cubicBezTo>
                  <a:cubicBezTo>
                    <a:pt x="29440" y="1924"/>
                    <a:pt x="26962" y="808"/>
                    <a:pt x="24373" y="340"/>
                  </a:cubicBezTo>
                  <a:cubicBezTo>
                    <a:pt x="23167" y="110"/>
                    <a:pt x="21935" y="0"/>
                    <a:pt x="2069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3"/>
            <p:cNvSpPr/>
            <p:nvPr/>
          </p:nvSpPr>
          <p:spPr>
            <a:xfrm>
              <a:off x="499800" y="1930250"/>
              <a:ext cx="115525" cy="107150"/>
            </a:xfrm>
            <a:custGeom>
              <a:avLst/>
              <a:gdLst/>
              <a:ahLst/>
              <a:cxnLst/>
              <a:rect l="l" t="t" r="r" b="b"/>
              <a:pathLst>
                <a:path w="4621" h="4286" extrusionOk="0">
                  <a:moveTo>
                    <a:pt x="3078" y="469"/>
                  </a:moveTo>
                  <a:cubicBezTo>
                    <a:pt x="3357" y="469"/>
                    <a:pt x="3646" y="515"/>
                    <a:pt x="3862" y="677"/>
                  </a:cubicBezTo>
                  <a:cubicBezTo>
                    <a:pt x="4040" y="811"/>
                    <a:pt x="4130" y="1034"/>
                    <a:pt x="4130" y="1257"/>
                  </a:cubicBezTo>
                  <a:cubicBezTo>
                    <a:pt x="4152" y="1837"/>
                    <a:pt x="3817" y="2462"/>
                    <a:pt x="3415" y="2909"/>
                  </a:cubicBezTo>
                  <a:cubicBezTo>
                    <a:pt x="3148" y="3221"/>
                    <a:pt x="2835" y="3444"/>
                    <a:pt x="2456" y="3623"/>
                  </a:cubicBezTo>
                  <a:cubicBezTo>
                    <a:pt x="2226" y="3744"/>
                    <a:pt x="1955" y="3825"/>
                    <a:pt x="1688" y="3825"/>
                  </a:cubicBezTo>
                  <a:cubicBezTo>
                    <a:pt x="1514" y="3825"/>
                    <a:pt x="1342" y="3791"/>
                    <a:pt x="1184" y="3712"/>
                  </a:cubicBezTo>
                  <a:cubicBezTo>
                    <a:pt x="849" y="3556"/>
                    <a:pt x="626" y="3199"/>
                    <a:pt x="536" y="2842"/>
                  </a:cubicBezTo>
                  <a:cubicBezTo>
                    <a:pt x="447" y="2507"/>
                    <a:pt x="581" y="2172"/>
                    <a:pt x="782" y="1882"/>
                  </a:cubicBezTo>
                  <a:cubicBezTo>
                    <a:pt x="1050" y="1502"/>
                    <a:pt x="1429" y="1212"/>
                    <a:pt x="1831" y="967"/>
                  </a:cubicBezTo>
                  <a:cubicBezTo>
                    <a:pt x="2166" y="744"/>
                    <a:pt x="2545" y="565"/>
                    <a:pt x="2947" y="476"/>
                  </a:cubicBezTo>
                  <a:cubicBezTo>
                    <a:pt x="2951" y="474"/>
                    <a:pt x="2956" y="473"/>
                    <a:pt x="2960" y="471"/>
                  </a:cubicBezTo>
                  <a:lnTo>
                    <a:pt x="2960" y="471"/>
                  </a:lnTo>
                  <a:cubicBezTo>
                    <a:pt x="2999" y="470"/>
                    <a:pt x="3038" y="469"/>
                    <a:pt x="3078" y="469"/>
                  </a:cubicBezTo>
                  <a:close/>
                  <a:moveTo>
                    <a:pt x="2871" y="0"/>
                  </a:moveTo>
                  <a:cubicBezTo>
                    <a:pt x="2852" y="0"/>
                    <a:pt x="2833" y="2"/>
                    <a:pt x="2813" y="7"/>
                  </a:cubicBezTo>
                  <a:cubicBezTo>
                    <a:pt x="2411" y="119"/>
                    <a:pt x="2009" y="320"/>
                    <a:pt x="1630" y="543"/>
                  </a:cubicBezTo>
                  <a:cubicBezTo>
                    <a:pt x="1228" y="788"/>
                    <a:pt x="804" y="1101"/>
                    <a:pt x="492" y="1480"/>
                  </a:cubicBezTo>
                  <a:cubicBezTo>
                    <a:pt x="224" y="1837"/>
                    <a:pt x="1" y="2261"/>
                    <a:pt x="45" y="2730"/>
                  </a:cubicBezTo>
                  <a:cubicBezTo>
                    <a:pt x="90" y="3199"/>
                    <a:pt x="335" y="3667"/>
                    <a:pt x="715" y="3958"/>
                  </a:cubicBezTo>
                  <a:cubicBezTo>
                    <a:pt x="1006" y="4189"/>
                    <a:pt x="1338" y="4286"/>
                    <a:pt x="1677" y="4286"/>
                  </a:cubicBezTo>
                  <a:cubicBezTo>
                    <a:pt x="2352" y="4286"/>
                    <a:pt x="3059" y="3904"/>
                    <a:pt x="3549" y="3444"/>
                  </a:cubicBezTo>
                  <a:cubicBezTo>
                    <a:pt x="4085" y="2931"/>
                    <a:pt x="4531" y="2172"/>
                    <a:pt x="4598" y="1413"/>
                  </a:cubicBezTo>
                  <a:cubicBezTo>
                    <a:pt x="4621" y="1034"/>
                    <a:pt x="4509" y="654"/>
                    <a:pt x="4241" y="386"/>
                  </a:cubicBezTo>
                  <a:cubicBezTo>
                    <a:pt x="3924" y="89"/>
                    <a:pt x="3467" y="3"/>
                    <a:pt x="3040" y="3"/>
                  </a:cubicBezTo>
                  <a:cubicBezTo>
                    <a:pt x="2999" y="3"/>
                    <a:pt x="2959" y="4"/>
                    <a:pt x="2919" y="5"/>
                  </a:cubicBezTo>
                  <a:lnTo>
                    <a:pt x="2919" y="5"/>
                  </a:lnTo>
                  <a:cubicBezTo>
                    <a:pt x="2904" y="2"/>
                    <a:pt x="2888" y="0"/>
                    <a:pt x="287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3"/>
            <p:cNvSpPr/>
            <p:nvPr/>
          </p:nvSpPr>
          <p:spPr>
            <a:xfrm>
              <a:off x="335750" y="1729075"/>
              <a:ext cx="232700" cy="161200"/>
            </a:xfrm>
            <a:custGeom>
              <a:avLst/>
              <a:gdLst/>
              <a:ahLst/>
              <a:cxnLst/>
              <a:rect l="l" t="t" r="r" b="b"/>
              <a:pathLst>
                <a:path w="9308" h="6448" extrusionOk="0">
                  <a:moveTo>
                    <a:pt x="3350" y="0"/>
                  </a:moveTo>
                  <a:cubicBezTo>
                    <a:pt x="3071" y="0"/>
                    <a:pt x="2815" y="150"/>
                    <a:pt x="2679" y="533"/>
                  </a:cubicBezTo>
                  <a:cubicBezTo>
                    <a:pt x="2434" y="1113"/>
                    <a:pt x="3170" y="2273"/>
                    <a:pt x="1987" y="2474"/>
                  </a:cubicBezTo>
                  <a:cubicBezTo>
                    <a:pt x="1295" y="2608"/>
                    <a:pt x="1" y="3255"/>
                    <a:pt x="536" y="4215"/>
                  </a:cubicBezTo>
                  <a:cubicBezTo>
                    <a:pt x="718" y="4507"/>
                    <a:pt x="917" y="4595"/>
                    <a:pt x="1133" y="4595"/>
                  </a:cubicBezTo>
                  <a:cubicBezTo>
                    <a:pt x="1395" y="4595"/>
                    <a:pt x="1681" y="4465"/>
                    <a:pt x="1987" y="4416"/>
                  </a:cubicBezTo>
                  <a:cubicBezTo>
                    <a:pt x="2076" y="4401"/>
                    <a:pt x="2156" y="4394"/>
                    <a:pt x="2229" y="4394"/>
                  </a:cubicBezTo>
                  <a:cubicBezTo>
                    <a:pt x="3458" y="4394"/>
                    <a:pt x="2573" y="6405"/>
                    <a:pt x="4174" y="6447"/>
                  </a:cubicBezTo>
                  <a:cubicBezTo>
                    <a:pt x="4777" y="6447"/>
                    <a:pt x="5424" y="5956"/>
                    <a:pt x="5469" y="5309"/>
                  </a:cubicBezTo>
                  <a:cubicBezTo>
                    <a:pt x="5469" y="4751"/>
                    <a:pt x="4777" y="4304"/>
                    <a:pt x="5179" y="3769"/>
                  </a:cubicBezTo>
                  <a:cubicBezTo>
                    <a:pt x="5625" y="3010"/>
                    <a:pt x="9308" y="3255"/>
                    <a:pt x="7522" y="1425"/>
                  </a:cubicBezTo>
                  <a:cubicBezTo>
                    <a:pt x="7206" y="1109"/>
                    <a:pt x="6937" y="987"/>
                    <a:pt x="6680" y="987"/>
                  </a:cubicBezTo>
                  <a:cubicBezTo>
                    <a:pt x="6320" y="987"/>
                    <a:pt x="5984" y="1228"/>
                    <a:pt x="5581" y="1515"/>
                  </a:cubicBezTo>
                  <a:cubicBezTo>
                    <a:pt x="5246" y="1721"/>
                    <a:pt x="5047" y="1812"/>
                    <a:pt x="4921" y="1812"/>
                  </a:cubicBezTo>
                  <a:cubicBezTo>
                    <a:pt x="4651" y="1812"/>
                    <a:pt x="4708" y="1400"/>
                    <a:pt x="4465" y="823"/>
                  </a:cubicBezTo>
                  <a:cubicBezTo>
                    <a:pt x="4313" y="394"/>
                    <a:pt x="3802" y="0"/>
                    <a:pt x="3350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3"/>
            <p:cNvSpPr/>
            <p:nvPr/>
          </p:nvSpPr>
          <p:spPr>
            <a:xfrm>
              <a:off x="589625" y="1567825"/>
              <a:ext cx="232700" cy="161175"/>
            </a:xfrm>
            <a:custGeom>
              <a:avLst/>
              <a:gdLst/>
              <a:ahLst/>
              <a:cxnLst/>
              <a:rect l="l" t="t" r="r" b="b"/>
              <a:pathLst>
                <a:path w="9308" h="6447" extrusionOk="0">
                  <a:moveTo>
                    <a:pt x="3362" y="0"/>
                  </a:moveTo>
                  <a:cubicBezTo>
                    <a:pt x="3083" y="0"/>
                    <a:pt x="2829" y="150"/>
                    <a:pt x="2702" y="532"/>
                  </a:cubicBezTo>
                  <a:cubicBezTo>
                    <a:pt x="2456" y="1113"/>
                    <a:pt x="3193" y="2273"/>
                    <a:pt x="1987" y="2474"/>
                  </a:cubicBezTo>
                  <a:cubicBezTo>
                    <a:pt x="1295" y="2608"/>
                    <a:pt x="1" y="3255"/>
                    <a:pt x="559" y="4215"/>
                  </a:cubicBezTo>
                  <a:cubicBezTo>
                    <a:pt x="740" y="4507"/>
                    <a:pt x="940" y="4595"/>
                    <a:pt x="1153" y="4595"/>
                  </a:cubicBezTo>
                  <a:cubicBezTo>
                    <a:pt x="1413" y="4595"/>
                    <a:pt x="1693" y="4465"/>
                    <a:pt x="1987" y="4416"/>
                  </a:cubicBezTo>
                  <a:cubicBezTo>
                    <a:pt x="2071" y="4403"/>
                    <a:pt x="2147" y="4397"/>
                    <a:pt x="2217" y="4397"/>
                  </a:cubicBezTo>
                  <a:cubicBezTo>
                    <a:pt x="3488" y="4397"/>
                    <a:pt x="2589" y="6405"/>
                    <a:pt x="4197" y="6447"/>
                  </a:cubicBezTo>
                  <a:cubicBezTo>
                    <a:pt x="4777" y="6447"/>
                    <a:pt x="5424" y="5956"/>
                    <a:pt x="5491" y="5309"/>
                  </a:cubicBezTo>
                  <a:cubicBezTo>
                    <a:pt x="5491" y="4751"/>
                    <a:pt x="4777" y="4304"/>
                    <a:pt x="5179" y="3769"/>
                  </a:cubicBezTo>
                  <a:cubicBezTo>
                    <a:pt x="5625" y="3010"/>
                    <a:pt x="9308" y="3255"/>
                    <a:pt x="7522" y="1425"/>
                  </a:cubicBezTo>
                  <a:cubicBezTo>
                    <a:pt x="7216" y="1109"/>
                    <a:pt x="6948" y="987"/>
                    <a:pt x="6690" y="987"/>
                  </a:cubicBezTo>
                  <a:cubicBezTo>
                    <a:pt x="6328" y="987"/>
                    <a:pt x="5985" y="1228"/>
                    <a:pt x="5581" y="1514"/>
                  </a:cubicBezTo>
                  <a:cubicBezTo>
                    <a:pt x="5246" y="1721"/>
                    <a:pt x="5050" y="1812"/>
                    <a:pt x="4926" y="1812"/>
                  </a:cubicBezTo>
                  <a:cubicBezTo>
                    <a:pt x="4663" y="1812"/>
                    <a:pt x="4730" y="1400"/>
                    <a:pt x="4487" y="823"/>
                  </a:cubicBezTo>
                  <a:cubicBezTo>
                    <a:pt x="4335" y="394"/>
                    <a:pt x="3816" y="0"/>
                    <a:pt x="3362" y="0"/>
                  </a:cubicBezTo>
                  <a:close/>
                </a:path>
              </a:pathLst>
            </a:custGeom>
            <a:solidFill>
              <a:srgbClr val="535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3"/>
            <p:cNvSpPr/>
            <p:nvPr/>
          </p:nvSpPr>
          <p:spPr>
            <a:xfrm>
              <a:off x="845750" y="1659750"/>
              <a:ext cx="232700" cy="161325"/>
            </a:xfrm>
            <a:custGeom>
              <a:avLst/>
              <a:gdLst/>
              <a:ahLst/>
              <a:cxnLst/>
              <a:rect l="l" t="t" r="r" b="b"/>
              <a:pathLst>
                <a:path w="9308" h="6453" extrusionOk="0">
                  <a:moveTo>
                    <a:pt x="3340" y="1"/>
                  </a:moveTo>
                  <a:cubicBezTo>
                    <a:pt x="3065" y="1"/>
                    <a:pt x="2813" y="146"/>
                    <a:pt x="2679" y="516"/>
                  </a:cubicBezTo>
                  <a:cubicBezTo>
                    <a:pt x="2433" y="1118"/>
                    <a:pt x="3170" y="2279"/>
                    <a:pt x="1987" y="2480"/>
                  </a:cubicBezTo>
                  <a:cubicBezTo>
                    <a:pt x="1295" y="2614"/>
                    <a:pt x="0" y="3261"/>
                    <a:pt x="536" y="4221"/>
                  </a:cubicBezTo>
                  <a:cubicBezTo>
                    <a:pt x="717" y="4513"/>
                    <a:pt x="917" y="4600"/>
                    <a:pt x="1132" y="4600"/>
                  </a:cubicBezTo>
                  <a:cubicBezTo>
                    <a:pt x="1394" y="4600"/>
                    <a:pt x="1680" y="4471"/>
                    <a:pt x="1987" y="4422"/>
                  </a:cubicBezTo>
                  <a:cubicBezTo>
                    <a:pt x="2076" y="4406"/>
                    <a:pt x="2156" y="4399"/>
                    <a:pt x="2229" y="4399"/>
                  </a:cubicBezTo>
                  <a:cubicBezTo>
                    <a:pt x="3458" y="4399"/>
                    <a:pt x="2573" y="6410"/>
                    <a:pt x="4174" y="6453"/>
                  </a:cubicBezTo>
                  <a:cubicBezTo>
                    <a:pt x="4777" y="6453"/>
                    <a:pt x="5424" y="5962"/>
                    <a:pt x="5469" y="5314"/>
                  </a:cubicBezTo>
                  <a:cubicBezTo>
                    <a:pt x="5469" y="4756"/>
                    <a:pt x="4777" y="4310"/>
                    <a:pt x="5178" y="3774"/>
                  </a:cubicBezTo>
                  <a:cubicBezTo>
                    <a:pt x="5625" y="3015"/>
                    <a:pt x="9307" y="3261"/>
                    <a:pt x="7500" y="1431"/>
                  </a:cubicBezTo>
                  <a:cubicBezTo>
                    <a:pt x="7193" y="1115"/>
                    <a:pt x="6929" y="992"/>
                    <a:pt x="6674" y="992"/>
                  </a:cubicBezTo>
                  <a:cubicBezTo>
                    <a:pt x="6316" y="992"/>
                    <a:pt x="5975" y="1233"/>
                    <a:pt x="5558" y="1520"/>
                  </a:cubicBezTo>
                  <a:cubicBezTo>
                    <a:pt x="5230" y="1727"/>
                    <a:pt x="5036" y="1817"/>
                    <a:pt x="4913" y="1817"/>
                  </a:cubicBezTo>
                  <a:cubicBezTo>
                    <a:pt x="4650" y="1817"/>
                    <a:pt x="4707" y="1405"/>
                    <a:pt x="4464" y="828"/>
                  </a:cubicBezTo>
                  <a:cubicBezTo>
                    <a:pt x="4311" y="397"/>
                    <a:pt x="3794" y="1"/>
                    <a:pt x="3340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5" name="Google Shape;1535;p53"/>
          <p:cNvGrpSpPr/>
          <p:nvPr/>
        </p:nvGrpSpPr>
        <p:grpSpPr>
          <a:xfrm rot="749190">
            <a:off x="5246482" y="4121392"/>
            <a:ext cx="418595" cy="442586"/>
            <a:chOff x="3974207" y="2429009"/>
            <a:chExt cx="320143" cy="338491"/>
          </a:xfrm>
        </p:grpSpPr>
        <p:sp>
          <p:nvSpPr>
            <p:cNvPr id="1536" name="Google Shape;1536;p53"/>
            <p:cNvSpPr/>
            <p:nvPr/>
          </p:nvSpPr>
          <p:spPr>
            <a:xfrm>
              <a:off x="3974207" y="2429009"/>
              <a:ext cx="320143" cy="338491"/>
            </a:xfrm>
            <a:custGeom>
              <a:avLst/>
              <a:gdLst/>
              <a:ahLst/>
              <a:cxnLst/>
              <a:rect l="l" t="t" r="r" b="b"/>
              <a:pathLst>
                <a:path w="10050" h="10626" extrusionOk="0">
                  <a:moveTo>
                    <a:pt x="9390" y="0"/>
                  </a:moveTo>
                  <a:cubicBezTo>
                    <a:pt x="9344" y="0"/>
                    <a:pt x="9298" y="6"/>
                    <a:pt x="9251" y="17"/>
                  </a:cubicBezTo>
                  <a:lnTo>
                    <a:pt x="3132" y="1100"/>
                  </a:lnTo>
                  <a:cubicBezTo>
                    <a:pt x="2798" y="1160"/>
                    <a:pt x="2560" y="1445"/>
                    <a:pt x="2560" y="1779"/>
                  </a:cubicBezTo>
                  <a:lnTo>
                    <a:pt x="2560" y="6803"/>
                  </a:lnTo>
                  <a:cubicBezTo>
                    <a:pt x="2358" y="6744"/>
                    <a:pt x="2143" y="6708"/>
                    <a:pt x="1929" y="6708"/>
                  </a:cubicBezTo>
                  <a:cubicBezTo>
                    <a:pt x="1417" y="6720"/>
                    <a:pt x="941" y="6934"/>
                    <a:pt x="584" y="7291"/>
                  </a:cubicBezTo>
                  <a:cubicBezTo>
                    <a:pt x="226" y="7649"/>
                    <a:pt x="24" y="8125"/>
                    <a:pt x="24" y="8625"/>
                  </a:cubicBezTo>
                  <a:cubicBezTo>
                    <a:pt x="0" y="9161"/>
                    <a:pt x="215" y="9649"/>
                    <a:pt x="584" y="10042"/>
                  </a:cubicBezTo>
                  <a:cubicBezTo>
                    <a:pt x="953" y="10411"/>
                    <a:pt x="1453" y="10625"/>
                    <a:pt x="1965" y="10625"/>
                  </a:cubicBezTo>
                  <a:lnTo>
                    <a:pt x="2001" y="10625"/>
                  </a:lnTo>
                  <a:cubicBezTo>
                    <a:pt x="3060" y="10613"/>
                    <a:pt x="3917" y="9732"/>
                    <a:pt x="3917" y="8649"/>
                  </a:cubicBezTo>
                  <a:lnTo>
                    <a:pt x="3917" y="4684"/>
                  </a:lnTo>
                  <a:cubicBezTo>
                    <a:pt x="3917" y="4577"/>
                    <a:pt x="3834" y="4493"/>
                    <a:pt x="3727" y="4493"/>
                  </a:cubicBezTo>
                  <a:cubicBezTo>
                    <a:pt x="3620" y="4493"/>
                    <a:pt x="3536" y="4577"/>
                    <a:pt x="3536" y="4684"/>
                  </a:cubicBezTo>
                  <a:lnTo>
                    <a:pt x="3536" y="8613"/>
                  </a:lnTo>
                  <a:cubicBezTo>
                    <a:pt x="3536" y="9482"/>
                    <a:pt x="2834" y="10196"/>
                    <a:pt x="1989" y="10208"/>
                  </a:cubicBezTo>
                  <a:lnTo>
                    <a:pt x="1953" y="10208"/>
                  </a:lnTo>
                  <a:cubicBezTo>
                    <a:pt x="1536" y="10208"/>
                    <a:pt x="1131" y="10042"/>
                    <a:pt x="834" y="9744"/>
                  </a:cubicBezTo>
                  <a:cubicBezTo>
                    <a:pt x="536" y="9446"/>
                    <a:pt x="381" y="9030"/>
                    <a:pt x="381" y="8613"/>
                  </a:cubicBezTo>
                  <a:cubicBezTo>
                    <a:pt x="393" y="7779"/>
                    <a:pt x="1072" y="7089"/>
                    <a:pt x="1905" y="7065"/>
                  </a:cubicBezTo>
                  <a:cubicBezTo>
                    <a:pt x="2167" y="7065"/>
                    <a:pt x="2417" y="7113"/>
                    <a:pt x="2643" y="7232"/>
                  </a:cubicBezTo>
                  <a:cubicBezTo>
                    <a:pt x="2670" y="7242"/>
                    <a:pt x="2699" y="7248"/>
                    <a:pt x="2728" y="7248"/>
                  </a:cubicBezTo>
                  <a:cubicBezTo>
                    <a:pt x="2762" y="7248"/>
                    <a:pt x="2796" y="7240"/>
                    <a:pt x="2822" y="7220"/>
                  </a:cubicBezTo>
                  <a:cubicBezTo>
                    <a:pt x="2882" y="7184"/>
                    <a:pt x="2905" y="7125"/>
                    <a:pt x="2905" y="7053"/>
                  </a:cubicBezTo>
                  <a:lnTo>
                    <a:pt x="2905" y="1767"/>
                  </a:lnTo>
                  <a:cubicBezTo>
                    <a:pt x="2905" y="1624"/>
                    <a:pt x="3013" y="1481"/>
                    <a:pt x="3155" y="1457"/>
                  </a:cubicBezTo>
                  <a:lnTo>
                    <a:pt x="9275" y="374"/>
                  </a:lnTo>
                  <a:cubicBezTo>
                    <a:pt x="9296" y="369"/>
                    <a:pt x="9315" y="366"/>
                    <a:pt x="9335" y="366"/>
                  </a:cubicBezTo>
                  <a:cubicBezTo>
                    <a:pt x="9406" y="366"/>
                    <a:pt x="9469" y="398"/>
                    <a:pt x="9525" y="445"/>
                  </a:cubicBezTo>
                  <a:cubicBezTo>
                    <a:pt x="9609" y="505"/>
                    <a:pt x="9644" y="588"/>
                    <a:pt x="9644" y="683"/>
                  </a:cubicBezTo>
                  <a:lnTo>
                    <a:pt x="9644" y="2767"/>
                  </a:lnTo>
                  <a:cubicBezTo>
                    <a:pt x="9644" y="2874"/>
                    <a:pt x="9740" y="2957"/>
                    <a:pt x="9847" y="2957"/>
                  </a:cubicBezTo>
                  <a:cubicBezTo>
                    <a:pt x="9942" y="2957"/>
                    <a:pt x="10037" y="2874"/>
                    <a:pt x="10037" y="2767"/>
                  </a:cubicBezTo>
                  <a:lnTo>
                    <a:pt x="10037" y="683"/>
                  </a:lnTo>
                  <a:cubicBezTo>
                    <a:pt x="10049" y="469"/>
                    <a:pt x="9966" y="279"/>
                    <a:pt x="9811" y="159"/>
                  </a:cubicBezTo>
                  <a:cubicBezTo>
                    <a:pt x="9683" y="59"/>
                    <a:pt x="9541" y="0"/>
                    <a:pt x="93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3"/>
            <p:cNvSpPr/>
            <p:nvPr/>
          </p:nvSpPr>
          <p:spPr>
            <a:xfrm>
              <a:off x="4086846" y="2479977"/>
              <a:ext cx="207503" cy="245793"/>
            </a:xfrm>
            <a:custGeom>
              <a:avLst/>
              <a:gdLst/>
              <a:ahLst/>
              <a:cxnLst/>
              <a:rect l="l" t="t" r="r" b="b"/>
              <a:pathLst>
                <a:path w="6514" h="7716" extrusionOk="0">
                  <a:moveTo>
                    <a:pt x="5299" y="0"/>
                  </a:moveTo>
                  <a:lnTo>
                    <a:pt x="143" y="905"/>
                  </a:lnTo>
                  <a:cubicBezTo>
                    <a:pt x="60" y="929"/>
                    <a:pt x="0" y="1000"/>
                    <a:pt x="0" y="1084"/>
                  </a:cubicBezTo>
                  <a:lnTo>
                    <a:pt x="0" y="2131"/>
                  </a:lnTo>
                  <a:cubicBezTo>
                    <a:pt x="0" y="2239"/>
                    <a:pt x="84" y="2322"/>
                    <a:pt x="191" y="2322"/>
                  </a:cubicBezTo>
                  <a:cubicBezTo>
                    <a:pt x="298" y="2322"/>
                    <a:pt x="381" y="2239"/>
                    <a:pt x="381" y="2131"/>
                  </a:cubicBezTo>
                  <a:lnTo>
                    <a:pt x="381" y="1250"/>
                  </a:lnTo>
                  <a:lnTo>
                    <a:pt x="5156" y="405"/>
                  </a:lnTo>
                  <a:lnTo>
                    <a:pt x="5156" y="3882"/>
                  </a:lnTo>
                  <a:cubicBezTo>
                    <a:pt x="4953" y="3834"/>
                    <a:pt x="4739" y="3798"/>
                    <a:pt x="4525" y="3798"/>
                  </a:cubicBezTo>
                  <a:cubicBezTo>
                    <a:pt x="4013" y="3810"/>
                    <a:pt x="3537" y="4024"/>
                    <a:pt x="3179" y="4382"/>
                  </a:cubicBezTo>
                  <a:cubicBezTo>
                    <a:pt x="2822" y="4739"/>
                    <a:pt x="2620" y="5215"/>
                    <a:pt x="2620" y="5715"/>
                  </a:cubicBezTo>
                  <a:cubicBezTo>
                    <a:pt x="2596" y="6251"/>
                    <a:pt x="2810" y="6739"/>
                    <a:pt x="3179" y="7132"/>
                  </a:cubicBezTo>
                  <a:cubicBezTo>
                    <a:pt x="3548" y="7501"/>
                    <a:pt x="4037" y="7715"/>
                    <a:pt x="4561" y="7715"/>
                  </a:cubicBezTo>
                  <a:lnTo>
                    <a:pt x="4596" y="7715"/>
                  </a:lnTo>
                  <a:cubicBezTo>
                    <a:pt x="5656" y="7692"/>
                    <a:pt x="6513" y="6822"/>
                    <a:pt x="6513" y="5727"/>
                  </a:cubicBezTo>
                  <a:lnTo>
                    <a:pt x="6513" y="2024"/>
                  </a:lnTo>
                  <a:cubicBezTo>
                    <a:pt x="6513" y="1941"/>
                    <a:pt x="6442" y="1846"/>
                    <a:pt x="6335" y="1846"/>
                  </a:cubicBezTo>
                  <a:cubicBezTo>
                    <a:pt x="6227" y="1846"/>
                    <a:pt x="6144" y="1941"/>
                    <a:pt x="6144" y="2048"/>
                  </a:cubicBezTo>
                  <a:lnTo>
                    <a:pt x="6144" y="5751"/>
                  </a:lnTo>
                  <a:cubicBezTo>
                    <a:pt x="6144" y="6608"/>
                    <a:pt x="5442" y="7322"/>
                    <a:pt x="4596" y="7346"/>
                  </a:cubicBezTo>
                  <a:lnTo>
                    <a:pt x="4561" y="7346"/>
                  </a:lnTo>
                  <a:cubicBezTo>
                    <a:pt x="4144" y="7346"/>
                    <a:pt x="3751" y="7180"/>
                    <a:pt x="3453" y="6882"/>
                  </a:cubicBezTo>
                  <a:cubicBezTo>
                    <a:pt x="3156" y="6584"/>
                    <a:pt x="2989" y="6168"/>
                    <a:pt x="2989" y="5751"/>
                  </a:cubicBezTo>
                  <a:cubicBezTo>
                    <a:pt x="3001" y="4917"/>
                    <a:pt x="3691" y="4227"/>
                    <a:pt x="4525" y="4203"/>
                  </a:cubicBezTo>
                  <a:cubicBezTo>
                    <a:pt x="4775" y="4203"/>
                    <a:pt x="5025" y="4251"/>
                    <a:pt x="5251" y="4370"/>
                  </a:cubicBezTo>
                  <a:cubicBezTo>
                    <a:pt x="5276" y="4380"/>
                    <a:pt x="5302" y="4385"/>
                    <a:pt x="5329" y="4385"/>
                  </a:cubicBezTo>
                  <a:cubicBezTo>
                    <a:pt x="5366" y="4385"/>
                    <a:pt x="5402" y="4374"/>
                    <a:pt x="5430" y="4346"/>
                  </a:cubicBezTo>
                  <a:cubicBezTo>
                    <a:pt x="5489" y="4322"/>
                    <a:pt x="5513" y="4263"/>
                    <a:pt x="5513" y="4179"/>
                  </a:cubicBezTo>
                  <a:lnTo>
                    <a:pt x="5513" y="191"/>
                  </a:lnTo>
                  <a:cubicBezTo>
                    <a:pt x="5513" y="131"/>
                    <a:pt x="5489" y="95"/>
                    <a:pt x="5442" y="48"/>
                  </a:cubicBezTo>
                  <a:cubicBezTo>
                    <a:pt x="5394" y="12"/>
                    <a:pt x="5334" y="0"/>
                    <a:pt x="5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8" name="Google Shape;1538;p53"/>
          <p:cNvGrpSpPr/>
          <p:nvPr/>
        </p:nvGrpSpPr>
        <p:grpSpPr>
          <a:xfrm rot="6710702">
            <a:off x="5637361" y="1229749"/>
            <a:ext cx="644504" cy="352452"/>
            <a:chOff x="5546675" y="3274250"/>
            <a:chExt cx="644500" cy="352450"/>
          </a:xfrm>
        </p:grpSpPr>
        <p:sp>
          <p:nvSpPr>
            <p:cNvPr id="1539" name="Google Shape;1539;p53"/>
            <p:cNvSpPr/>
            <p:nvPr/>
          </p:nvSpPr>
          <p:spPr>
            <a:xfrm>
              <a:off x="5546675" y="3274250"/>
              <a:ext cx="365500" cy="352450"/>
            </a:xfrm>
            <a:custGeom>
              <a:avLst/>
              <a:gdLst/>
              <a:ahLst/>
              <a:cxnLst/>
              <a:rect l="l" t="t" r="r" b="b"/>
              <a:pathLst>
                <a:path w="14620" h="14098" extrusionOk="0">
                  <a:moveTo>
                    <a:pt x="7518" y="460"/>
                  </a:moveTo>
                  <a:cubicBezTo>
                    <a:pt x="8030" y="460"/>
                    <a:pt x="8555" y="532"/>
                    <a:pt x="9085" y="683"/>
                  </a:cubicBezTo>
                  <a:cubicBezTo>
                    <a:pt x="11562" y="1397"/>
                    <a:pt x="13705" y="3607"/>
                    <a:pt x="13883" y="6218"/>
                  </a:cubicBezTo>
                  <a:cubicBezTo>
                    <a:pt x="14084" y="8829"/>
                    <a:pt x="12499" y="11307"/>
                    <a:pt x="10357" y="12668"/>
                  </a:cubicBezTo>
                  <a:cubicBezTo>
                    <a:pt x="9369" y="13296"/>
                    <a:pt x="8270" y="13636"/>
                    <a:pt x="7139" y="13636"/>
                  </a:cubicBezTo>
                  <a:cubicBezTo>
                    <a:pt x="6661" y="13636"/>
                    <a:pt x="6177" y="13575"/>
                    <a:pt x="5692" y="13449"/>
                  </a:cubicBezTo>
                  <a:cubicBezTo>
                    <a:pt x="4308" y="13092"/>
                    <a:pt x="2813" y="12289"/>
                    <a:pt x="1987" y="11106"/>
                  </a:cubicBezTo>
                  <a:cubicBezTo>
                    <a:pt x="451" y="8924"/>
                    <a:pt x="425" y="5410"/>
                    <a:pt x="2286" y="3421"/>
                  </a:cubicBezTo>
                  <a:lnTo>
                    <a:pt x="2286" y="3421"/>
                  </a:lnTo>
                  <a:cubicBezTo>
                    <a:pt x="2307" y="3405"/>
                    <a:pt x="2327" y="3385"/>
                    <a:pt x="2344" y="3361"/>
                  </a:cubicBezTo>
                  <a:cubicBezTo>
                    <a:pt x="3595" y="1610"/>
                    <a:pt x="5461" y="460"/>
                    <a:pt x="7518" y="460"/>
                  </a:cubicBezTo>
                  <a:close/>
                  <a:moveTo>
                    <a:pt x="7450" y="0"/>
                  </a:moveTo>
                  <a:cubicBezTo>
                    <a:pt x="6905" y="0"/>
                    <a:pt x="6359" y="71"/>
                    <a:pt x="5826" y="214"/>
                  </a:cubicBezTo>
                  <a:cubicBezTo>
                    <a:pt x="4226" y="653"/>
                    <a:pt x="2949" y="1737"/>
                    <a:pt x="1994" y="3065"/>
                  </a:cubicBezTo>
                  <a:lnTo>
                    <a:pt x="1994" y="3065"/>
                  </a:lnTo>
                  <a:cubicBezTo>
                    <a:pt x="1984" y="3074"/>
                    <a:pt x="1974" y="3083"/>
                    <a:pt x="1965" y="3093"/>
                  </a:cubicBezTo>
                  <a:cubicBezTo>
                    <a:pt x="135" y="5013"/>
                    <a:pt x="1" y="8227"/>
                    <a:pt x="1117" y="10548"/>
                  </a:cubicBezTo>
                  <a:cubicBezTo>
                    <a:pt x="2181" y="12745"/>
                    <a:pt x="4736" y="14097"/>
                    <a:pt x="7190" y="14097"/>
                  </a:cubicBezTo>
                  <a:cubicBezTo>
                    <a:pt x="7927" y="14097"/>
                    <a:pt x="8655" y="13975"/>
                    <a:pt x="9330" y="13717"/>
                  </a:cubicBezTo>
                  <a:cubicBezTo>
                    <a:pt x="11986" y="12691"/>
                    <a:pt x="14084" y="10079"/>
                    <a:pt x="14352" y="7222"/>
                  </a:cubicBezTo>
                  <a:cubicBezTo>
                    <a:pt x="14620" y="4321"/>
                    <a:pt x="12678" y="1665"/>
                    <a:pt x="10067" y="549"/>
                  </a:cubicBezTo>
                  <a:cubicBezTo>
                    <a:pt x="9235" y="189"/>
                    <a:pt x="8343" y="0"/>
                    <a:pt x="745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3"/>
            <p:cNvSpPr/>
            <p:nvPr/>
          </p:nvSpPr>
          <p:spPr>
            <a:xfrm>
              <a:off x="5598575" y="3329300"/>
              <a:ext cx="283475" cy="242725"/>
            </a:xfrm>
            <a:custGeom>
              <a:avLst/>
              <a:gdLst/>
              <a:ahLst/>
              <a:cxnLst/>
              <a:rect l="l" t="t" r="r" b="b"/>
              <a:pathLst>
                <a:path w="11339" h="9709" extrusionOk="0">
                  <a:moveTo>
                    <a:pt x="5327" y="1"/>
                  </a:moveTo>
                  <a:cubicBezTo>
                    <a:pt x="3984" y="1"/>
                    <a:pt x="2617" y="638"/>
                    <a:pt x="1563" y="2141"/>
                  </a:cubicBezTo>
                  <a:cubicBezTo>
                    <a:pt x="1" y="3771"/>
                    <a:pt x="201" y="7118"/>
                    <a:pt x="1942" y="8502"/>
                  </a:cubicBezTo>
                  <a:cubicBezTo>
                    <a:pt x="2919" y="9245"/>
                    <a:pt x="4015" y="9708"/>
                    <a:pt x="5141" y="9708"/>
                  </a:cubicBezTo>
                  <a:cubicBezTo>
                    <a:pt x="5841" y="9708"/>
                    <a:pt x="6552" y="9529"/>
                    <a:pt x="7254" y="9127"/>
                  </a:cubicBezTo>
                  <a:cubicBezTo>
                    <a:pt x="9955" y="7587"/>
                    <a:pt x="11339" y="3860"/>
                    <a:pt x="8593" y="1338"/>
                  </a:cubicBezTo>
                  <a:cubicBezTo>
                    <a:pt x="7682" y="500"/>
                    <a:pt x="6514" y="1"/>
                    <a:pt x="5327" y="1"/>
                  </a:cubicBezTo>
                  <a:close/>
                </a:path>
              </a:pathLst>
            </a:custGeom>
            <a:solidFill>
              <a:srgbClr val="535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3"/>
            <p:cNvSpPr/>
            <p:nvPr/>
          </p:nvSpPr>
          <p:spPr>
            <a:xfrm>
              <a:off x="5651150" y="3419875"/>
              <a:ext cx="29675" cy="79375"/>
            </a:xfrm>
            <a:custGeom>
              <a:avLst/>
              <a:gdLst/>
              <a:ahLst/>
              <a:cxnLst/>
              <a:rect l="l" t="t" r="r" b="b"/>
              <a:pathLst>
                <a:path w="1187" h="3175" extrusionOk="0">
                  <a:moveTo>
                    <a:pt x="904" y="0"/>
                  </a:moveTo>
                  <a:cubicBezTo>
                    <a:pt x="809" y="0"/>
                    <a:pt x="715" y="52"/>
                    <a:pt x="687" y="170"/>
                  </a:cubicBezTo>
                  <a:cubicBezTo>
                    <a:pt x="487" y="1063"/>
                    <a:pt x="263" y="1978"/>
                    <a:pt x="40" y="2893"/>
                  </a:cubicBezTo>
                  <a:cubicBezTo>
                    <a:pt x="0" y="3065"/>
                    <a:pt x="141" y="3174"/>
                    <a:pt x="276" y="3174"/>
                  </a:cubicBezTo>
                  <a:cubicBezTo>
                    <a:pt x="369" y="3174"/>
                    <a:pt x="459" y="3123"/>
                    <a:pt x="487" y="3004"/>
                  </a:cubicBezTo>
                  <a:cubicBezTo>
                    <a:pt x="710" y="2112"/>
                    <a:pt x="933" y="1197"/>
                    <a:pt x="1134" y="282"/>
                  </a:cubicBezTo>
                  <a:cubicBezTo>
                    <a:pt x="1187" y="109"/>
                    <a:pt x="1044" y="0"/>
                    <a:pt x="904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3"/>
            <p:cNvSpPr/>
            <p:nvPr/>
          </p:nvSpPr>
          <p:spPr>
            <a:xfrm>
              <a:off x="5705250" y="3363525"/>
              <a:ext cx="50025" cy="161750"/>
            </a:xfrm>
            <a:custGeom>
              <a:avLst/>
              <a:gdLst/>
              <a:ahLst/>
              <a:cxnLst/>
              <a:rect l="l" t="t" r="r" b="b"/>
              <a:pathLst>
                <a:path w="2001" h="6470" extrusionOk="0">
                  <a:moveTo>
                    <a:pt x="1724" y="0"/>
                  </a:moveTo>
                  <a:cubicBezTo>
                    <a:pt x="1632" y="0"/>
                    <a:pt x="1541" y="52"/>
                    <a:pt x="1514" y="170"/>
                  </a:cubicBezTo>
                  <a:cubicBezTo>
                    <a:pt x="1023" y="2178"/>
                    <a:pt x="510" y="4165"/>
                    <a:pt x="41" y="6174"/>
                  </a:cubicBezTo>
                  <a:cubicBezTo>
                    <a:pt x="0" y="6350"/>
                    <a:pt x="150" y="6469"/>
                    <a:pt x="289" y="6469"/>
                  </a:cubicBezTo>
                  <a:cubicBezTo>
                    <a:pt x="377" y="6469"/>
                    <a:pt x="461" y="6421"/>
                    <a:pt x="487" y="6307"/>
                  </a:cubicBezTo>
                  <a:cubicBezTo>
                    <a:pt x="956" y="4299"/>
                    <a:pt x="1470" y="2290"/>
                    <a:pt x="1961" y="281"/>
                  </a:cubicBezTo>
                  <a:cubicBezTo>
                    <a:pt x="2000" y="109"/>
                    <a:pt x="1859" y="0"/>
                    <a:pt x="1724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3"/>
            <p:cNvSpPr/>
            <p:nvPr/>
          </p:nvSpPr>
          <p:spPr>
            <a:xfrm>
              <a:off x="5772675" y="3424575"/>
              <a:ext cx="22900" cy="52675"/>
            </a:xfrm>
            <a:custGeom>
              <a:avLst/>
              <a:gdLst/>
              <a:ahLst/>
              <a:cxnLst/>
              <a:rect l="l" t="t" r="r" b="b"/>
              <a:pathLst>
                <a:path w="916" h="2107" extrusionOk="0">
                  <a:moveTo>
                    <a:pt x="664" y="0"/>
                  </a:moveTo>
                  <a:cubicBezTo>
                    <a:pt x="553" y="0"/>
                    <a:pt x="463" y="66"/>
                    <a:pt x="424" y="183"/>
                  </a:cubicBezTo>
                  <a:cubicBezTo>
                    <a:pt x="268" y="718"/>
                    <a:pt x="156" y="1276"/>
                    <a:pt x="22" y="1812"/>
                  </a:cubicBezTo>
                  <a:cubicBezTo>
                    <a:pt x="0" y="1946"/>
                    <a:pt x="67" y="2058"/>
                    <a:pt x="201" y="2102"/>
                  </a:cubicBezTo>
                  <a:cubicBezTo>
                    <a:pt x="215" y="2105"/>
                    <a:pt x="230" y="2106"/>
                    <a:pt x="245" y="2106"/>
                  </a:cubicBezTo>
                  <a:cubicBezTo>
                    <a:pt x="346" y="2106"/>
                    <a:pt x="452" y="2043"/>
                    <a:pt x="491" y="1946"/>
                  </a:cubicBezTo>
                  <a:cubicBezTo>
                    <a:pt x="603" y="1388"/>
                    <a:pt x="714" y="830"/>
                    <a:pt x="870" y="294"/>
                  </a:cubicBezTo>
                  <a:cubicBezTo>
                    <a:pt x="915" y="183"/>
                    <a:pt x="826" y="49"/>
                    <a:pt x="714" y="4"/>
                  </a:cubicBezTo>
                  <a:cubicBezTo>
                    <a:pt x="697" y="1"/>
                    <a:pt x="681" y="0"/>
                    <a:pt x="664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3"/>
            <p:cNvSpPr/>
            <p:nvPr/>
          </p:nvSpPr>
          <p:spPr>
            <a:xfrm>
              <a:off x="5859200" y="3478725"/>
              <a:ext cx="331975" cy="144775"/>
            </a:xfrm>
            <a:custGeom>
              <a:avLst/>
              <a:gdLst/>
              <a:ahLst/>
              <a:cxnLst/>
              <a:rect l="l" t="t" r="r" b="b"/>
              <a:pathLst>
                <a:path w="13279" h="5791" extrusionOk="0">
                  <a:moveTo>
                    <a:pt x="1409" y="0"/>
                  </a:moveTo>
                  <a:cubicBezTo>
                    <a:pt x="1147" y="0"/>
                    <a:pt x="1039" y="407"/>
                    <a:pt x="1315" y="450"/>
                  </a:cubicBezTo>
                  <a:cubicBezTo>
                    <a:pt x="2409" y="606"/>
                    <a:pt x="3480" y="874"/>
                    <a:pt x="4529" y="1141"/>
                  </a:cubicBezTo>
                  <a:cubicBezTo>
                    <a:pt x="6181" y="1543"/>
                    <a:pt x="7810" y="2012"/>
                    <a:pt x="9417" y="2592"/>
                  </a:cubicBezTo>
                  <a:cubicBezTo>
                    <a:pt x="10109" y="2838"/>
                    <a:pt x="10801" y="3128"/>
                    <a:pt x="11448" y="3485"/>
                  </a:cubicBezTo>
                  <a:cubicBezTo>
                    <a:pt x="11805" y="3686"/>
                    <a:pt x="12341" y="3954"/>
                    <a:pt x="12497" y="4378"/>
                  </a:cubicBezTo>
                  <a:cubicBezTo>
                    <a:pt x="12743" y="5003"/>
                    <a:pt x="11337" y="5226"/>
                    <a:pt x="10912" y="5293"/>
                  </a:cubicBezTo>
                  <a:cubicBezTo>
                    <a:pt x="10710" y="5322"/>
                    <a:pt x="10506" y="5335"/>
                    <a:pt x="10303" y="5335"/>
                  </a:cubicBezTo>
                  <a:cubicBezTo>
                    <a:pt x="9253" y="5335"/>
                    <a:pt x="8202" y="4986"/>
                    <a:pt x="7230" y="4668"/>
                  </a:cubicBezTo>
                  <a:cubicBezTo>
                    <a:pt x="4931" y="3909"/>
                    <a:pt x="2632" y="3106"/>
                    <a:pt x="378" y="2235"/>
                  </a:cubicBezTo>
                  <a:cubicBezTo>
                    <a:pt x="352" y="2227"/>
                    <a:pt x="327" y="2223"/>
                    <a:pt x="304" y="2223"/>
                  </a:cubicBezTo>
                  <a:cubicBezTo>
                    <a:pt x="71" y="2223"/>
                    <a:pt x="0" y="2600"/>
                    <a:pt x="244" y="2681"/>
                  </a:cubicBezTo>
                  <a:cubicBezTo>
                    <a:pt x="2431" y="3530"/>
                    <a:pt x="4619" y="4288"/>
                    <a:pt x="6828" y="5025"/>
                  </a:cubicBezTo>
                  <a:cubicBezTo>
                    <a:pt x="7969" y="5398"/>
                    <a:pt x="9129" y="5791"/>
                    <a:pt x="10326" y="5791"/>
                  </a:cubicBezTo>
                  <a:cubicBezTo>
                    <a:pt x="10417" y="5791"/>
                    <a:pt x="10508" y="5789"/>
                    <a:pt x="10600" y="5784"/>
                  </a:cubicBezTo>
                  <a:cubicBezTo>
                    <a:pt x="11292" y="5739"/>
                    <a:pt x="12743" y="5516"/>
                    <a:pt x="12966" y="4735"/>
                  </a:cubicBezTo>
                  <a:cubicBezTo>
                    <a:pt x="13278" y="3708"/>
                    <a:pt x="11560" y="2994"/>
                    <a:pt x="10868" y="2681"/>
                  </a:cubicBezTo>
                  <a:cubicBezTo>
                    <a:pt x="9216" y="1945"/>
                    <a:pt x="7475" y="1432"/>
                    <a:pt x="5712" y="963"/>
                  </a:cubicBezTo>
                  <a:cubicBezTo>
                    <a:pt x="4328" y="606"/>
                    <a:pt x="2878" y="204"/>
                    <a:pt x="1449" y="3"/>
                  </a:cubicBezTo>
                  <a:cubicBezTo>
                    <a:pt x="1435" y="1"/>
                    <a:pt x="1422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5" name="Google Shape;1545;p53"/>
          <p:cNvGrpSpPr/>
          <p:nvPr/>
        </p:nvGrpSpPr>
        <p:grpSpPr>
          <a:xfrm>
            <a:off x="7558300" y="3930600"/>
            <a:ext cx="355375" cy="569700"/>
            <a:chOff x="1890925" y="3755425"/>
            <a:chExt cx="355375" cy="569700"/>
          </a:xfrm>
        </p:grpSpPr>
        <p:sp>
          <p:nvSpPr>
            <p:cNvPr id="1546" name="Google Shape;1546;p53"/>
            <p:cNvSpPr/>
            <p:nvPr/>
          </p:nvSpPr>
          <p:spPr>
            <a:xfrm>
              <a:off x="1925975" y="3755425"/>
              <a:ext cx="320325" cy="402450"/>
            </a:xfrm>
            <a:custGeom>
              <a:avLst/>
              <a:gdLst/>
              <a:ahLst/>
              <a:cxnLst/>
              <a:rect l="l" t="t" r="r" b="b"/>
              <a:pathLst>
                <a:path w="12813" h="16098" extrusionOk="0">
                  <a:moveTo>
                    <a:pt x="5007" y="1"/>
                  </a:moveTo>
                  <a:cubicBezTo>
                    <a:pt x="2401" y="1"/>
                    <a:pt x="289" y="1599"/>
                    <a:pt x="135" y="4536"/>
                  </a:cubicBezTo>
                  <a:cubicBezTo>
                    <a:pt x="1" y="8107"/>
                    <a:pt x="3393" y="11433"/>
                    <a:pt x="2635" y="14803"/>
                  </a:cubicBezTo>
                  <a:lnTo>
                    <a:pt x="6429" y="16097"/>
                  </a:lnTo>
                  <a:cubicBezTo>
                    <a:pt x="6808" y="15249"/>
                    <a:pt x="7322" y="14624"/>
                    <a:pt x="7947" y="13955"/>
                  </a:cubicBezTo>
                  <a:cubicBezTo>
                    <a:pt x="9754" y="12102"/>
                    <a:pt x="12142" y="10562"/>
                    <a:pt x="12410" y="7705"/>
                  </a:cubicBezTo>
                  <a:cubicBezTo>
                    <a:pt x="12812" y="3621"/>
                    <a:pt x="9933" y="876"/>
                    <a:pt x="6250" y="117"/>
                  </a:cubicBezTo>
                  <a:cubicBezTo>
                    <a:pt x="5828" y="39"/>
                    <a:pt x="5411" y="1"/>
                    <a:pt x="5007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3"/>
            <p:cNvSpPr/>
            <p:nvPr/>
          </p:nvSpPr>
          <p:spPr>
            <a:xfrm>
              <a:off x="1890925" y="4119125"/>
              <a:ext cx="238750" cy="206000"/>
            </a:xfrm>
            <a:custGeom>
              <a:avLst/>
              <a:gdLst/>
              <a:ahLst/>
              <a:cxnLst/>
              <a:rect l="l" t="t" r="r" b="b"/>
              <a:pathLst>
                <a:path w="9550" h="8240" extrusionOk="0">
                  <a:moveTo>
                    <a:pt x="2699" y="453"/>
                  </a:moveTo>
                  <a:cubicBezTo>
                    <a:pt x="2857" y="453"/>
                    <a:pt x="3006" y="464"/>
                    <a:pt x="3122" y="478"/>
                  </a:cubicBezTo>
                  <a:cubicBezTo>
                    <a:pt x="3813" y="545"/>
                    <a:pt x="4438" y="857"/>
                    <a:pt x="5086" y="1081"/>
                  </a:cubicBezTo>
                  <a:cubicBezTo>
                    <a:pt x="5861" y="1369"/>
                    <a:pt x="6658" y="1591"/>
                    <a:pt x="7434" y="1856"/>
                  </a:cubicBezTo>
                  <a:lnTo>
                    <a:pt x="7434" y="1856"/>
                  </a:lnTo>
                  <a:cubicBezTo>
                    <a:pt x="7440" y="1858"/>
                    <a:pt x="7446" y="1860"/>
                    <a:pt x="7451" y="1862"/>
                  </a:cubicBezTo>
                  <a:cubicBezTo>
                    <a:pt x="7451" y="1862"/>
                    <a:pt x="7451" y="1862"/>
                    <a:pt x="7451" y="1862"/>
                  </a:cubicBezTo>
                  <a:lnTo>
                    <a:pt x="7451" y="1862"/>
                  </a:lnTo>
                  <a:cubicBezTo>
                    <a:pt x="7454" y="1863"/>
                    <a:pt x="7456" y="1863"/>
                    <a:pt x="7458" y="1864"/>
                  </a:cubicBezTo>
                  <a:lnTo>
                    <a:pt x="7458" y="1864"/>
                  </a:lnTo>
                  <a:cubicBezTo>
                    <a:pt x="7836" y="1975"/>
                    <a:pt x="8235" y="2131"/>
                    <a:pt x="8567" y="2397"/>
                  </a:cubicBezTo>
                  <a:cubicBezTo>
                    <a:pt x="8701" y="2509"/>
                    <a:pt x="8969" y="2732"/>
                    <a:pt x="8947" y="2955"/>
                  </a:cubicBezTo>
                  <a:cubicBezTo>
                    <a:pt x="8918" y="3213"/>
                    <a:pt x="8625" y="3291"/>
                    <a:pt x="8278" y="3291"/>
                  </a:cubicBezTo>
                  <a:cubicBezTo>
                    <a:pt x="7812" y="3291"/>
                    <a:pt x="7248" y="3150"/>
                    <a:pt x="7094" y="3112"/>
                  </a:cubicBezTo>
                  <a:cubicBezTo>
                    <a:pt x="7074" y="3106"/>
                    <a:pt x="7053" y="3103"/>
                    <a:pt x="7034" y="3103"/>
                  </a:cubicBezTo>
                  <a:cubicBezTo>
                    <a:pt x="6822" y="3103"/>
                    <a:pt x="6691" y="3413"/>
                    <a:pt x="6916" y="3536"/>
                  </a:cubicBezTo>
                  <a:cubicBezTo>
                    <a:pt x="7407" y="3781"/>
                    <a:pt x="8009" y="4205"/>
                    <a:pt x="8099" y="4786"/>
                  </a:cubicBezTo>
                  <a:cubicBezTo>
                    <a:pt x="8233" y="5522"/>
                    <a:pt x="7184" y="5589"/>
                    <a:pt x="6693" y="5611"/>
                  </a:cubicBezTo>
                  <a:cubicBezTo>
                    <a:pt x="6469" y="5611"/>
                    <a:pt x="6380" y="5924"/>
                    <a:pt x="6581" y="6035"/>
                  </a:cubicBezTo>
                  <a:cubicBezTo>
                    <a:pt x="6983" y="6303"/>
                    <a:pt x="7541" y="6750"/>
                    <a:pt x="7563" y="7263"/>
                  </a:cubicBezTo>
                  <a:cubicBezTo>
                    <a:pt x="7563" y="7680"/>
                    <a:pt x="7136" y="7779"/>
                    <a:pt x="6740" y="7779"/>
                  </a:cubicBezTo>
                  <a:cubicBezTo>
                    <a:pt x="6541" y="7779"/>
                    <a:pt x="6350" y="7754"/>
                    <a:pt x="6224" y="7732"/>
                  </a:cubicBezTo>
                  <a:cubicBezTo>
                    <a:pt x="5331" y="7620"/>
                    <a:pt x="4416" y="7308"/>
                    <a:pt x="3568" y="7040"/>
                  </a:cubicBezTo>
                  <a:cubicBezTo>
                    <a:pt x="2742" y="6772"/>
                    <a:pt x="1827" y="6460"/>
                    <a:pt x="1113" y="5924"/>
                  </a:cubicBezTo>
                  <a:cubicBezTo>
                    <a:pt x="912" y="5790"/>
                    <a:pt x="622" y="5544"/>
                    <a:pt x="756" y="5277"/>
                  </a:cubicBezTo>
                  <a:cubicBezTo>
                    <a:pt x="957" y="4853"/>
                    <a:pt x="1671" y="4652"/>
                    <a:pt x="2050" y="4495"/>
                  </a:cubicBezTo>
                  <a:cubicBezTo>
                    <a:pt x="2273" y="4406"/>
                    <a:pt x="2273" y="4138"/>
                    <a:pt x="2050" y="4049"/>
                  </a:cubicBezTo>
                  <a:cubicBezTo>
                    <a:pt x="1738" y="3915"/>
                    <a:pt x="577" y="3469"/>
                    <a:pt x="1024" y="2955"/>
                  </a:cubicBezTo>
                  <a:cubicBezTo>
                    <a:pt x="1403" y="2509"/>
                    <a:pt x="2095" y="2353"/>
                    <a:pt x="2630" y="2241"/>
                  </a:cubicBezTo>
                  <a:cubicBezTo>
                    <a:pt x="2831" y="2197"/>
                    <a:pt x="2854" y="1906"/>
                    <a:pt x="2675" y="1817"/>
                  </a:cubicBezTo>
                  <a:cubicBezTo>
                    <a:pt x="2452" y="1683"/>
                    <a:pt x="1448" y="1170"/>
                    <a:pt x="1738" y="746"/>
                  </a:cubicBezTo>
                  <a:cubicBezTo>
                    <a:pt x="1924" y="513"/>
                    <a:pt x="2337" y="453"/>
                    <a:pt x="2699" y="453"/>
                  </a:cubicBezTo>
                  <a:close/>
                  <a:moveTo>
                    <a:pt x="2796" y="0"/>
                  </a:moveTo>
                  <a:cubicBezTo>
                    <a:pt x="2646" y="0"/>
                    <a:pt x="2494" y="10"/>
                    <a:pt x="2340" y="32"/>
                  </a:cubicBezTo>
                  <a:cubicBezTo>
                    <a:pt x="1894" y="99"/>
                    <a:pt x="1314" y="277"/>
                    <a:pt x="1247" y="791"/>
                  </a:cubicBezTo>
                  <a:cubicBezTo>
                    <a:pt x="1168" y="1262"/>
                    <a:pt x="1554" y="1645"/>
                    <a:pt x="1961" y="1924"/>
                  </a:cubicBezTo>
                  <a:lnTo>
                    <a:pt x="1961" y="1924"/>
                  </a:lnTo>
                  <a:cubicBezTo>
                    <a:pt x="1384" y="2088"/>
                    <a:pt x="745" y="2368"/>
                    <a:pt x="510" y="2888"/>
                  </a:cubicBezTo>
                  <a:cubicBezTo>
                    <a:pt x="227" y="3522"/>
                    <a:pt x="839" y="3968"/>
                    <a:pt x="1409" y="4256"/>
                  </a:cubicBezTo>
                  <a:lnTo>
                    <a:pt x="1409" y="4256"/>
                  </a:lnTo>
                  <a:cubicBezTo>
                    <a:pt x="758" y="4542"/>
                    <a:pt x="1" y="5020"/>
                    <a:pt x="309" y="5723"/>
                  </a:cubicBezTo>
                  <a:cubicBezTo>
                    <a:pt x="466" y="6080"/>
                    <a:pt x="845" y="6348"/>
                    <a:pt x="1180" y="6526"/>
                  </a:cubicBezTo>
                  <a:cubicBezTo>
                    <a:pt x="1693" y="6817"/>
                    <a:pt x="2229" y="7040"/>
                    <a:pt x="2764" y="7263"/>
                  </a:cubicBezTo>
                  <a:cubicBezTo>
                    <a:pt x="3858" y="7665"/>
                    <a:pt x="5041" y="8044"/>
                    <a:pt x="6202" y="8200"/>
                  </a:cubicBezTo>
                  <a:cubicBezTo>
                    <a:pt x="6359" y="8223"/>
                    <a:pt x="6540" y="8240"/>
                    <a:pt x="6725" y="8240"/>
                  </a:cubicBezTo>
                  <a:cubicBezTo>
                    <a:pt x="7271" y="8240"/>
                    <a:pt x="7854" y="8092"/>
                    <a:pt x="7987" y="7509"/>
                  </a:cubicBezTo>
                  <a:cubicBezTo>
                    <a:pt x="8133" y="6942"/>
                    <a:pt x="7762" y="6411"/>
                    <a:pt x="7326" y="6017"/>
                  </a:cubicBezTo>
                  <a:lnTo>
                    <a:pt x="7326" y="6017"/>
                  </a:lnTo>
                  <a:cubicBezTo>
                    <a:pt x="7960" y="5903"/>
                    <a:pt x="8584" y="5605"/>
                    <a:pt x="8567" y="4875"/>
                  </a:cubicBezTo>
                  <a:cubicBezTo>
                    <a:pt x="8567" y="4441"/>
                    <a:pt x="8334" y="4049"/>
                    <a:pt x="8011" y="3732"/>
                  </a:cubicBezTo>
                  <a:lnTo>
                    <a:pt x="8011" y="3732"/>
                  </a:lnTo>
                  <a:cubicBezTo>
                    <a:pt x="8083" y="3737"/>
                    <a:pt x="8155" y="3739"/>
                    <a:pt x="8227" y="3739"/>
                  </a:cubicBezTo>
                  <a:cubicBezTo>
                    <a:pt x="8787" y="3739"/>
                    <a:pt x="9309" y="3588"/>
                    <a:pt x="9393" y="3045"/>
                  </a:cubicBezTo>
                  <a:cubicBezTo>
                    <a:pt x="9549" y="2152"/>
                    <a:pt x="8233" y="1594"/>
                    <a:pt x="7563" y="1393"/>
                  </a:cubicBezTo>
                  <a:cubicBezTo>
                    <a:pt x="6581" y="1081"/>
                    <a:pt x="5577" y="813"/>
                    <a:pt x="4617" y="411"/>
                  </a:cubicBezTo>
                  <a:cubicBezTo>
                    <a:pt x="4022" y="177"/>
                    <a:pt x="3426" y="0"/>
                    <a:pt x="279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3"/>
            <p:cNvSpPr/>
            <p:nvPr/>
          </p:nvSpPr>
          <p:spPr>
            <a:xfrm>
              <a:off x="1936125" y="4161450"/>
              <a:ext cx="108500" cy="43175"/>
            </a:xfrm>
            <a:custGeom>
              <a:avLst/>
              <a:gdLst/>
              <a:ahLst/>
              <a:cxnLst/>
              <a:rect l="l" t="t" r="r" b="b"/>
              <a:pathLst>
                <a:path w="4340" h="1727" extrusionOk="0">
                  <a:moveTo>
                    <a:pt x="324" y="1"/>
                  </a:moveTo>
                  <a:cubicBezTo>
                    <a:pt x="88" y="1"/>
                    <a:pt x="1" y="378"/>
                    <a:pt x="265" y="459"/>
                  </a:cubicBezTo>
                  <a:cubicBezTo>
                    <a:pt x="1492" y="883"/>
                    <a:pt x="2742" y="1307"/>
                    <a:pt x="3969" y="1709"/>
                  </a:cubicBezTo>
                  <a:cubicBezTo>
                    <a:pt x="4001" y="1721"/>
                    <a:pt x="4031" y="1727"/>
                    <a:pt x="4058" y="1727"/>
                  </a:cubicBezTo>
                  <a:cubicBezTo>
                    <a:pt x="4279" y="1727"/>
                    <a:pt x="4339" y="1362"/>
                    <a:pt x="4081" y="1262"/>
                  </a:cubicBezTo>
                  <a:cubicBezTo>
                    <a:pt x="2854" y="861"/>
                    <a:pt x="1626" y="437"/>
                    <a:pt x="398" y="13"/>
                  </a:cubicBezTo>
                  <a:cubicBezTo>
                    <a:pt x="372" y="5"/>
                    <a:pt x="347" y="1"/>
                    <a:pt x="32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3"/>
            <p:cNvSpPr/>
            <p:nvPr/>
          </p:nvSpPr>
          <p:spPr>
            <a:xfrm>
              <a:off x="1974175" y="4233300"/>
              <a:ext cx="92250" cy="37700"/>
            </a:xfrm>
            <a:custGeom>
              <a:avLst/>
              <a:gdLst/>
              <a:ahLst/>
              <a:cxnLst/>
              <a:rect l="l" t="t" r="r" b="b"/>
              <a:pathLst>
                <a:path w="3690" h="1508" extrusionOk="0">
                  <a:moveTo>
                    <a:pt x="292" y="1"/>
                  </a:moveTo>
                  <a:cubicBezTo>
                    <a:pt x="80" y="1"/>
                    <a:pt x="1" y="384"/>
                    <a:pt x="260" y="464"/>
                  </a:cubicBezTo>
                  <a:cubicBezTo>
                    <a:pt x="1265" y="799"/>
                    <a:pt x="2291" y="1156"/>
                    <a:pt x="3318" y="1491"/>
                  </a:cubicBezTo>
                  <a:cubicBezTo>
                    <a:pt x="3346" y="1503"/>
                    <a:pt x="3373" y="1508"/>
                    <a:pt x="3398" y="1508"/>
                  </a:cubicBezTo>
                  <a:cubicBezTo>
                    <a:pt x="3609" y="1508"/>
                    <a:pt x="3689" y="1124"/>
                    <a:pt x="3429" y="1044"/>
                  </a:cubicBezTo>
                  <a:cubicBezTo>
                    <a:pt x="2425" y="710"/>
                    <a:pt x="1398" y="353"/>
                    <a:pt x="372" y="18"/>
                  </a:cubicBezTo>
                  <a:cubicBezTo>
                    <a:pt x="344" y="6"/>
                    <a:pt x="317" y="1"/>
                    <a:pt x="29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3"/>
            <p:cNvSpPr/>
            <p:nvPr/>
          </p:nvSpPr>
          <p:spPr>
            <a:xfrm>
              <a:off x="1969500" y="3905125"/>
              <a:ext cx="210250" cy="250650"/>
            </a:xfrm>
            <a:custGeom>
              <a:avLst/>
              <a:gdLst/>
              <a:ahLst/>
              <a:cxnLst/>
              <a:rect l="l" t="t" r="r" b="b"/>
              <a:pathLst>
                <a:path w="8410" h="10026" extrusionOk="0">
                  <a:moveTo>
                    <a:pt x="1839" y="460"/>
                  </a:moveTo>
                  <a:cubicBezTo>
                    <a:pt x="2023" y="460"/>
                    <a:pt x="2200" y="512"/>
                    <a:pt x="2322" y="624"/>
                  </a:cubicBezTo>
                  <a:cubicBezTo>
                    <a:pt x="2590" y="869"/>
                    <a:pt x="2679" y="1316"/>
                    <a:pt x="2724" y="1650"/>
                  </a:cubicBezTo>
                  <a:cubicBezTo>
                    <a:pt x="2797" y="2147"/>
                    <a:pt x="2784" y="2654"/>
                    <a:pt x="2753" y="3158"/>
                  </a:cubicBezTo>
                  <a:lnTo>
                    <a:pt x="2753" y="3158"/>
                  </a:lnTo>
                  <a:cubicBezTo>
                    <a:pt x="2735" y="3158"/>
                    <a:pt x="2717" y="3159"/>
                    <a:pt x="2699" y="3159"/>
                  </a:cubicBezTo>
                  <a:cubicBezTo>
                    <a:pt x="2537" y="3159"/>
                    <a:pt x="2367" y="3127"/>
                    <a:pt x="2188" y="3057"/>
                  </a:cubicBezTo>
                  <a:cubicBezTo>
                    <a:pt x="1697" y="2878"/>
                    <a:pt x="1318" y="2409"/>
                    <a:pt x="1117" y="1918"/>
                  </a:cubicBezTo>
                  <a:cubicBezTo>
                    <a:pt x="983" y="1539"/>
                    <a:pt x="871" y="959"/>
                    <a:pt x="1228" y="668"/>
                  </a:cubicBezTo>
                  <a:cubicBezTo>
                    <a:pt x="1387" y="535"/>
                    <a:pt x="1618" y="460"/>
                    <a:pt x="1839" y="460"/>
                  </a:cubicBezTo>
                  <a:close/>
                  <a:moveTo>
                    <a:pt x="7665" y="2003"/>
                  </a:moveTo>
                  <a:cubicBezTo>
                    <a:pt x="7801" y="2003"/>
                    <a:pt x="7883" y="2125"/>
                    <a:pt x="7857" y="2454"/>
                  </a:cubicBezTo>
                  <a:cubicBezTo>
                    <a:pt x="7814" y="3161"/>
                    <a:pt x="7258" y="3909"/>
                    <a:pt x="6503" y="3909"/>
                  </a:cubicBezTo>
                  <a:cubicBezTo>
                    <a:pt x="6471" y="3909"/>
                    <a:pt x="6439" y="3907"/>
                    <a:pt x="6406" y="3905"/>
                  </a:cubicBezTo>
                  <a:cubicBezTo>
                    <a:pt x="6238" y="3895"/>
                    <a:pt x="6094" y="3847"/>
                    <a:pt x="5972" y="3769"/>
                  </a:cubicBezTo>
                  <a:lnTo>
                    <a:pt x="5972" y="3769"/>
                  </a:lnTo>
                  <a:cubicBezTo>
                    <a:pt x="6133" y="3492"/>
                    <a:pt x="6306" y="3223"/>
                    <a:pt x="6496" y="2967"/>
                  </a:cubicBezTo>
                  <a:cubicBezTo>
                    <a:pt x="6670" y="2745"/>
                    <a:pt x="7331" y="2003"/>
                    <a:pt x="7665" y="2003"/>
                  </a:cubicBezTo>
                  <a:close/>
                  <a:moveTo>
                    <a:pt x="1846" y="1"/>
                  </a:moveTo>
                  <a:cubicBezTo>
                    <a:pt x="1480" y="1"/>
                    <a:pt x="1090" y="138"/>
                    <a:pt x="849" y="378"/>
                  </a:cubicBezTo>
                  <a:cubicBezTo>
                    <a:pt x="1" y="1249"/>
                    <a:pt x="849" y="2811"/>
                    <a:pt x="1697" y="3324"/>
                  </a:cubicBezTo>
                  <a:cubicBezTo>
                    <a:pt x="2043" y="3543"/>
                    <a:pt x="2370" y="3637"/>
                    <a:pt x="2677" y="3637"/>
                  </a:cubicBezTo>
                  <a:cubicBezTo>
                    <a:pt x="2692" y="3637"/>
                    <a:pt x="2707" y="3637"/>
                    <a:pt x="2722" y="3636"/>
                  </a:cubicBezTo>
                  <a:lnTo>
                    <a:pt x="2722" y="3636"/>
                  </a:lnTo>
                  <a:cubicBezTo>
                    <a:pt x="2714" y="3741"/>
                    <a:pt x="2708" y="3845"/>
                    <a:pt x="2701" y="3949"/>
                  </a:cubicBezTo>
                  <a:cubicBezTo>
                    <a:pt x="2657" y="4686"/>
                    <a:pt x="2768" y="5400"/>
                    <a:pt x="2657" y="6159"/>
                  </a:cubicBezTo>
                  <a:cubicBezTo>
                    <a:pt x="2501" y="7141"/>
                    <a:pt x="2143" y="8056"/>
                    <a:pt x="1496" y="8815"/>
                  </a:cubicBezTo>
                  <a:cubicBezTo>
                    <a:pt x="1359" y="8986"/>
                    <a:pt x="1511" y="9223"/>
                    <a:pt x="1680" y="9223"/>
                  </a:cubicBezTo>
                  <a:cubicBezTo>
                    <a:pt x="1732" y="9223"/>
                    <a:pt x="1784" y="9202"/>
                    <a:pt x="1831" y="9150"/>
                  </a:cubicBezTo>
                  <a:cubicBezTo>
                    <a:pt x="2478" y="8391"/>
                    <a:pt x="2880" y="7498"/>
                    <a:pt x="3059" y="6538"/>
                  </a:cubicBezTo>
                  <a:cubicBezTo>
                    <a:pt x="3215" y="5668"/>
                    <a:pt x="3125" y="4842"/>
                    <a:pt x="3170" y="3972"/>
                  </a:cubicBezTo>
                  <a:cubicBezTo>
                    <a:pt x="3177" y="3831"/>
                    <a:pt x="3185" y="3689"/>
                    <a:pt x="3195" y="3546"/>
                  </a:cubicBezTo>
                  <a:lnTo>
                    <a:pt x="3195" y="3546"/>
                  </a:lnTo>
                  <a:cubicBezTo>
                    <a:pt x="3861" y="3311"/>
                    <a:pt x="4412" y="2651"/>
                    <a:pt x="4838" y="1969"/>
                  </a:cubicBezTo>
                  <a:lnTo>
                    <a:pt x="4838" y="1969"/>
                  </a:lnTo>
                  <a:cubicBezTo>
                    <a:pt x="4867" y="2650"/>
                    <a:pt x="4995" y="3385"/>
                    <a:pt x="5394" y="3865"/>
                  </a:cubicBezTo>
                  <a:lnTo>
                    <a:pt x="5394" y="3865"/>
                  </a:lnTo>
                  <a:cubicBezTo>
                    <a:pt x="5265" y="4111"/>
                    <a:pt x="5142" y="4364"/>
                    <a:pt x="5023" y="4619"/>
                  </a:cubicBezTo>
                  <a:cubicBezTo>
                    <a:pt x="4308" y="6248"/>
                    <a:pt x="3795" y="7989"/>
                    <a:pt x="3460" y="9730"/>
                  </a:cubicBezTo>
                  <a:cubicBezTo>
                    <a:pt x="3419" y="9907"/>
                    <a:pt x="3570" y="10026"/>
                    <a:pt x="3708" y="10026"/>
                  </a:cubicBezTo>
                  <a:cubicBezTo>
                    <a:pt x="3797" y="10026"/>
                    <a:pt x="3881" y="9977"/>
                    <a:pt x="3907" y="9864"/>
                  </a:cubicBezTo>
                  <a:cubicBezTo>
                    <a:pt x="4130" y="8703"/>
                    <a:pt x="4442" y="7543"/>
                    <a:pt x="4822" y="6427"/>
                  </a:cubicBezTo>
                  <a:cubicBezTo>
                    <a:pt x="5075" y="5666"/>
                    <a:pt x="5373" y="4896"/>
                    <a:pt x="5750" y="4174"/>
                  </a:cubicBezTo>
                  <a:lnTo>
                    <a:pt x="5750" y="4174"/>
                  </a:lnTo>
                  <a:cubicBezTo>
                    <a:pt x="5788" y="4197"/>
                    <a:pt x="5829" y="4219"/>
                    <a:pt x="5871" y="4239"/>
                  </a:cubicBezTo>
                  <a:cubicBezTo>
                    <a:pt x="6080" y="4346"/>
                    <a:pt x="6291" y="4394"/>
                    <a:pt x="6499" y="4394"/>
                  </a:cubicBezTo>
                  <a:cubicBezTo>
                    <a:pt x="7244" y="4394"/>
                    <a:pt x="7930" y="3777"/>
                    <a:pt x="8192" y="3079"/>
                  </a:cubicBezTo>
                  <a:cubicBezTo>
                    <a:pt x="8374" y="2574"/>
                    <a:pt x="8409" y="1502"/>
                    <a:pt x="7702" y="1502"/>
                  </a:cubicBezTo>
                  <a:cubicBezTo>
                    <a:pt x="7628" y="1502"/>
                    <a:pt x="7546" y="1513"/>
                    <a:pt x="7455" y="1539"/>
                  </a:cubicBezTo>
                  <a:cubicBezTo>
                    <a:pt x="6942" y="1673"/>
                    <a:pt x="6496" y="2208"/>
                    <a:pt x="6183" y="2610"/>
                  </a:cubicBezTo>
                  <a:cubicBezTo>
                    <a:pt x="5985" y="2865"/>
                    <a:pt x="5807" y="3136"/>
                    <a:pt x="5642" y="3417"/>
                  </a:cubicBezTo>
                  <a:lnTo>
                    <a:pt x="5642" y="3417"/>
                  </a:lnTo>
                  <a:cubicBezTo>
                    <a:pt x="5250" y="2765"/>
                    <a:pt x="5281" y="1627"/>
                    <a:pt x="5313" y="1048"/>
                  </a:cubicBezTo>
                  <a:cubicBezTo>
                    <a:pt x="5327" y="895"/>
                    <a:pt x="5194" y="803"/>
                    <a:pt x="5071" y="803"/>
                  </a:cubicBezTo>
                  <a:cubicBezTo>
                    <a:pt x="4995" y="803"/>
                    <a:pt x="4923" y="838"/>
                    <a:pt x="4889" y="914"/>
                  </a:cubicBezTo>
                  <a:cubicBezTo>
                    <a:pt x="4537" y="1617"/>
                    <a:pt x="4002" y="2687"/>
                    <a:pt x="3227" y="3041"/>
                  </a:cubicBezTo>
                  <a:lnTo>
                    <a:pt x="3227" y="3041"/>
                  </a:lnTo>
                  <a:cubicBezTo>
                    <a:pt x="3267" y="2356"/>
                    <a:pt x="3273" y="1670"/>
                    <a:pt x="3059" y="1026"/>
                  </a:cubicBezTo>
                  <a:cubicBezTo>
                    <a:pt x="2925" y="601"/>
                    <a:pt x="2679" y="200"/>
                    <a:pt x="2255" y="66"/>
                  </a:cubicBezTo>
                  <a:cubicBezTo>
                    <a:pt x="2129" y="22"/>
                    <a:pt x="1990" y="1"/>
                    <a:pt x="184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694;p58">
            <a:extLst>
              <a:ext uri="{FF2B5EF4-FFF2-40B4-BE49-F238E27FC236}">
                <a16:creationId xmlns:a16="http://schemas.microsoft.com/office/drawing/2014/main" id="{78BEBC1A-DC06-555F-69D7-FFFCC6FBB456}"/>
              </a:ext>
            </a:extLst>
          </p:cNvPr>
          <p:cNvGrpSpPr/>
          <p:nvPr/>
        </p:nvGrpSpPr>
        <p:grpSpPr>
          <a:xfrm>
            <a:off x="152004" y="4126586"/>
            <a:ext cx="1653363" cy="954820"/>
            <a:chOff x="5908500" y="1528925"/>
            <a:chExt cx="2389775" cy="1380100"/>
          </a:xfrm>
        </p:grpSpPr>
        <p:sp>
          <p:nvSpPr>
            <p:cNvPr id="3" name="Google Shape;1695;p58">
              <a:extLst>
                <a:ext uri="{FF2B5EF4-FFF2-40B4-BE49-F238E27FC236}">
                  <a16:creationId xmlns:a16="http://schemas.microsoft.com/office/drawing/2014/main" id="{C21267C4-97EC-CD4A-8E19-58DCA639ED6F}"/>
                </a:ext>
              </a:extLst>
            </p:cNvPr>
            <p:cNvSpPr/>
            <p:nvPr/>
          </p:nvSpPr>
          <p:spPr>
            <a:xfrm>
              <a:off x="6486825" y="2679300"/>
              <a:ext cx="46400" cy="24850"/>
            </a:xfrm>
            <a:custGeom>
              <a:avLst/>
              <a:gdLst/>
              <a:ahLst/>
              <a:cxnLst/>
              <a:rect l="l" t="t" r="r" b="b"/>
              <a:pathLst>
                <a:path w="1856" h="994" extrusionOk="0">
                  <a:moveTo>
                    <a:pt x="527" y="1"/>
                  </a:moveTo>
                  <a:cubicBezTo>
                    <a:pt x="427" y="1"/>
                    <a:pt x="327" y="1"/>
                    <a:pt x="201" y="51"/>
                  </a:cubicBezTo>
                  <a:cubicBezTo>
                    <a:pt x="126" y="101"/>
                    <a:pt x="51" y="201"/>
                    <a:pt x="26" y="302"/>
                  </a:cubicBezTo>
                  <a:cubicBezTo>
                    <a:pt x="1" y="402"/>
                    <a:pt x="1" y="527"/>
                    <a:pt x="51" y="628"/>
                  </a:cubicBezTo>
                  <a:cubicBezTo>
                    <a:pt x="126" y="703"/>
                    <a:pt x="201" y="803"/>
                    <a:pt x="302" y="803"/>
                  </a:cubicBezTo>
                  <a:cubicBezTo>
                    <a:pt x="652" y="878"/>
                    <a:pt x="978" y="928"/>
                    <a:pt x="1304" y="978"/>
                  </a:cubicBezTo>
                  <a:cubicBezTo>
                    <a:pt x="1350" y="988"/>
                    <a:pt x="1392" y="993"/>
                    <a:pt x="1433" y="993"/>
                  </a:cubicBezTo>
                  <a:cubicBezTo>
                    <a:pt x="1503" y="993"/>
                    <a:pt x="1566" y="976"/>
                    <a:pt x="1630" y="928"/>
                  </a:cubicBezTo>
                  <a:cubicBezTo>
                    <a:pt x="1730" y="878"/>
                    <a:pt x="1805" y="778"/>
                    <a:pt x="1830" y="678"/>
                  </a:cubicBezTo>
                  <a:cubicBezTo>
                    <a:pt x="1855" y="577"/>
                    <a:pt x="1855" y="452"/>
                    <a:pt x="1780" y="352"/>
                  </a:cubicBezTo>
                  <a:cubicBezTo>
                    <a:pt x="1730" y="277"/>
                    <a:pt x="1655" y="201"/>
                    <a:pt x="1530" y="176"/>
                  </a:cubicBezTo>
                  <a:cubicBezTo>
                    <a:pt x="1204" y="126"/>
                    <a:pt x="878" y="51"/>
                    <a:pt x="52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1696;p58">
              <a:extLst>
                <a:ext uri="{FF2B5EF4-FFF2-40B4-BE49-F238E27FC236}">
                  <a16:creationId xmlns:a16="http://schemas.microsoft.com/office/drawing/2014/main" id="{DF07CAE4-40BE-673C-0472-AE3456066593}"/>
                </a:ext>
              </a:extLst>
            </p:cNvPr>
            <p:cNvGrpSpPr/>
            <p:nvPr/>
          </p:nvGrpSpPr>
          <p:grpSpPr>
            <a:xfrm>
              <a:off x="7520050" y="2738825"/>
              <a:ext cx="114050" cy="110950"/>
              <a:chOff x="4247650" y="2253150"/>
              <a:chExt cx="114050" cy="110950"/>
            </a:xfrm>
          </p:grpSpPr>
          <p:sp>
            <p:nvSpPr>
              <p:cNvPr id="53" name="Google Shape;1697;p58">
                <a:extLst>
                  <a:ext uri="{FF2B5EF4-FFF2-40B4-BE49-F238E27FC236}">
                    <a16:creationId xmlns:a16="http://schemas.microsoft.com/office/drawing/2014/main" id="{5004F210-B413-9AD8-E70A-F513815A0AEF}"/>
                  </a:ext>
                </a:extLst>
              </p:cNvPr>
              <p:cNvSpPr/>
              <p:nvPr/>
            </p:nvSpPr>
            <p:spPr>
              <a:xfrm>
                <a:off x="4247650" y="2319575"/>
                <a:ext cx="45750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405" extrusionOk="0">
                    <a:moveTo>
                      <a:pt x="928" y="1"/>
                    </a:moveTo>
                    <a:cubicBezTo>
                      <a:pt x="0" y="1"/>
                      <a:pt x="0" y="1404"/>
                      <a:pt x="928" y="1404"/>
                    </a:cubicBezTo>
                    <a:cubicBezTo>
                      <a:pt x="1830" y="1404"/>
                      <a:pt x="1830" y="1"/>
                      <a:pt x="928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98;p58">
                <a:extLst>
                  <a:ext uri="{FF2B5EF4-FFF2-40B4-BE49-F238E27FC236}">
                    <a16:creationId xmlns:a16="http://schemas.microsoft.com/office/drawing/2014/main" id="{3237D1A9-39D7-BA95-C42C-BD47B01627E6}"/>
                  </a:ext>
                </a:extLst>
              </p:cNvPr>
              <p:cNvSpPr/>
              <p:nvPr/>
            </p:nvSpPr>
            <p:spPr>
              <a:xfrm>
                <a:off x="4285875" y="2253150"/>
                <a:ext cx="45125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430" extrusionOk="0">
                    <a:moveTo>
                      <a:pt x="902" y="1"/>
                    </a:moveTo>
                    <a:cubicBezTo>
                      <a:pt x="0" y="1"/>
                      <a:pt x="0" y="1430"/>
                      <a:pt x="902" y="1430"/>
                    </a:cubicBezTo>
                    <a:cubicBezTo>
                      <a:pt x="1805" y="1430"/>
                      <a:pt x="1805" y="1"/>
                      <a:pt x="902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699;p58">
                <a:extLst>
                  <a:ext uri="{FF2B5EF4-FFF2-40B4-BE49-F238E27FC236}">
                    <a16:creationId xmlns:a16="http://schemas.microsoft.com/office/drawing/2014/main" id="{3CD2B624-36BC-F927-D9D0-63A04B65975A}"/>
                  </a:ext>
                </a:extLst>
              </p:cNvPr>
              <p:cNvSpPr/>
              <p:nvPr/>
            </p:nvSpPr>
            <p:spPr>
              <a:xfrm>
                <a:off x="4316575" y="2328975"/>
                <a:ext cx="451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405" extrusionOk="0">
                    <a:moveTo>
                      <a:pt x="903" y="1"/>
                    </a:moveTo>
                    <a:cubicBezTo>
                      <a:pt x="0" y="1"/>
                      <a:pt x="0" y="1404"/>
                      <a:pt x="903" y="1404"/>
                    </a:cubicBezTo>
                    <a:cubicBezTo>
                      <a:pt x="1805" y="1404"/>
                      <a:pt x="1805" y="1"/>
                      <a:pt x="903" y="1"/>
                    </a:cubicBezTo>
                    <a:close/>
                  </a:path>
                </a:pathLst>
              </a:custGeom>
              <a:solidFill>
                <a:srgbClr val="0000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1700;p58">
              <a:extLst>
                <a:ext uri="{FF2B5EF4-FFF2-40B4-BE49-F238E27FC236}">
                  <a16:creationId xmlns:a16="http://schemas.microsoft.com/office/drawing/2014/main" id="{8CD0DF35-28A7-1671-A967-A65CA0E8EDBD}"/>
                </a:ext>
              </a:extLst>
            </p:cNvPr>
            <p:cNvSpPr/>
            <p:nvPr/>
          </p:nvSpPr>
          <p:spPr>
            <a:xfrm>
              <a:off x="7428575" y="1528925"/>
              <a:ext cx="63300" cy="48900"/>
            </a:xfrm>
            <a:custGeom>
              <a:avLst/>
              <a:gdLst/>
              <a:ahLst/>
              <a:cxnLst/>
              <a:rect l="l" t="t" r="r" b="b"/>
              <a:pathLst>
                <a:path w="2532" h="1956" extrusionOk="0">
                  <a:moveTo>
                    <a:pt x="1278" y="1"/>
                  </a:moveTo>
                  <a:cubicBezTo>
                    <a:pt x="0" y="1"/>
                    <a:pt x="0" y="1956"/>
                    <a:pt x="1278" y="1956"/>
                  </a:cubicBezTo>
                  <a:cubicBezTo>
                    <a:pt x="2532" y="1956"/>
                    <a:pt x="2532" y="1"/>
                    <a:pt x="127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701;p58">
              <a:extLst>
                <a:ext uri="{FF2B5EF4-FFF2-40B4-BE49-F238E27FC236}">
                  <a16:creationId xmlns:a16="http://schemas.microsoft.com/office/drawing/2014/main" id="{2A97F66A-36F0-2620-C49D-32694E43E5B1}"/>
                </a:ext>
              </a:extLst>
            </p:cNvPr>
            <p:cNvSpPr/>
            <p:nvPr/>
          </p:nvSpPr>
          <p:spPr>
            <a:xfrm>
              <a:off x="5908500" y="2754900"/>
              <a:ext cx="171725" cy="154125"/>
            </a:xfrm>
            <a:custGeom>
              <a:avLst/>
              <a:gdLst/>
              <a:ahLst/>
              <a:cxnLst/>
              <a:rect l="l" t="t" r="r" b="b"/>
              <a:pathLst>
                <a:path w="6869" h="6165" extrusionOk="0">
                  <a:moveTo>
                    <a:pt x="3668" y="0"/>
                  </a:moveTo>
                  <a:cubicBezTo>
                    <a:pt x="3542" y="0"/>
                    <a:pt x="3412" y="57"/>
                    <a:pt x="3334" y="160"/>
                  </a:cubicBezTo>
                  <a:cubicBezTo>
                    <a:pt x="2958" y="736"/>
                    <a:pt x="2632" y="1313"/>
                    <a:pt x="2357" y="1939"/>
                  </a:cubicBezTo>
                  <a:cubicBezTo>
                    <a:pt x="1655" y="1939"/>
                    <a:pt x="978" y="2015"/>
                    <a:pt x="327" y="2265"/>
                  </a:cubicBezTo>
                  <a:cubicBezTo>
                    <a:pt x="51" y="2365"/>
                    <a:pt x="1" y="2766"/>
                    <a:pt x="251" y="2942"/>
                  </a:cubicBezTo>
                  <a:cubicBezTo>
                    <a:pt x="652" y="3218"/>
                    <a:pt x="1079" y="3493"/>
                    <a:pt x="1505" y="3744"/>
                  </a:cubicBezTo>
                  <a:cubicBezTo>
                    <a:pt x="1329" y="4145"/>
                    <a:pt x="1129" y="4521"/>
                    <a:pt x="928" y="4897"/>
                  </a:cubicBezTo>
                  <a:cubicBezTo>
                    <a:pt x="738" y="5201"/>
                    <a:pt x="1025" y="5535"/>
                    <a:pt x="1283" y="5535"/>
                  </a:cubicBezTo>
                  <a:cubicBezTo>
                    <a:pt x="1365" y="5535"/>
                    <a:pt x="1444" y="5501"/>
                    <a:pt x="1505" y="5423"/>
                  </a:cubicBezTo>
                  <a:cubicBezTo>
                    <a:pt x="1555" y="5398"/>
                    <a:pt x="1580" y="5398"/>
                    <a:pt x="1605" y="5373"/>
                  </a:cubicBezTo>
                  <a:cubicBezTo>
                    <a:pt x="2081" y="5122"/>
                    <a:pt x="2582" y="4922"/>
                    <a:pt x="3084" y="4746"/>
                  </a:cubicBezTo>
                  <a:cubicBezTo>
                    <a:pt x="3585" y="5122"/>
                    <a:pt x="4061" y="5523"/>
                    <a:pt x="4487" y="6025"/>
                  </a:cubicBezTo>
                  <a:cubicBezTo>
                    <a:pt x="4568" y="6122"/>
                    <a:pt x="4673" y="6164"/>
                    <a:pt x="4776" y="6164"/>
                  </a:cubicBezTo>
                  <a:cubicBezTo>
                    <a:pt x="4993" y="6164"/>
                    <a:pt x="5206" y="5978"/>
                    <a:pt x="5189" y="5724"/>
                  </a:cubicBezTo>
                  <a:cubicBezTo>
                    <a:pt x="5114" y="5173"/>
                    <a:pt x="5064" y="4596"/>
                    <a:pt x="5013" y="4020"/>
                  </a:cubicBezTo>
                  <a:cubicBezTo>
                    <a:pt x="5590" y="3769"/>
                    <a:pt x="6141" y="3468"/>
                    <a:pt x="6617" y="3017"/>
                  </a:cubicBezTo>
                  <a:cubicBezTo>
                    <a:pt x="6868" y="2817"/>
                    <a:pt x="6793" y="2365"/>
                    <a:pt x="6417" y="2340"/>
                  </a:cubicBezTo>
                  <a:cubicBezTo>
                    <a:pt x="5891" y="2290"/>
                    <a:pt x="5314" y="2190"/>
                    <a:pt x="4763" y="2115"/>
                  </a:cubicBezTo>
                  <a:cubicBezTo>
                    <a:pt x="4612" y="1438"/>
                    <a:pt x="4362" y="761"/>
                    <a:pt x="3961" y="160"/>
                  </a:cubicBezTo>
                  <a:cubicBezTo>
                    <a:pt x="3900" y="50"/>
                    <a:pt x="3786" y="0"/>
                    <a:pt x="3668" y="0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02;p58">
              <a:extLst>
                <a:ext uri="{FF2B5EF4-FFF2-40B4-BE49-F238E27FC236}">
                  <a16:creationId xmlns:a16="http://schemas.microsoft.com/office/drawing/2014/main" id="{286A99C3-FEED-4DD7-DF16-AC272881607E}"/>
                </a:ext>
              </a:extLst>
            </p:cNvPr>
            <p:cNvSpPr/>
            <p:nvPr/>
          </p:nvSpPr>
          <p:spPr>
            <a:xfrm>
              <a:off x="8127200" y="2326850"/>
              <a:ext cx="171075" cy="154000"/>
            </a:xfrm>
            <a:custGeom>
              <a:avLst/>
              <a:gdLst/>
              <a:ahLst/>
              <a:cxnLst/>
              <a:rect l="l" t="t" r="r" b="b"/>
              <a:pathLst>
                <a:path w="6843" h="6160" extrusionOk="0">
                  <a:moveTo>
                    <a:pt x="3660" y="1"/>
                  </a:moveTo>
                  <a:cubicBezTo>
                    <a:pt x="3530" y="1"/>
                    <a:pt x="3400" y="58"/>
                    <a:pt x="3334" y="164"/>
                  </a:cubicBezTo>
                  <a:cubicBezTo>
                    <a:pt x="2933" y="715"/>
                    <a:pt x="2632" y="1317"/>
                    <a:pt x="2331" y="1918"/>
                  </a:cubicBezTo>
                  <a:cubicBezTo>
                    <a:pt x="1629" y="1918"/>
                    <a:pt x="953" y="2019"/>
                    <a:pt x="301" y="2244"/>
                  </a:cubicBezTo>
                  <a:cubicBezTo>
                    <a:pt x="25" y="2345"/>
                    <a:pt x="0" y="2771"/>
                    <a:pt x="226" y="2921"/>
                  </a:cubicBezTo>
                  <a:cubicBezTo>
                    <a:pt x="652" y="3222"/>
                    <a:pt x="1078" y="3472"/>
                    <a:pt x="1504" y="3723"/>
                  </a:cubicBezTo>
                  <a:cubicBezTo>
                    <a:pt x="1303" y="4124"/>
                    <a:pt x="1128" y="4500"/>
                    <a:pt x="902" y="4876"/>
                  </a:cubicBezTo>
                  <a:cubicBezTo>
                    <a:pt x="733" y="5197"/>
                    <a:pt x="1003" y="5517"/>
                    <a:pt x="1265" y="5517"/>
                  </a:cubicBezTo>
                  <a:cubicBezTo>
                    <a:pt x="1351" y="5517"/>
                    <a:pt x="1436" y="5483"/>
                    <a:pt x="1504" y="5402"/>
                  </a:cubicBezTo>
                  <a:cubicBezTo>
                    <a:pt x="1529" y="5402"/>
                    <a:pt x="1554" y="5377"/>
                    <a:pt x="1579" y="5377"/>
                  </a:cubicBezTo>
                  <a:cubicBezTo>
                    <a:pt x="2055" y="5101"/>
                    <a:pt x="2557" y="4901"/>
                    <a:pt x="3058" y="4725"/>
                  </a:cubicBezTo>
                  <a:cubicBezTo>
                    <a:pt x="3559" y="5101"/>
                    <a:pt x="4060" y="5502"/>
                    <a:pt x="4461" y="6004"/>
                  </a:cubicBezTo>
                  <a:cubicBezTo>
                    <a:pt x="4545" y="6112"/>
                    <a:pt x="4656" y="6160"/>
                    <a:pt x="4766" y="6160"/>
                  </a:cubicBezTo>
                  <a:cubicBezTo>
                    <a:pt x="4985" y="6160"/>
                    <a:pt x="5197" y="5970"/>
                    <a:pt x="5163" y="5703"/>
                  </a:cubicBezTo>
                  <a:cubicBezTo>
                    <a:pt x="5088" y="5152"/>
                    <a:pt x="5063" y="4575"/>
                    <a:pt x="5013" y="4024"/>
                  </a:cubicBezTo>
                  <a:cubicBezTo>
                    <a:pt x="5589" y="3773"/>
                    <a:pt x="6116" y="3447"/>
                    <a:pt x="6617" y="3021"/>
                  </a:cubicBezTo>
                  <a:cubicBezTo>
                    <a:pt x="6842" y="2796"/>
                    <a:pt x="6767" y="2345"/>
                    <a:pt x="6416" y="2319"/>
                  </a:cubicBezTo>
                  <a:cubicBezTo>
                    <a:pt x="5865" y="2269"/>
                    <a:pt x="5314" y="2194"/>
                    <a:pt x="4737" y="2119"/>
                  </a:cubicBezTo>
                  <a:cubicBezTo>
                    <a:pt x="4587" y="1417"/>
                    <a:pt x="4361" y="741"/>
                    <a:pt x="3960" y="139"/>
                  </a:cubicBezTo>
                  <a:cubicBezTo>
                    <a:pt x="3890" y="45"/>
                    <a:pt x="3775" y="1"/>
                    <a:pt x="366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03;p58">
              <a:extLst>
                <a:ext uri="{FF2B5EF4-FFF2-40B4-BE49-F238E27FC236}">
                  <a16:creationId xmlns:a16="http://schemas.microsoft.com/office/drawing/2014/main" id="{092EBFC9-6FC9-02F3-1116-5E5FB5FC032E}"/>
                </a:ext>
              </a:extLst>
            </p:cNvPr>
            <p:cNvSpPr/>
            <p:nvPr/>
          </p:nvSpPr>
          <p:spPr>
            <a:xfrm>
              <a:off x="6377175" y="1890925"/>
              <a:ext cx="96650" cy="82075"/>
            </a:xfrm>
            <a:custGeom>
              <a:avLst/>
              <a:gdLst/>
              <a:ahLst/>
              <a:cxnLst/>
              <a:rect l="l" t="t" r="r" b="b"/>
              <a:pathLst>
                <a:path w="3866" h="3283" extrusionOk="0">
                  <a:moveTo>
                    <a:pt x="1372" y="1"/>
                  </a:moveTo>
                  <a:cubicBezTo>
                    <a:pt x="1333" y="1"/>
                    <a:pt x="1294" y="3"/>
                    <a:pt x="1254" y="7"/>
                  </a:cubicBezTo>
                  <a:cubicBezTo>
                    <a:pt x="151" y="132"/>
                    <a:pt x="1" y="1461"/>
                    <a:pt x="51" y="2313"/>
                  </a:cubicBezTo>
                  <a:cubicBezTo>
                    <a:pt x="72" y="2602"/>
                    <a:pt x="280" y="2790"/>
                    <a:pt x="522" y="2790"/>
                  </a:cubicBezTo>
                  <a:cubicBezTo>
                    <a:pt x="573" y="2790"/>
                    <a:pt x="625" y="2781"/>
                    <a:pt x="678" y="2764"/>
                  </a:cubicBezTo>
                  <a:cubicBezTo>
                    <a:pt x="754" y="2840"/>
                    <a:pt x="875" y="2873"/>
                    <a:pt x="994" y="2873"/>
                  </a:cubicBezTo>
                  <a:cubicBezTo>
                    <a:pt x="1031" y="2873"/>
                    <a:pt x="1068" y="2870"/>
                    <a:pt x="1104" y="2864"/>
                  </a:cubicBezTo>
                  <a:cubicBezTo>
                    <a:pt x="1229" y="3015"/>
                    <a:pt x="1379" y="3140"/>
                    <a:pt x="1555" y="3215"/>
                  </a:cubicBezTo>
                  <a:cubicBezTo>
                    <a:pt x="1630" y="3258"/>
                    <a:pt x="1724" y="3283"/>
                    <a:pt x="1819" y="3283"/>
                  </a:cubicBezTo>
                  <a:cubicBezTo>
                    <a:pt x="1944" y="3283"/>
                    <a:pt x="2071" y="3240"/>
                    <a:pt x="2156" y="3140"/>
                  </a:cubicBezTo>
                  <a:cubicBezTo>
                    <a:pt x="2307" y="2939"/>
                    <a:pt x="2457" y="2714"/>
                    <a:pt x="2532" y="2488"/>
                  </a:cubicBezTo>
                  <a:cubicBezTo>
                    <a:pt x="2548" y="2490"/>
                    <a:pt x="2564" y="2491"/>
                    <a:pt x="2580" y="2491"/>
                  </a:cubicBezTo>
                  <a:cubicBezTo>
                    <a:pt x="2814" y="2491"/>
                    <a:pt x="3035" y="2322"/>
                    <a:pt x="3058" y="2087"/>
                  </a:cubicBezTo>
                  <a:cubicBezTo>
                    <a:pt x="3134" y="2062"/>
                    <a:pt x="3209" y="2037"/>
                    <a:pt x="3284" y="2012"/>
                  </a:cubicBezTo>
                  <a:cubicBezTo>
                    <a:pt x="3865" y="1873"/>
                    <a:pt x="3670" y="1044"/>
                    <a:pt x="3159" y="1044"/>
                  </a:cubicBezTo>
                  <a:cubicBezTo>
                    <a:pt x="3119" y="1044"/>
                    <a:pt x="3077" y="1049"/>
                    <a:pt x="3033" y="1060"/>
                  </a:cubicBezTo>
                  <a:cubicBezTo>
                    <a:pt x="2933" y="1085"/>
                    <a:pt x="2858" y="1110"/>
                    <a:pt x="2758" y="1160"/>
                  </a:cubicBezTo>
                  <a:cubicBezTo>
                    <a:pt x="2474" y="569"/>
                    <a:pt x="2012" y="1"/>
                    <a:pt x="1372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04;p58">
              <a:extLst>
                <a:ext uri="{FF2B5EF4-FFF2-40B4-BE49-F238E27FC236}">
                  <a16:creationId xmlns:a16="http://schemas.microsoft.com/office/drawing/2014/main" id="{A577728A-96D4-ED17-34FD-798D84D3341B}"/>
                </a:ext>
              </a:extLst>
            </p:cNvPr>
            <p:cNvSpPr/>
            <p:nvPr/>
          </p:nvSpPr>
          <p:spPr>
            <a:xfrm>
              <a:off x="6153500" y="2121950"/>
              <a:ext cx="455100" cy="418625"/>
            </a:xfrm>
            <a:custGeom>
              <a:avLst/>
              <a:gdLst/>
              <a:ahLst/>
              <a:cxnLst/>
              <a:rect l="l" t="t" r="r" b="b"/>
              <a:pathLst>
                <a:path w="18204" h="16745" extrusionOk="0">
                  <a:moveTo>
                    <a:pt x="2382" y="1"/>
                  </a:moveTo>
                  <a:cubicBezTo>
                    <a:pt x="1987" y="1"/>
                    <a:pt x="1621" y="259"/>
                    <a:pt x="1429" y="691"/>
                  </a:cubicBezTo>
                  <a:cubicBezTo>
                    <a:pt x="1128" y="1418"/>
                    <a:pt x="652" y="2044"/>
                    <a:pt x="276" y="2721"/>
                  </a:cubicBezTo>
                  <a:cubicBezTo>
                    <a:pt x="0" y="3172"/>
                    <a:pt x="151" y="3774"/>
                    <a:pt x="627" y="4049"/>
                  </a:cubicBezTo>
                  <a:cubicBezTo>
                    <a:pt x="1655" y="4626"/>
                    <a:pt x="2682" y="5252"/>
                    <a:pt x="3685" y="5879"/>
                  </a:cubicBezTo>
                  <a:cubicBezTo>
                    <a:pt x="4010" y="6355"/>
                    <a:pt x="4386" y="6781"/>
                    <a:pt x="4762" y="7207"/>
                  </a:cubicBezTo>
                  <a:cubicBezTo>
                    <a:pt x="4812" y="7383"/>
                    <a:pt x="4913" y="7533"/>
                    <a:pt x="5088" y="7683"/>
                  </a:cubicBezTo>
                  <a:cubicBezTo>
                    <a:pt x="5364" y="7909"/>
                    <a:pt x="5640" y="8084"/>
                    <a:pt x="5940" y="8285"/>
                  </a:cubicBezTo>
                  <a:cubicBezTo>
                    <a:pt x="6943" y="9137"/>
                    <a:pt x="8046" y="9864"/>
                    <a:pt x="9148" y="10591"/>
                  </a:cubicBezTo>
                  <a:cubicBezTo>
                    <a:pt x="11504" y="12145"/>
                    <a:pt x="14913" y="13749"/>
                    <a:pt x="16341" y="16255"/>
                  </a:cubicBezTo>
                  <a:cubicBezTo>
                    <a:pt x="16535" y="16601"/>
                    <a:pt x="16815" y="16745"/>
                    <a:pt x="17095" y="16745"/>
                  </a:cubicBezTo>
                  <a:cubicBezTo>
                    <a:pt x="17647" y="16745"/>
                    <a:pt x="18204" y="16185"/>
                    <a:pt x="18121" y="15503"/>
                  </a:cubicBezTo>
                  <a:cubicBezTo>
                    <a:pt x="17996" y="14676"/>
                    <a:pt x="17970" y="13849"/>
                    <a:pt x="17870" y="13022"/>
                  </a:cubicBezTo>
                  <a:cubicBezTo>
                    <a:pt x="18071" y="12871"/>
                    <a:pt x="18196" y="12646"/>
                    <a:pt x="18146" y="12345"/>
                  </a:cubicBezTo>
                  <a:cubicBezTo>
                    <a:pt x="17845" y="9889"/>
                    <a:pt x="14762" y="8285"/>
                    <a:pt x="12883" y="7082"/>
                  </a:cubicBezTo>
                  <a:cubicBezTo>
                    <a:pt x="11680" y="6330"/>
                    <a:pt x="10502" y="5603"/>
                    <a:pt x="9349" y="4726"/>
                  </a:cubicBezTo>
                  <a:cubicBezTo>
                    <a:pt x="8472" y="4074"/>
                    <a:pt x="7620" y="3448"/>
                    <a:pt x="6667" y="2947"/>
                  </a:cubicBezTo>
                  <a:cubicBezTo>
                    <a:pt x="6366" y="2771"/>
                    <a:pt x="6066" y="2646"/>
                    <a:pt x="5765" y="2495"/>
                  </a:cubicBezTo>
                  <a:cubicBezTo>
                    <a:pt x="4863" y="1769"/>
                    <a:pt x="3960" y="1017"/>
                    <a:pt x="3058" y="265"/>
                  </a:cubicBezTo>
                  <a:cubicBezTo>
                    <a:pt x="2841" y="83"/>
                    <a:pt x="2607" y="1"/>
                    <a:pt x="2382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05;p58">
              <a:extLst>
                <a:ext uri="{FF2B5EF4-FFF2-40B4-BE49-F238E27FC236}">
                  <a16:creationId xmlns:a16="http://schemas.microsoft.com/office/drawing/2014/main" id="{2A539295-5E31-E37D-1DDE-1E3B1B4D7427}"/>
                </a:ext>
              </a:extLst>
            </p:cNvPr>
            <p:cNvSpPr/>
            <p:nvPr/>
          </p:nvSpPr>
          <p:spPr>
            <a:xfrm>
              <a:off x="6387825" y="1930700"/>
              <a:ext cx="259175" cy="468150"/>
            </a:xfrm>
            <a:custGeom>
              <a:avLst/>
              <a:gdLst/>
              <a:ahLst/>
              <a:cxnLst/>
              <a:rect l="l" t="t" r="r" b="b"/>
              <a:pathLst>
                <a:path w="10367" h="18726" extrusionOk="0">
                  <a:moveTo>
                    <a:pt x="3079" y="0"/>
                  </a:moveTo>
                  <a:cubicBezTo>
                    <a:pt x="3000" y="0"/>
                    <a:pt x="2922" y="18"/>
                    <a:pt x="2858" y="45"/>
                  </a:cubicBezTo>
                  <a:cubicBezTo>
                    <a:pt x="1956" y="421"/>
                    <a:pt x="1154" y="947"/>
                    <a:pt x="252" y="1348"/>
                  </a:cubicBezTo>
                  <a:cubicBezTo>
                    <a:pt x="51" y="1424"/>
                    <a:pt x="1" y="1724"/>
                    <a:pt x="101" y="1900"/>
                  </a:cubicBezTo>
                  <a:cubicBezTo>
                    <a:pt x="2983" y="7439"/>
                    <a:pt x="5364" y="13228"/>
                    <a:pt x="8673" y="18516"/>
                  </a:cubicBezTo>
                  <a:cubicBezTo>
                    <a:pt x="8758" y="18664"/>
                    <a:pt x="8888" y="18725"/>
                    <a:pt x="9017" y="18725"/>
                  </a:cubicBezTo>
                  <a:cubicBezTo>
                    <a:pt x="9303" y="18725"/>
                    <a:pt x="9589" y="18426"/>
                    <a:pt x="9399" y="18115"/>
                  </a:cubicBezTo>
                  <a:cubicBezTo>
                    <a:pt x="6169" y="12928"/>
                    <a:pt x="3823" y="7286"/>
                    <a:pt x="1031" y="1890"/>
                  </a:cubicBezTo>
                  <a:lnTo>
                    <a:pt x="1031" y="1890"/>
                  </a:lnTo>
                  <a:cubicBezTo>
                    <a:pt x="1645" y="1598"/>
                    <a:pt x="2243" y="1252"/>
                    <a:pt x="2868" y="957"/>
                  </a:cubicBezTo>
                  <a:lnTo>
                    <a:pt x="2868" y="957"/>
                  </a:lnTo>
                  <a:cubicBezTo>
                    <a:pt x="4989" y="5410"/>
                    <a:pt x="7005" y="9928"/>
                    <a:pt x="9450" y="14231"/>
                  </a:cubicBezTo>
                  <a:cubicBezTo>
                    <a:pt x="9535" y="14379"/>
                    <a:pt x="9665" y="14439"/>
                    <a:pt x="9794" y="14439"/>
                  </a:cubicBezTo>
                  <a:cubicBezTo>
                    <a:pt x="10080" y="14439"/>
                    <a:pt x="10366" y="14140"/>
                    <a:pt x="10176" y="13830"/>
                  </a:cubicBezTo>
                  <a:cubicBezTo>
                    <a:pt x="7645" y="9393"/>
                    <a:pt x="5615" y="4757"/>
                    <a:pt x="3435" y="195"/>
                  </a:cubicBezTo>
                  <a:cubicBezTo>
                    <a:pt x="3355" y="52"/>
                    <a:pt x="3215" y="0"/>
                    <a:pt x="307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06;p58">
              <a:extLst>
                <a:ext uri="{FF2B5EF4-FFF2-40B4-BE49-F238E27FC236}">
                  <a16:creationId xmlns:a16="http://schemas.microsoft.com/office/drawing/2014/main" id="{586151FD-B54F-21D4-6457-0CC380BC58C5}"/>
                </a:ext>
              </a:extLst>
            </p:cNvPr>
            <p:cNvSpPr/>
            <p:nvPr/>
          </p:nvSpPr>
          <p:spPr>
            <a:xfrm>
              <a:off x="6416650" y="1978525"/>
              <a:ext cx="75225" cy="47575"/>
            </a:xfrm>
            <a:custGeom>
              <a:avLst/>
              <a:gdLst/>
              <a:ahLst/>
              <a:cxnLst/>
              <a:rect l="l" t="t" r="r" b="b"/>
              <a:pathLst>
                <a:path w="3009" h="1903" extrusionOk="0">
                  <a:moveTo>
                    <a:pt x="2517" y="1"/>
                  </a:moveTo>
                  <a:cubicBezTo>
                    <a:pt x="2446" y="1"/>
                    <a:pt x="2373" y="20"/>
                    <a:pt x="2307" y="62"/>
                  </a:cubicBezTo>
                  <a:cubicBezTo>
                    <a:pt x="1655" y="463"/>
                    <a:pt x="953" y="789"/>
                    <a:pt x="251" y="1140"/>
                  </a:cubicBezTo>
                  <a:cubicBezTo>
                    <a:pt x="51" y="1240"/>
                    <a:pt x="1" y="1516"/>
                    <a:pt x="101" y="1691"/>
                  </a:cubicBezTo>
                  <a:cubicBezTo>
                    <a:pt x="185" y="1825"/>
                    <a:pt x="324" y="1903"/>
                    <a:pt x="467" y="1903"/>
                  </a:cubicBezTo>
                  <a:cubicBezTo>
                    <a:pt x="538" y="1903"/>
                    <a:pt x="611" y="1883"/>
                    <a:pt x="677" y="1841"/>
                  </a:cubicBezTo>
                  <a:cubicBezTo>
                    <a:pt x="1354" y="1516"/>
                    <a:pt x="2056" y="1190"/>
                    <a:pt x="2733" y="789"/>
                  </a:cubicBezTo>
                  <a:cubicBezTo>
                    <a:pt x="2908" y="663"/>
                    <a:pt x="3008" y="413"/>
                    <a:pt x="2883" y="212"/>
                  </a:cubicBezTo>
                  <a:cubicBezTo>
                    <a:pt x="2799" y="79"/>
                    <a:pt x="2660" y="1"/>
                    <a:pt x="251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07;p58">
              <a:extLst>
                <a:ext uri="{FF2B5EF4-FFF2-40B4-BE49-F238E27FC236}">
                  <a16:creationId xmlns:a16="http://schemas.microsoft.com/office/drawing/2014/main" id="{5A8CE2A1-7E2C-EA81-CB5A-9F14C0A0C30D}"/>
                </a:ext>
              </a:extLst>
            </p:cNvPr>
            <p:cNvSpPr/>
            <p:nvPr/>
          </p:nvSpPr>
          <p:spPr>
            <a:xfrm>
              <a:off x="6368400" y="1877925"/>
              <a:ext cx="102175" cy="100825"/>
            </a:xfrm>
            <a:custGeom>
              <a:avLst/>
              <a:gdLst/>
              <a:ahLst/>
              <a:cxnLst/>
              <a:rect l="l" t="t" r="r" b="b"/>
              <a:pathLst>
                <a:path w="4087" h="4033" extrusionOk="0">
                  <a:moveTo>
                    <a:pt x="1822" y="842"/>
                  </a:moveTo>
                  <a:lnTo>
                    <a:pt x="1822" y="842"/>
                  </a:lnTo>
                  <a:cubicBezTo>
                    <a:pt x="1811" y="844"/>
                    <a:pt x="1812" y="853"/>
                    <a:pt x="1856" y="853"/>
                  </a:cubicBezTo>
                  <a:cubicBezTo>
                    <a:pt x="1844" y="853"/>
                    <a:pt x="1833" y="848"/>
                    <a:pt x="1822" y="842"/>
                  </a:cubicBezTo>
                  <a:close/>
                  <a:moveTo>
                    <a:pt x="1047" y="2600"/>
                  </a:moveTo>
                  <a:cubicBezTo>
                    <a:pt x="1047" y="2600"/>
                    <a:pt x="1049" y="2602"/>
                    <a:pt x="1054" y="2607"/>
                  </a:cubicBezTo>
                  <a:cubicBezTo>
                    <a:pt x="1055" y="2610"/>
                    <a:pt x="1056" y="2612"/>
                    <a:pt x="1057" y="2614"/>
                  </a:cubicBezTo>
                  <a:lnTo>
                    <a:pt x="1057" y="2614"/>
                  </a:lnTo>
                  <a:cubicBezTo>
                    <a:pt x="1051" y="2606"/>
                    <a:pt x="1046" y="2600"/>
                    <a:pt x="1047" y="2600"/>
                  </a:cubicBezTo>
                  <a:close/>
                  <a:moveTo>
                    <a:pt x="1755" y="1"/>
                  </a:moveTo>
                  <a:cubicBezTo>
                    <a:pt x="1179" y="1"/>
                    <a:pt x="602" y="352"/>
                    <a:pt x="302" y="828"/>
                  </a:cubicBezTo>
                  <a:cubicBezTo>
                    <a:pt x="1" y="1304"/>
                    <a:pt x="1" y="1880"/>
                    <a:pt x="126" y="2407"/>
                  </a:cubicBezTo>
                  <a:cubicBezTo>
                    <a:pt x="252" y="2958"/>
                    <a:pt x="527" y="3509"/>
                    <a:pt x="928" y="3910"/>
                  </a:cubicBezTo>
                  <a:cubicBezTo>
                    <a:pt x="1014" y="3997"/>
                    <a:pt x="1112" y="4033"/>
                    <a:pt x="1208" y="4033"/>
                  </a:cubicBezTo>
                  <a:cubicBezTo>
                    <a:pt x="1529" y="4033"/>
                    <a:pt x="1820" y="3624"/>
                    <a:pt x="1530" y="3334"/>
                  </a:cubicBezTo>
                  <a:cubicBezTo>
                    <a:pt x="1505" y="3284"/>
                    <a:pt x="1455" y="3259"/>
                    <a:pt x="1430" y="3234"/>
                  </a:cubicBezTo>
                  <a:cubicBezTo>
                    <a:pt x="1430" y="3209"/>
                    <a:pt x="1404" y="3184"/>
                    <a:pt x="1379" y="3159"/>
                  </a:cubicBezTo>
                  <a:cubicBezTo>
                    <a:pt x="1379" y="3159"/>
                    <a:pt x="1364" y="3143"/>
                    <a:pt x="1354" y="3134"/>
                  </a:cubicBezTo>
                  <a:lnTo>
                    <a:pt x="1354" y="3134"/>
                  </a:lnTo>
                  <a:cubicBezTo>
                    <a:pt x="1359" y="3143"/>
                    <a:pt x="1360" y="3147"/>
                    <a:pt x="1359" y="3147"/>
                  </a:cubicBezTo>
                  <a:cubicBezTo>
                    <a:pt x="1353" y="3147"/>
                    <a:pt x="1304" y="3078"/>
                    <a:pt x="1304" y="3058"/>
                  </a:cubicBezTo>
                  <a:cubicBezTo>
                    <a:pt x="1279" y="3008"/>
                    <a:pt x="1254" y="2958"/>
                    <a:pt x="1229" y="2933"/>
                  </a:cubicBezTo>
                  <a:cubicBezTo>
                    <a:pt x="1179" y="2833"/>
                    <a:pt x="1129" y="2733"/>
                    <a:pt x="1079" y="2657"/>
                  </a:cubicBezTo>
                  <a:cubicBezTo>
                    <a:pt x="1079" y="2648"/>
                    <a:pt x="1072" y="2635"/>
                    <a:pt x="1064" y="2624"/>
                  </a:cubicBezTo>
                  <a:lnTo>
                    <a:pt x="1064" y="2624"/>
                  </a:lnTo>
                  <a:cubicBezTo>
                    <a:pt x="1067" y="2622"/>
                    <a:pt x="1054" y="2582"/>
                    <a:pt x="1054" y="2582"/>
                  </a:cubicBezTo>
                  <a:cubicBezTo>
                    <a:pt x="1029" y="2532"/>
                    <a:pt x="1003" y="2457"/>
                    <a:pt x="978" y="2407"/>
                  </a:cubicBezTo>
                  <a:cubicBezTo>
                    <a:pt x="953" y="2306"/>
                    <a:pt x="928" y="2231"/>
                    <a:pt x="903" y="2131"/>
                  </a:cubicBezTo>
                  <a:cubicBezTo>
                    <a:pt x="903" y="2111"/>
                    <a:pt x="888" y="2000"/>
                    <a:pt x="893" y="2000"/>
                  </a:cubicBezTo>
                  <a:lnTo>
                    <a:pt x="893" y="2000"/>
                  </a:lnTo>
                  <a:cubicBezTo>
                    <a:pt x="895" y="2000"/>
                    <a:pt x="898" y="2009"/>
                    <a:pt x="903" y="2031"/>
                  </a:cubicBezTo>
                  <a:cubicBezTo>
                    <a:pt x="903" y="1981"/>
                    <a:pt x="878" y="1930"/>
                    <a:pt x="878" y="1880"/>
                  </a:cubicBezTo>
                  <a:cubicBezTo>
                    <a:pt x="878" y="1830"/>
                    <a:pt x="878" y="1780"/>
                    <a:pt x="878" y="1730"/>
                  </a:cubicBezTo>
                  <a:cubicBezTo>
                    <a:pt x="878" y="1711"/>
                    <a:pt x="892" y="1621"/>
                    <a:pt x="889" y="1621"/>
                  </a:cubicBezTo>
                  <a:lnTo>
                    <a:pt x="889" y="1621"/>
                  </a:lnTo>
                  <a:cubicBezTo>
                    <a:pt x="887" y="1621"/>
                    <a:pt x="884" y="1630"/>
                    <a:pt x="878" y="1655"/>
                  </a:cubicBezTo>
                  <a:cubicBezTo>
                    <a:pt x="903" y="1555"/>
                    <a:pt x="928" y="1454"/>
                    <a:pt x="953" y="1379"/>
                  </a:cubicBezTo>
                  <a:lnTo>
                    <a:pt x="953" y="1379"/>
                  </a:lnTo>
                  <a:cubicBezTo>
                    <a:pt x="947" y="1399"/>
                    <a:pt x="945" y="1407"/>
                    <a:pt x="947" y="1407"/>
                  </a:cubicBezTo>
                  <a:cubicBezTo>
                    <a:pt x="951" y="1407"/>
                    <a:pt x="978" y="1347"/>
                    <a:pt x="978" y="1329"/>
                  </a:cubicBezTo>
                  <a:cubicBezTo>
                    <a:pt x="999" y="1288"/>
                    <a:pt x="1020" y="1263"/>
                    <a:pt x="1041" y="1228"/>
                  </a:cubicBezTo>
                  <a:lnTo>
                    <a:pt x="1041" y="1228"/>
                  </a:lnTo>
                  <a:cubicBezTo>
                    <a:pt x="1052" y="1215"/>
                    <a:pt x="1088" y="1169"/>
                    <a:pt x="1104" y="1154"/>
                  </a:cubicBezTo>
                  <a:cubicBezTo>
                    <a:pt x="1154" y="1128"/>
                    <a:pt x="1179" y="1078"/>
                    <a:pt x="1229" y="1028"/>
                  </a:cubicBezTo>
                  <a:lnTo>
                    <a:pt x="1229" y="1028"/>
                  </a:lnTo>
                  <a:cubicBezTo>
                    <a:pt x="1225" y="1032"/>
                    <a:pt x="1224" y="1033"/>
                    <a:pt x="1225" y="1033"/>
                  </a:cubicBezTo>
                  <a:cubicBezTo>
                    <a:pt x="1231" y="1033"/>
                    <a:pt x="1308" y="978"/>
                    <a:pt x="1329" y="978"/>
                  </a:cubicBezTo>
                  <a:cubicBezTo>
                    <a:pt x="1379" y="953"/>
                    <a:pt x="1430" y="928"/>
                    <a:pt x="1480" y="903"/>
                  </a:cubicBezTo>
                  <a:cubicBezTo>
                    <a:pt x="1491" y="895"/>
                    <a:pt x="1500" y="889"/>
                    <a:pt x="1506" y="885"/>
                  </a:cubicBezTo>
                  <a:lnTo>
                    <a:pt x="1506" y="885"/>
                  </a:lnTo>
                  <a:cubicBezTo>
                    <a:pt x="1523" y="878"/>
                    <a:pt x="1539" y="878"/>
                    <a:pt x="1555" y="878"/>
                  </a:cubicBezTo>
                  <a:cubicBezTo>
                    <a:pt x="1580" y="853"/>
                    <a:pt x="1605" y="853"/>
                    <a:pt x="1630" y="853"/>
                  </a:cubicBezTo>
                  <a:cubicBezTo>
                    <a:pt x="1630" y="853"/>
                    <a:pt x="1686" y="842"/>
                    <a:pt x="1693" y="842"/>
                  </a:cubicBezTo>
                  <a:cubicBezTo>
                    <a:pt x="1697" y="842"/>
                    <a:pt x="1689" y="844"/>
                    <a:pt x="1655" y="853"/>
                  </a:cubicBezTo>
                  <a:cubicBezTo>
                    <a:pt x="1705" y="853"/>
                    <a:pt x="1755" y="828"/>
                    <a:pt x="1780" y="828"/>
                  </a:cubicBezTo>
                  <a:cubicBezTo>
                    <a:pt x="1794" y="828"/>
                    <a:pt x="1808" y="835"/>
                    <a:pt x="1822" y="842"/>
                  </a:cubicBezTo>
                  <a:lnTo>
                    <a:pt x="1822" y="842"/>
                  </a:lnTo>
                  <a:cubicBezTo>
                    <a:pt x="1824" y="842"/>
                    <a:pt x="1826" y="842"/>
                    <a:pt x="1828" y="842"/>
                  </a:cubicBezTo>
                  <a:cubicBezTo>
                    <a:pt x="1836" y="842"/>
                    <a:pt x="1847" y="844"/>
                    <a:pt x="1856" y="853"/>
                  </a:cubicBezTo>
                  <a:cubicBezTo>
                    <a:pt x="1906" y="853"/>
                    <a:pt x="1931" y="853"/>
                    <a:pt x="1981" y="878"/>
                  </a:cubicBezTo>
                  <a:cubicBezTo>
                    <a:pt x="2006" y="878"/>
                    <a:pt x="2031" y="878"/>
                    <a:pt x="2056" y="903"/>
                  </a:cubicBezTo>
                  <a:cubicBezTo>
                    <a:pt x="2072" y="908"/>
                    <a:pt x="2079" y="910"/>
                    <a:pt x="2081" y="910"/>
                  </a:cubicBezTo>
                  <a:cubicBezTo>
                    <a:pt x="2086" y="910"/>
                    <a:pt x="2052" y="896"/>
                    <a:pt x="2057" y="896"/>
                  </a:cubicBezTo>
                  <a:lnTo>
                    <a:pt x="2057" y="896"/>
                  </a:lnTo>
                  <a:cubicBezTo>
                    <a:pt x="2058" y="896"/>
                    <a:pt x="2065" y="898"/>
                    <a:pt x="2081" y="903"/>
                  </a:cubicBezTo>
                  <a:cubicBezTo>
                    <a:pt x="2181" y="953"/>
                    <a:pt x="2257" y="1003"/>
                    <a:pt x="2332" y="1053"/>
                  </a:cubicBezTo>
                  <a:cubicBezTo>
                    <a:pt x="2332" y="1053"/>
                    <a:pt x="2332" y="1053"/>
                    <a:pt x="2332" y="1053"/>
                  </a:cubicBezTo>
                  <a:lnTo>
                    <a:pt x="2332" y="1053"/>
                  </a:lnTo>
                  <a:cubicBezTo>
                    <a:pt x="2364" y="1074"/>
                    <a:pt x="2373" y="1082"/>
                    <a:pt x="2371" y="1082"/>
                  </a:cubicBezTo>
                  <a:cubicBezTo>
                    <a:pt x="2369" y="1082"/>
                    <a:pt x="2346" y="1068"/>
                    <a:pt x="2332" y="1053"/>
                  </a:cubicBezTo>
                  <a:lnTo>
                    <a:pt x="2332" y="1053"/>
                  </a:lnTo>
                  <a:cubicBezTo>
                    <a:pt x="2357" y="1078"/>
                    <a:pt x="2382" y="1103"/>
                    <a:pt x="2407" y="1128"/>
                  </a:cubicBezTo>
                  <a:cubicBezTo>
                    <a:pt x="2457" y="1154"/>
                    <a:pt x="2507" y="1204"/>
                    <a:pt x="2532" y="1229"/>
                  </a:cubicBezTo>
                  <a:cubicBezTo>
                    <a:pt x="2582" y="1279"/>
                    <a:pt x="2633" y="1329"/>
                    <a:pt x="2683" y="1379"/>
                  </a:cubicBezTo>
                  <a:cubicBezTo>
                    <a:pt x="2683" y="1404"/>
                    <a:pt x="2708" y="1429"/>
                    <a:pt x="2733" y="1429"/>
                  </a:cubicBezTo>
                  <a:cubicBezTo>
                    <a:pt x="2754" y="1457"/>
                    <a:pt x="2759" y="1466"/>
                    <a:pt x="2758" y="1466"/>
                  </a:cubicBezTo>
                  <a:cubicBezTo>
                    <a:pt x="2755" y="1466"/>
                    <a:pt x="2735" y="1443"/>
                    <a:pt x="2733" y="1443"/>
                  </a:cubicBezTo>
                  <a:lnTo>
                    <a:pt x="2733" y="1443"/>
                  </a:lnTo>
                  <a:cubicBezTo>
                    <a:pt x="2732" y="1443"/>
                    <a:pt x="2737" y="1452"/>
                    <a:pt x="2758" y="1479"/>
                  </a:cubicBezTo>
                  <a:cubicBezTo>
                    <a:pt x="2833" y="1580"/>
                    <a:pt x="2883" y="1680"/>
                    <a:pt x="2958" y="1780"/>
                  </a:cubicBezTo>
                  <a:cubicBezTo>
                    <a:pt x="2983" y="1830"/>
                    <a:pt x="3008" y="1905"/>
                    <a:pt x="3034" y="1956"/>
                  </a:cubicBezTo>
                  <a:cubicBezTo>
                    <a:pt x="3059" y="1981"/>
                    <a:pt x="3059" y="2006"/>
                    <a:pt x="3084" y="2031"/>
                  </a:cubicBezTo>
                  <a:cubicBezTo>
                    <a:pt x="3084" y="2031"/>
                    <a:pt x="3109" y="2095"/>
                    <a:pt x="3106" y="2095"/>
                  </a:cubicBezTo>
                  <a:cubicBezTo>
                    <a:pt x="3104" y="2095"/>
                    <a:pt x="3098" y="2084"/>
                    <a:pt x="3084" y="2056"/>
                  </a:cubicBezTo>
                  <a:lnTo>
                    <a:pt x="3084" y="2056"/>
                  </a:lnTo>
                  <a:cubicBezTo>
                    <a:pt x="3134" y="2181"/>
                    <a:pt x="3184" y="2306"/>
                    <a:pt x="3209" y="2407"/>
                  </a:cubicBezTo>
                  <a:cubicBezTo>
                    <a:pt x="3252" y="2599"/>
                    <a:pt x="3440" y="2718"/>
                    <a:pt x="3635" y="2718"/>
                  </a:cubicBezTo>
                  <a:cubicBezTo>
                    <a:pt x="3668" y="2718"/>
                    <a:pt x="3702" y="2715"/>
                    <a:pt x="3735" y="2707"/>
                  </a:cubicBezTo>
                  <a:cubicBezTo>
                    <a:pt x="3936" y="2657"/>
                    <a:pt x="4086" y="2407"/>
                    <a:pt x="4011" y="2181"/>
                  </a:cubicBezTo>
                  <a:cubicBezTo>
                    <a:pt x="3760" y="1204"/>
                    <a:pt x="2908" y="1"/>
                    <a:pt x="1755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08;p58">
              <a:extLst>
                <a:ext uri="{FF2B5EF4-FFF2-40B4-BE49-F238E27FC236}">
                  <a16:creationId xmlns:a16="http://schemas.microsoft.com/office/drawing/2014/main" id="{14D60BBB-A266-1C1B-001B-4A7783A96D55}"/>
                </a:ext>
              </a:extLst>
            </p:cNvPr>
            <p:cNvSpPr/>
            <p:nvPr/>
          </p:nvSpPr>
          <p:spPr>
            <a:xfrm>
              <a:off x="6132825" y="2102700"/>
              <a:ext cx="495625" cy="449900"/>
            </a:xfrm>
            <a:custGeom>
              <a:avLst/>
              <a:gdLst/>
              <a:ahLst/>
              <a:cxnLst/>
              <a:rect l="l" t="t" r="r" b="b"/>
              <a:pathLst>
                <a:path w="19825" h="17996" extrusionOk="0">
                  <a:moveTo>
                    <a:pt x="3226" y="0"/>
                  </a:moveTo>
                  <a:cubicBezTo>
                    <a:pt x="3125" y="0"/>
                    <a:pt x="3028" y="39"/>
                    <a:pt x="2958" y="133"/>
                  </a:cubicBezTo>
                  <a:cubicBezTo>
                    <a:pt x="1980" y="1310"/>
                    <a:pt x="1128" y="2614"/>
                    <a:pt x="176" y="3817"/>
                  </a:cubicBezTo>
                  <a:cubicBezTo>
                    <a:pt x="50" y="3992"/>
                    <a:pt x="0" y="4243"/>
                    <a:pt x="176" y="4418"/>
                  </a:cubicBezTo>
                  <a:cubicBezTo>
                    <a:pt x="727" y="4894"/>
                    <a:pt x="1329" y="5295"/>
                    <a:pt x="1905" y="5722"/>
                  </a:cubicBezTo>
                  <a:cubicBezTo>
                    <a:pt x="3058" y="6574"/>
                    <a:pt x="4211" y="7426"/>
                    <a:pt x="5364" y="8278"/>
                  </a:cubicBezTo>
                  <a:cubicBezTo>
                    <a:pt x="8321" y="10433"/>
                    <a:pt x="11279" y="12614"/>
                    <a:pt x="14236" y="14794"/>
                  </a:cubicBezTo>
                  <a:cubicBezTo>
                    <a:pt x="15614" y="15822"/>
                    <a:pt x="16993" y="16849"/>
                    <a:pt x="18346" y="17902"/>
                  </a:cubicBezTo>
                  <a:cubicBezTo>
                    <a:pt x="18427" y="17968"/>
                    <a:pt x="18517" y="17996"/>
                    <a:pt x="18604" y="17996"/>
                  </a:cubicBezTo>
                  <a:cubicBezTo>
                    <a:pt x="18949" y="17996"/>
                    <a:pt x="19263" y="17560"/>
                    <a:pt x="18923" y="17301"/>
                  </a:cubicBezTo>
                  <a:cubicBezTo>
                    <a:pt x="13660" y="13215"/>
                    <a:pt x="8221" y="9356"/>
                    <a:pt x="2858" y="5396"/>
                  </a:cubicBezTo>
                  <a:cubicBezTo>
                    <a:pt x="2257" y="4946"/>
                    <a:pt x="1620" y="4514"/>
                    <a:pt x="1057" y="4053"/>
                  </a:cubicBezTo>
                  <a:lnTo>
                    <a:pt x="1057" y="4053"/>
                  </a:lnTo>
                  <a:cubicBezTo>
                    <a:pt x="1819" y="3044"/>
                    <a:pt x="2530" y="2010"/>
                    <a:pt x="3312" y="1018"/>
                  </a:cubicBezTo>
                  <a:lnTo>
                    <a:pt x="3312" y="1018"/>
                  </a:lnTo>
                  <a:cubicBezTo>
                    <a:pt x="5025" y="2492"/>
                    <a:pt x="6919" y="3782"/>
                    <a:pt x="8747" y="5095"/>
                  </a:cubicBezTo>
                  <a:cubicBezTo>
                    <a:pt x="11279" y="6950"/>
                    <a:pt x="13835" y="8754"/>
                    <a:pt x="16366" y="10584"/>
                  </a:cubicBezTo>
                  <a:cubicBezTo>
                    <a:pt x="17269" y="11235"/>
                    <a:pt x="18171" y="11862"/>
                    <a:pt x="19048" y="12539"/>
                  </a:cubicBezTo>
                  <a:cubicBezTo>
                    <a:pt x="19123" y="12596"/>
                    <a:pt x="19199" y="12621"/>
                    <a:pt x="19269" y="12621"/>
                  </a:cubicBezTo>
                  <a:cubicBezTo>
                    <a:pt x="19598" y="12621"/>
                    <a:pt x="19825" y="12084"/>
                    <a:pt x="19474" y="11837"/>
                  </a:cubicBezTo>
                  <a:cubicBezTo>
                    <a:pt x="15138" y="8503"/>
                    <a:pt x="10602" y="5471"/>
                    <a:pt x="6216" y="2213"/>
                  </a:cubicBezTo>
                  <a:cubicBezTo>
                    <a:pt x="5314" y="1536"/>
                    <a:pt x="4386" y="859"/>
                    <a:pt x="3559" y="133"/>
                  </a:cubicBezTo>
                  <a:cubicBezTo>
                    <a:pt x="3465" y="52"/>
                    <a:pt x="3343" y="0"/>
                    <a:pt x="3226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09;p58">
              <a:extLst>
                <a:ext uri="{FF2B5EF4-FFF2-40B4-BE49-F238E27FC236}">
                  <a16:creationId xmlns:a16="http://schemas.microsoft.com/office/drawing/2014/main" id="{AD67A4F2-2EB3-176B-9004-DAB60BE90144}"/>
                </a:ext>
              </a:extLst>
            </p:cNvPr>
            <p:cNvSpPr/>
            <p:nvPr/>
          </p:nvSpPr>
          <p:spPr>
            <a:xfrm>
              <a:off x="6226800" y="2145225"/>
              <a:ext cx="38250" cy="41675"/>
            </a:xfrm>
            <a:custGeom>
              <a:avLst/>
              <a:gdLst/>
              <a:ahLst/>
              <a:cxnLst/>
              <a:rect l="l" t="t" r="r" b="b"/>
              <a:pathLst>
                <a:path w="1530" h="1667" extrusionOk="0">
                  <a:moveTo>
                    <a:pt x="1074" y="1"/>
                  </a:moveTo>
                  <a:cubicBezTo>
                    <a:pt x="1044" y="1"/>
                    <a:pt x="1012" y="4"/>
                    <a:pt x="978" y="10"/>
                  </a:cubicBezTo>
                  <a:cubicBezTo>
                    <a:pt x="878" y="61"/>
                    <a:pt x="803" y="111"/>
                    <a:pt x="753" y="211"/>
                  </a:cubicBezTo>
                  <a:cubicBezTo>
                    <a:pt x="743" y="220"/>
                    <a:pt x="735" y="229"/>
                    <a:pt x="727" y="237"/>
                  </a:cubicBezTo>
                  <a:lnTo>
                    <a:pt x="727" y="237"/>
                  </a:lnTo>
                  <a:cubicBezTo>
                    <a:pt x="708" y="260"/>
                    <a:pt x="689" y="282"/>
                    <a:pt x="671" y="304"/>
                  </a:cubicBezTo>
                  <a:lnTo>
                    <a:pt x="671" y="304"/>
                  </a:lnTo>
                  <a:cubicBezTo>
                    <a:pt x="686" y="281"/>
                    <a:pt x="703" y="261"/>
                    <a:pt x="727" y="237"/>
                  </a:cubicBezTo>
                  <a:lnTo>
                    <a:pt x="727" y="237"/>
                  </a:lnTo>
                  <a:cubicBezTo>
                    <a:pt x="727" y="237"/>
                    <a:pt x="727" y="236"/>
                    <a:pt x="728" y="236"/>
                  </a:cubicBezTo>
                  <a:lnTo>
                    <a:pt x="728" y="236"/>
                  </a:lnTo>
                  <a:cubicBezTo>
                    <a:pt x="708" y="255"/>
                    <a:pt x="689" y="274"/>
                    <a:pt x="670" y="305"/>
                  </a:cubicBezTo>
                  <a:lnTo>
                    <a:pt x="670" y="305"/>
                  </a:lnTo>
                  <a:cubicBezTo>
                    <a:pt x="670" y="304"/>
                    <a:pt x="670" y="304"/>
                    <a:pt x="671" y="304"/>
                  </a:cubicBezTo>
                  <a:lnTo>
                    <a:pt x="671" y="304"/>
                  </a:lnTo>
                  <a:cubicBezTo>
                    <a:pt x="664" y="314"/>
                    <a:pt x="659" y="324"/>
                    <a:pt x="653" y="336"/>
                  </a:cubicBezTo>
                  <a:lnTo>
                    <a:pt x="653" y="336"/>
                  </a:lnTo>
                  <a:cubicBezTo>
                    <a:pt x="658" y="324"/>
                    <a:pt x="664" y="314"/>
                    <a:pt x="670" y="305"/>
                  </a:cubicBezTo>
                  <a:lnTo>
                    <a:pt x="670" y="305"/>
                  </a:lnTo>
                  <a:cubicBezTo>
                    <a:pt x="460" y="550"/>
                    <a:pt x="235" y="763"/>
                    <a:pt x="51" y="1038"/>
                  </a:cubicBezTo>
                  <a:cubicBezTo>
                    <a:pt x="1" y="1113"/>
                    <a:pt x="1" y="1264"/>
                    <a:pt x="26" y="1364"/>
                  </a:cubicBezTo>
                  <a:cubicBezTo>
                    <a:pt x="51" y="1464"/>
                    <a:pt x="126" y="1564"/>
                    <a:pt x="201" y="1614"/>
                  </a:cubicBezTo>
                  <a:cubicBezTo>
                    <a:pt x="263" y="1645"/>
                    <a:pt x="335" y="1667"/>
                    <a:pt x="404" y="1667"/>
                  </a:cubicBezTo>
                  <a:cubicBezTo>
                    <a:pt x="447" y="1667"/>
                    <a:pt x="489" y="1659"/>
                    <a:pt x="527" y="1640"/>
                  </a:cubicBezTo>
                  <a:cubicBezTo>
                    <a:pt x="627" y="1614"/>
                    <a:pt x="728" y="1564"/>
                    <a:pt x="778" y="1464"/>
                  </a:cubicBezTo>
                  <a:cubicBezTo>
                    <a:pt x="803" y="1414"/>
                    <a:pt x="828" y="1389"/>
                    <a:pt x="853" y="1339"/>
                  </a:cubicBezTo>
                  <a:lnTo>
                    <a:pt x="853" y="1339"/>
                  </a:lnTo>
                  <a:cubicBezTo>
                    <a:pt x="853" y="1364"/>
                    <a:pt x="828" y="1389"/>
                    <a:pt x="803" y="1439"/>
                  </a:cubicBezTo>
                  <a:cubicBezTo>
                    <a:pt x="1003" y="1163"/>
                    <a:pt x="1279" y="913"/>
                    <a:pt x="1454" y="637"/>
                  </a:cubicBezTo>
                  <a:cubicBezTo>
                    <a:pt x="1530" y="537"/>
                    <a:pt x="1530" y="411"/>
                    <a:pt x="1505" y="311"/>
                  </a:cubicBezTo>
                  <a:cubicBezTo>
                    <a:pt x="1479" y="211"/>
                    <a:pt x="1404" y="111"/>
                    <a:pt x="1304" y="61"/>
                  </a:cubicBezTo>
                  <a:cubicBezTo>
                    <a:pt x="1231" y="24"/>
                    <a:pt x="1157" y="1"/>
                    <a:pt x="1074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10;p58">
              <a:extLst>
                <a:ext uri="{FF2B5EF4-FFF2-40B4-BE49-F238E27FC236}">
                  <a16:creationId xmlns:a16="http://schemas.microsoft.com/office/drawing/2014/main" id="{E0962E6B-C770-9701-48AB-75A12187CCE9}"/>
                </a:ext>
              </a:extLst>
            </p:cNvPr>
            <p:cNvSpPr/>
            <p:nvPr/>
          </p:nvSpPr>
          <p:spPr>
            <a:xfrm>
              <a:off x="6285075" y="2196575"/>
              <a:ext cx="43250" cy="49800"/>
            </a:xfrm>
            <a:custGeom>
              <a:avLst/>
              <a:gdLst/>
              <a:ahLst/>
              <a:cxnLst/>
              <a:rect l="l" t="t" r="r" b="b"/>
              <a:pathLst>
                <a:path w="1730" h="1992" extrusionOk="0">
                  <a:moveTo>
                    <a:pt x="1250" y="0"/>
                  </a:moveTo>
                  <a:cubicBezTo>
                    <a:pt x="1115" y="0"/>
                    <a:pt x="986" y="78"/>
                    <a:pt x="903" y="212"/>
                  </a:cubicBezTo>
                  <a:cubicBezTo>
                    <a:pt x="652" y="588"/>
                    <a:pt x="351" y="964"/>
                    <a:pt x="101" y="1365"/>
                  </a:cubicBezTo>
                  <a:cubicBezTo>
                    <a:pt x="1" y="1566"/>
                    <a:pt x="76" y="1841"/>
                    <a:pt x="251" y="1941"/>
                  </a:cubicBezTo>
                  <a:cubicBezTo>
                    <a:pt x="326" y="1975"/>
                    <a:pt x="402" y="1992"/>
                    <a:pt x="473" y="1992"/>
                  </a:cubicBezTo>
                  <a:cubicBezTo>
                    <a:pt x="616" y="1992"/>
                    <a:pt x="744" y="1925"/>
                    <a:pt x="828" y="1791"/>
                  </a:cubicBezTo>
                  <a:cubicBezTo>
                    <a:pt x="1078" y="1390"/>
                    <a:pt x="1354" y="1014"/>
                    <a:pt x="1605" y="613"/>
                  </a:cubicBezTo>
                  <a:cubicBezTo>
                    <a:pt x="1730" y="438"/>
                    <a:pt x="1655" y="162"/>
                    <a:pt x="1454" y="62"/>
                  </a:cubicBezTo>
                  <a:cubicBezTo>
                    <a:pt x="1387" y="20"/>
                    <a:pt x="1318" y="0"/>
                    <a:pt x="125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11;p58">
              <a:extLst>
                <a:ext uri="{FF2B5EF4-FFF2-40B4-BE49-F238E27FC236}">
                  <a16:creationId xmlns:a16="http://schemas.microsoft.com/office/drawing/2014/main" id="{71DFC805-31B7-49D7-1CD8-DFFDED70CC78}"/>
                </a:ext>
              </a:extLst>
            </p:cNvPr>
            <p:cNvSpPr/>
            <p:nvPr/>
          </p:nvSpPr>
          <p:spPr>
            <a:xfrm>
              <a:off x="6367775" y="2246350"/>
              <a:ext cx="33250" cy="35350"/>
            </a:xfrm>
            <a:custGeom>
              <a:avLst/>
              <a:gdLst/>
              <a:ahLst/>
              <a:cxnLst/>
              <a:rect l="l" t="t" r="r" b="b"/>
              <a:pathLst>
                <a:path w="1330" h="1414" extrusionOk="0">
                  <a:moveTo>
                    <a:pt x="928" y="1028"/>
                  </a:moveTo>
                  <a:cubicBezTo>
                    <a:pt x="913" y="1044"/>
                    <a:pt x="897" y="1068"/>
                    <a:pt x="882" y="1091"/>
                  </a:cubicBezTo>
                  <a:lnTo>
                    <a:pt x="882" y="1091"/>
                  </a:lnTo>
                  <a:cubicBezTo>
                    <a:pt x="897" y="1072"/>
                    <a:pt x="913" y="1051"/>
                    <a:pt x="928" y="1028"/>
                  </a:cubicBezTo>
                  <a:close/>
                  <a:moveTo>
                    <a:pt x="903" y="1"/>
                  </a:moveTo>
                  <a:cubicBezTo>
                    <a:pt x="803" y="1"/>
                    <a:pt x="703" y="51"/>
                    <a:pt x="627" y="126"/>
                  </a:cubicBezTo>
                  <a:cubicBezTo>
                    <a:pt x="402" y="326"/>
                    <a:pt x="252" y="552"/>
                    <a:pt x="76" y="778"/>
                  </a:cubicBezTo>
                  <a:cubicBezTo>
                    <a:pt x="26" y="828"/>
                    <a:pt x="26" y="878"/>
                    <a:pt x="26" y="953"/>
                  </a:cubicBezTo>
                  <a:cubicBezTo>
                    <a:pt x="1" y="1003"/>
                    <a:pt x="1" y="1053"/>
                    <a:pt x="26" y="1103"/>
                  </a:cubicBezTo>
                  <a:cubicBezTo>
                    <a:pt x="26" y="1153"/>
                    <a:pt x="51" y="1204"/>
                    <a:pt x="101" y="1254"/>
                  </a:cubicBezTo>
                  <a:cubicBezTo>
                    <a:pt x="126" y="1304"/>
                    <a:pt x="176" y="1329"/>
                    <a:pt x="226" y="1354"/>
                  </a:cubicBezTo>
                  <a:cubicBezTo>
                    <a:pt x="281" y="1391"/>
                    <a:pt x="363" y="1414"/>
                    <a:pt x="443" y="1414"/>
                  </a:cubicBezTo>
                  <a:cubicBezTo>
                    <a:pt x="472" y="1414"/>
                    <a:pt x="500" y="1411"/>
                    <a:pt x="527" y="1404"/>
                  </a:cubicBezTo>
                  <a:cubicBezTo>
                    <a:pt x="577" y="1379"/>
                    <a:pt x="602" y="1379"/>
                    <a:pt x="627" y="1354"/>
                  </a:cubicBezTo>
                  <a:cubicBezTo>
                    <a:pt x="703" y="1329"/>
                    <a:pt x="753" y="1279"/>
                    <a:pt x="778" y="1204"/>
                  </a:cubicBezTo>
                  <a:cubicBezTo>
                    <a:pt x="806" y="1176"/>
                    <a:pt x="834" y="1147"/>
                    <a:pt x="862" y="1115"/>
                  </a:cubicBezTo>
                  <a:lnTo>
                    <a:pt x="862" y="1115"/>
                  </a:lnTo>
                  <a:cubicBezTo>
                    <a:pt x="859" y="1119"/>
                    <a:pt x="856" y="1124"/>
                    <a:pt x="853" y="1128"/>
                  </a:cubicBezTo>
                  <a:cubicBezTo>
                    <a:pt x="863" y="1119"/>
                    <a:pt x="872" y="1105"/>
                    <a:pt x="882" y="1091"/>
                  </a:cubicBezTo>
                  <a:lnTo>
                    <a:pt x="882" y="1091"/>
                  </a:lnTo>
                  <a:cubicBezTo>
                    <a:pt x="875" y="1099"/>
                    <a:pt x="869" y="1107"/>
                    <a:pt x="862" y="1115"/>
                  </a:cubicBezTo>
                  <a:lnTo>
                    <a:pt x="862" y="1115"/>
                  </a:lnTo>
                  <a:cubicBezTo>
                    <a:pt x="961" y="969"/>
                    <a:pt x="1082" y="824"/>
                    <a:pt x="1204" y="702"/>
                  </a:cubicBezTo>
                  <a:cubicBezTo>
                    <a:pt x="1279" y="627"/>
                    <a:pt x="1329" y="527"/>
                    <a:pt x="1329" y="427"/>
                  </a:cubicBezTo>
                  <a:cubicBezTo>
                    <a:pt x="1329" y="351"/>
                    <a:pt x="1329" y="301"/>
                    <a:pt x="1304" y="251"/>
                  </a:cubicBezTo>
                  <a:cubicBezTo>
                    <a:pt x="1279" y="201"/>
                    <a:pt x="1254" y="151"/>
                    <a:pt x="1204" y="126"/>
                  </a:cubicBezTo>
                  <a:cubicBezTo>
                    <a:pt x="1129" y="51"/>
                    <a:pt x="1028" y="1"/>
                    <a:pt x="903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12;p58">
              <a:extLst>
                <a:ext uri="{FF2B5EF4-FFF2-40B4-BE49-F238E27FC236}">
                  <a16:creationId xmlns:a16="http://schemas.microsoft.com/office/drawing/2014/main" id="{0AF2FE54-46F9-FAB0-BC9F-97C229AE6C1F}"/>
                </a:ext>
              </a:extLst>
            </p:cNvPr>
            <p:cNvSpPr/>
            <p:nvPr/>
          </p:nvSpPr>
          <p:spPr>
            <a:xfrm>
              <a:off x="6432950" y="2300100"/>
              <a:ext cx="42000" cy="55700"/>
            </a:xfrm>
            <a:custGeom>
              <a:avLst/>
              <a:gdLst/>
              <a:ahLst/>
              <a:cxnLst/>
              <a:rect l="l" t="t" r="r" b="b"/>
              <a:pathLst>
                <a:path w="1680" h="2228" extrusionOk="0">
                  <a:moveTo>
                    <a:pt x="1213" y="0"/>
                  </a:moveTo>
                  <a:cubicBezTo>
                    <a:pt x="1077" y="0"/>
                    <a:pt x="942" y="62"/>
                    <a:pt x="878" y="206"/>
                  </a:cubicBezTo>
                  <a:cubicBezTo>
                    <a:pt x="752" y="432"/>
                    <a:pt x="602" y="683"/>
                    <a:pt x="452" y="908"/>
                  </a:cubicBezTo>
                  <a:cubicBezTo>
                    <a:pt x="301" y="1159"/>
                    <a:pt x="151" y="1435"/>
                    <a:pt x="51" y="1710"/>
                  </a:cubicBezTo>
                  <a:cubicBezTo>
                    <a:pt x="0" y="1811"/>
                    <a:pt x="51" y="1936"/>
                    <a:pt x="76" y="2036"/>
                  </a:cubicBezTo>
                  <a:cubicBezTo>
                    <a:pt x="126" y="2111"/>
                    <a:pt x="226" y="2186"/>
                    <a:pt x="326" y="2212"/>
                  </a:cubicBezTo>
                  <a:cubicBezTo>
                    <a:pt x="378" y="2222"/>
                    <a:pt x="426" y="2228"/>
                    <a:pt x="471" y="2228"/>
                  </a:cubicBezTo>
                  <a:cubicBezTo>
                    <a:pt x="535" y="2228"/>
                    <a:pt x="593" y="2216"/>
                    <a:pt x="652" y="2186"/>
                  </a:cubicBezTo>
                  <a:cubicBezTo>
                    <a:pt x="739" y="2122"/>
                    <a:pt x="788" y="2057"/>
                    <a:pt x="832" y="1976"/>
                  </a:cubicBezTo>
                  <a:lnTo>
                    <a:pt x="832" y="1976"/>
                  </a:lnTo>
                  <a:cubicBezTo>
                    <a:pt x="830" y="1979"/>
                    <a:pt x="829" y="1982"/>
                    <a:pt x="827" y="1986"/>
                  </a:cubicBezTo>
                  <a:cubicBezTo>
                    <a:pt x="840" y="1973"/>
                    <a:pt x="846" y="1955"/>
                    <a:pt x="853" y="1936"/>
                  </a:cubicBezTo>
                  <a:lnTo>
                    <a:pt x="853" y="1936"/>
                  </a:lnTo>
                  <a:cubicBezTo>
                    <a:pt x="846" y="1950"/>
                    <a:pt x="839" y="1963"/>
                    <a:pt x="832" y="1976"/>
                  </a:cubicBezTo>
                  <a:lnTo>
                    <a:pt x="832" y="1976"/>
                  </a:lnTo>
                  <a:cubicBezTo>
                    <a:pt x="839" y="1960"/>
                    <a:pt x="846" y="1944"/>
                    <a:pt x="853" y="1928"/>
                  </a:cubicBezTo>
                  <a:lnTo>
                    <a:pt x="853" y="1928"/>
                  </a:lnTo>
                  <a:cubicBezTo>
                    <a:pt x="853" y="1914"/>
                    <a:pt x="855" y="1909"/>
                    <a:pt x="867" y="1897"/>
                  </a:cubicBezTo>
                  <a:lnTo>
                    <a:pt x="867" y="1897"/>
                  </a:lnTo>
                  <a:cubicBezTo>
                    <a:pt x="862" y="1907"/>
                    <a:pt x="857" y="1918"/>
                    <a:pt x="853" y="1928"/>
                  </a:cubicBezTo>
                  <a:lnTo>
                    <a:pt x="853" y="1928"/>
                  </a:lnTo>
                  <a:cubicBezTo>
                    <a:pt x="853" y="1930"/>
                    <a:pt x="853" y="1933"/>
                    <a:pt x="853" y="1936"/>
                  </a:cubicBezTo>
                  <a:lnTo>
                    <a:pt x="853" y="1936"/>
                  </a:lnTo>
                  <a:cubicBezTo>
                    <a:pt x="859" y="1917"/>
                    <a:pt x="865" y="1898"/>
                    <a:pt x="878" y="1886"/>
                  </a:cubicBezTo>
                  <a:lnTo>
                    <a:pt x="878" y="1886"/>
                  </a:lnTo>
                  <a:cubicBezTo>
                    <a:pt x="873" y="1890"/>
                    <a:pt x="870" y="1894"/>
                    <a:pt x="867" y="1897"/>
                  </a:cubicBezTo>
                  <a:lnTo>
                    <a:pt x="867" y="1897"/>
                  </a:lnTo>
                  <a:cubicBezTo>
                    <a:pt x="1069" y="1456"/>
                    <a:pt x="1368" y="1054"/>
                    <a:pt x="1579" y="607"/>
                  </a:cubicBezTo>
                  <a:cubicBezTo>
                    <a:pt x="1680" y="432"/>
                    <a:pt x="1655" y="156"/>
                    <a:pt x="1429" y="56"/>
                  </a:cubicBezTo>
                  <a:cubicBezTo>
                    <a:pt x="1366" y="20"/>
                    <a:pt x="1289" y="0"/>
                    <a:pt x="121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13;p58">
              <a:extLst>
                <a:ext uri="{FF2B5EF4-FFF2-40B4-BE49-F238E27FC236}">
                  <a16:creationId xmlns:a16="http://schemas.microsoft.com/office/drawing/2014/main" id="{825007FA-F22D-B06E-0951-B6A6794F7FEC}"/>
                </a:ext>
              </a:extLst>
            </p:cNvPr>
            <p:cNvSpPr/>
            <p:nvPr/>
          </p:nvSpPr>
          <p:spPr>
            <a:xfrm>
              <a:off x="6517525" y="2355750"/>
              <a:ext cx="34500" cy="41675"/>
            </a:xfrm>
            <a:custGeom>
              <a:avLst/>
              <a:gdLst/>
              <a:ahLst/>
              <a:cxnLst/>
              <a:rect l="l" t="t" r="r" b="b"/>
              <a:pathLst>
                <a:path w="1380" h="1667" extrusionOk="0">
                  <a:moveTo>
                    <a:pt x="938" y="1"/>
                  </a:moveTo>
                  <a:cubicBezTo>
                    <a:pt x="909" y="1"/>
                    <a:pt x="880" y="4"/>
                    <a:pt x="853" y="11"/>
                  </a:cubicBezTo>
                  <a:cubicBezTo>
                    <a:pt x="753" y="61"/>
                    <a:pt x="653" y="111"/>
                    <a:pt x="602" y="211"/>
                  </a:cubicBezTo>
                  <a:cubicBezTo>
                    <a:pt x="427" y="487"/>
                    <a:pt x="252" y="762"/>
                    <a:pt x="51" y="1038"/>
                  </a:cubicBezTo>
                  <a:cubicBezTo>
                    <a:pt x="1" y="1113"/>
                    <a:pt x="1" y="1264"/>
                    <a:pt x="26" y="1364"/>
                  </a:cubicBezTo>
                  <a:cubicBezTo>
                    <a:pt x="51" y="1464"/>
                    <a:pt x="126" y="1564"/>
                    <a:pt x="201" y="1615"/>
                  </a:cubicBezTo>
                  <a:cubicBezTo>
                    <a:pt x="263" y="1646"/>
                    <a:pt x="335" y="1667"/>
                    <a:pt x="404" y="1667"/>
                  </a:cubicBezTo>
                  <a:cubicBezTo>
                    <a:pt x="447" y="1667"/>
                    <a:pt x="489" y="1659"/>
                    <a:pt x="527" y="1640"/>
                  </a:cubicBezTo>
                  <a:cubicBezTo>
                    <a:pt x="653" y="1615"/>
                    <a:pt x="728" y="1564"/>
                    <a:pt x="778" y="1464"/>
                  </a:cubicBezTo>
                  <a:cubicBezTo>
                    <a:pt x="978" y="1189"/>
                    <a:pt x="1129" y="913"/>
                    <a:pt x="1329" y="637"/>
                  </a:cubicBezTo>
                  <a:cubicBezTo>
                    <a:pt x="1379" y="537"/>
                    <a:pt x="1379" y="412"/>
                    <a:pt x="1354" y="311"/>
                  </a:cubicBezTo>
                  <a:cubicBezTo>
                    <a:pt x="1329" y="211"/>
                    <a:pt x="1254" y="111"/>
                    <a:pt x="1179" y="61"/>
                  </a:cubicBezTo>
                  <a:cubicBezTo>
                    <a:pt x="1105" y="24"/>
                    <a:pt x="1019" y="1"/>
                    <a:pt x="93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14;p58">
              <a:extLst>
                <a:ext uri="{FF2B5EF4-FFF2-40B4-BE49-F238E27FC236}">
                  <a16:creationId xmlns:a16="http://schemas.microsoft.com/office/drawing/2014/main" id="{2F89AA55-7E41-EE00-E8EE-9233E33CD591}"/>
                </a:ext>
              </a:extLst>
            </p:cNvPr>
            <p:cNvSpPr/>
            <p:nvPr/>
          </p:nvSpPr>
          <p:spPr>
            <a:xfrm>
              <a:off x="7624050" y="2138550"/>
              <a:ext cx="308300" cy="302825"/>
            </a:xfrm>
            <a:custGeom>
              <a:avLst/>
              <a:gdLst/>
              <a:ahLst/>
              <a:cxnLst/>
              <a:rect l="l" t="t" r="r" b="b"/>
              <a:pathLst>
                <a:path w="12332" h="12113" extrusionOk="0">
                  <a:moveTo>
                    <a:pt x="6250" y="0"/>
                  </a:moveTo>
                  <a:cubicBezTo>
                    <a:pt x="5493" y="0"/>
                    <a:pt x="4753" y="273"/>
                    <a:pt x="4111" y="929"/>
                  </a:cubicBezTo>
                  <a:cubicBezTo>
                    <a:pt x="3008" y="1054"/>
                    <a:pt x="2006" y="1380"/>
                    <a:pt x="1179" y="2333"/>
                  </a:cubicBezTo>
                  <a:cubicBezTo>
                    <a:pt x="1" y="3686"/>
                    <a:pt x="201" y="5892"/>
                    <a:pt x="652" y="7496"/>
                  </a:cubicBezTo>
                  <a:cubicBezTo>
                    <a:pt x="1364" y="9996"/>
                    <a:pt x="4186" y="12112"/>
                    <a:pt x="6865" y="12112"/>
                  </a:cubicBezTo>
                  <a:cubicBezTo>
                    <a:pt x="7677" y="12112"/>
                    <a:pt x="8476" y="11918"/>
                    <a:pt x="9199" y="11481"/>
                  </a:cubicBezTo>
                  <a:cubicBezTo>
                    <a:pt x="11755" y="9952"/>
                    <a:pt x="12332" y="5766"/>
                    <a:pt x="11003" y="3310"/>
                  </a:cubicBezTo>
                  <a:cubicBezTo>
                    <a:pt x="10111" y="1668"/>
                    <a:pt x="8125" y="0"/>
                    <a:pt x="6250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15;p58">
              <a:extLst>
                <a:ext uri="{FF2B5EF4-FFF2-40B4-BE49-F238E27FC236}">
                  <a16:creationId xmlns:a16="http://schemas.microsoft.com/office/drawing/2014/main" id="{56264C13-6F9B-6029-A12B-70DC387CE7FA}"/>
                </a:ext>
              </a:extLst>
            </p:cNvPr>
            <p:cNvSpPr/>
            <p:nvPr/>
          </p:nvSpPr>
          <p:spPr>
            <a:xfrm>
              <a:off x="7458650" y="1817850"/>
              <a:ext cx="237475" cy="566175"/>
            </a:xfrm>
            <a:custGeom>
              <a:avLst/>
              <a:gdLst/>
              <a:ahLst/>
              <a:cxnLst/>
              <a:rect l="l" t="t" r="r" b="b"/>
              <a:pathLst>
                <a:path w="9499" h="22647" extrusionOk="0">
                  <a:moveTo>
                    <a:pt x="6429" y="0"/>
                  </a:moveTo>
                  <a:cubicBezTo>
                    <a:pt x="6021" y="0"/>
                    <a:pt x="5670" y="265"/>
                    <a:pt x="5489" y="699"/>
                  </a:cubicBezTo>
                  <a:cubicBezTo>
                    <a:pt x="5314" y="1176"/>
                    <a:pt x="5213" y="1652"/>
                    <a:pt x="5188" y="2153"/>
                  </a:cubicBezTo>
                  <a:cubicBezTo>
                    <a:pt x="5063" y="2253"/>
                    <a:pt x="4963" y="2429"/>
                    <a:pt x="4913" y="2654"/>
                  </a:cubicBezTo>
                  <a:cubicBezTo>
                    <a:pt x="4236" y="6013"/>
                    <a:pt x="2857" y="9196"/>
                    <a:pt x="1354" y="12278"/>
                  </a:cubicBezTo>
                  <a:cubicBezTo>
                    <a:pt x="852" y="13306"/>
                    <a:pt x="326" y="14434"/>
                    <a:pt x="176" y="15612"/>
                  </a:cubicBezTo>
                  <a:cubicBezTo>
                    <a:pt x="0" y="17141"/>
                    <a:pt x="426" y="18594"/>
                    <a:pt x="501" y="20123"/>
                  </a:cubicBezTo>
                  <a:cubicBezTo>
                    <a:pt x="501" y="20399"/>
                    <a:pt x="627" y="20624"/>
                    <a:pt x="802" y="20800"/>
                  </a:cubicBezTo>
                  <a:cubicBezTo>
                    <a:pt x="752" y="21251"/>
                    <a:pt x="702" y="21727"/>
                    <a:pt x="702" y="22178"/>
                  </a:cubicBezTo>
                  <a:cubicBezTo>
                    <a:pt x="689" y="22497"/>
                    <a:pt x="900" y="22646"/>
                    <a:pt x="1132" y="22646"/>
                  </a:cubicBezTo>
                  <a:cubicBezTo>
                    <a:pt x="1338" y="22646"/>
                    <a:pt x="1560" y="22528"/>
                    <a:pt x="1654" y="22304"/>
                  </a:cubicBezTo>
                  <a:cubicBezTo>
                    <a:pt x="1830" y="21852"/>
                    <a:pt x="1980" y="21376"/>
                    <a:pt x="2105" y="20900"/>
                  </a:cubicBezTo>
                  <a:cubicBezTo>
                    <a:pt x="2256" y="20775"/>
                    <a:pt x="2356" y="20624"/>
                    <a:pt x="2406" y="20399"/>
                  </a:cubicBezTo>
                  <a:cubicBezTo>
                    <a:pt x="3058" y="17617"/>
                    <a:pt x="4486" y="15136"/>
                    <a:pt x="5614" y="12529"/>
                  </a:cubicBezTo>
                  <a:cubicBezTo>
                    <a:pt x="6667" y="10073"/>
                    <a:pt x="7494" y="7516"/>
                    <a:pt x="8446" y="5010"/>
                  </a:cubicBezTo>
                  <a:cubicBezTo>
                    <a:pt x="8547" y="4760"/>
                    <a:pt x="8522" y="4534"/>
                    <a:pt x="8446" y="4333"/>
                  </a:cubicBezTo>
                  <a:cubicBezTo>
                    <a:pt x="8747" y="3557"/>
                    <a:pt x="9048" y="2780"/>
                    <a:pt x="9324" y="2003"/>
                  </a:cubicBezTo>
                  <a:cubicBezTo>
                    <a:pt x="9499" y="1501"/>
                    <a:pt x="9123" y="925"/>
                    <a:pt x="8647" y="800"/>
                  </a:cubicBezTo>
                  <a:cubicBezTo>
                    <a:pt x="8020" y="649"/>
                    <a:pt x="7494" y="399"/>
                    <a:pt x="6918" y="123"/>
                  </a:cubicBezTo>
                  <a:cubicBezTo>
                    <a:pt x="6751" y="39"/>
                    <a:pt x="6585" y="0"/>
                    <a:pt x="6429" y="0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16;p58">
              <a:extLst>
                <a:ext uri="{FF2B5EF4-FFF2-40B4-BE49-F238E27FC236}">
                  <a16:creationId xmlns:a16="http://schemas.microsoft.com/office/drawing/2014/main" id="{C9870CBE-E1C8-E5E3-866D-568E0F254F54}"/>
                </a:ext>
              </a:extLst>
            </p:cNvPr>
            <p:cNvSpPr/>
            <p:nvPr/>
          </p:nvSpPr>
          <p:spPr>
            <a:xfrm>
              <a:off x="7953000" y="1960525"/>
              <a:ext cx="204300" cy="241600"/>
            </a:xfrm>
            <a:custGeom>
              <a:avLst/>
              <a:gdLst/>
              <a:ahLst/>
              <a:cxnLst/>
              <a:rect l="l" t="t" r="r" b="b"/>
              <a:pathLst>
                <a:path w="8172" h="9664" extrusionOk="0">
                  <a:moveTo>
                    <a:pt x="2254" y="1"/>
                  </a:moveTo>
                  <a:cubicBezTo>
                    <a:pt x="2082" y="1"/>
                    <a:pt x="1904" y="68"/>
                    <a:pt x="1755" y="231"/>
                  </a:cubicBezTo>
                  <a:cubicBezTo>
                    <a:pt x="1" y="2060"/>
                    <a:pt x="201" y="3764"/>
                    <a:pt x="2382" y="4967"/>
                  </a:cubicBezTo>
                  <a:cubicBezTo>
                    <a:pt x="3560" y="5619"/>
                    <a:pt x="3234" y="6797"/>
                    <a:pt x="3434" y="7925"/>
                  </a:cubicBezTo>
                  <a:cubicBezTo>
                    <a:pt x="3585" y="8902"/>
                    <a:pt x="4512" y="9378"/>
                    <a:pt x="5339" y="9629"/>
                  </a:cubicBezTo>
                  <a:cubicBezTo>
                    <a:pt x="5421" y="9653"/>
                    <a:pt x="5499" y="9664"/>
                    <a:pt x="5572" y="9664"/>
                  </a:cubicBezTo>
                  <a:cubicBezTo>
                    <a:pt x="6192" y="9664"/>
                    <a:pt x="6477" y="8874"/>
                    <a:pt x="6141" y="8426"/>
                  </a:cubicBezTo>
                  <a:cubicBezTo>
                    <a:pt x="6216" y="8351"/>
                    <a:pt x="6266" y="8251"/>
                    <a:pt x="6292" y="8100"/>
                  </a:cubicBezTo>
                  <a:cubicBezTo>
                    <a:pt x="6592" y="6195"/>
                    <a:pt x="7795" y="4566"/>
                    <a:pt x="8096" y="2637"/>
                  </a:cubicBezTo>
                  <a:cubicBezTo>
                    <a:pt x="8171" y="2210"/>
                    <a:pt x="7996" y="1860"/>
                    <a:pt x="7570" y="1709"/>
                  </a:cubicBezTo>
                  <a:cubicBezTo>
                    <a:pt x="6116" y="1158"/>
                    <a:pt x="4662" y="606"/>
                    <a:pt x="3184" y="105"/>
                  </a:cubicBezTo>
                  <a:cubicBezTo>
                    <a:pt x="3094" y="83"/>
                    <a:pt x="3009" y="70"/>
                    <a:pt x="2929" y="70"/>
                  </a:cubicBezTo>
                  <a:cubicBezTo>
                    <a:pt x="2831" y="70"/>
                    <a:pt x="2740" y="89"/>
                    <a:pt x="2657" y="130"/>
                  </a:cubicBezTo>
                  <a:cubicBezTo>
                    <a:pt x="2542" y="50"/>
                    <a:pt x="2400" y="1"/>
                    <a:pt x="2254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17;p58">
              <a:extLst>
                <a:ext uri="{FF2B5EF4-FFF2-40B4-BE49-F238E27FC236}">
                  <a16:creationId xmlns:a16="http://schemas.microsoft.com/office/drawing/2014/main" id="{930CBD53-FB5C-ABD2-FA1A-B1C563F0E6CA}"/>
                </a:ext>
              </a:extLst>
            </p:cNvPr>
            <p:cNvSpPr/>
            <p:nvPr/>
          </p:nvSpPr>
          <p:spPr>
            <a:xfrm>
              <a:off x="7480025" y="1846450"/>
              <a:ext cx="233175" cy="561725"/>
            </a:xfrm>
            <a:custGeom>
              <a:avLst/>
              <a:gdLst/>
              <a:ahLst/>
              <a:cxnLst/>
              <a:rect l="l" t="t" r="r" b="b"/>
              <a:pathLst>
                <a:path w="9327" h="22469" extrusionOk="0">
                  <a:moveTo>
                    <a:pt x="8818" y="1"/>
                  </a:moveTo>
                  <a:cubicBezTo>
                    <a:pt x="8653" y="1"/>
                    <a:pt x="8487" y="85"/>
                    <a:pt x="8418" y="282"/>
                  </a:cubicBezTo>
                  <a:cubicBezTo>
                    <a:pt x="7642" y="2763"/>
                    <a:pt x="6614" y="5144"/>
                    <a:pt x="5662" y="7550"/>
                  </a:cubicBezTo>
                  <a:cubicBezTo>
                    <a:pt x="4308" y="11059"/>
                    <a:pt x="2930" y="14568"/>
                    <a:pt x="1576" y="18077"/>
                  </a:cubicBezTo>
                  <a:cubicBezTo>
                    <a:pt x="1075" y="19355"/>
                    <a:pt x="574" y="20658"/>
                    <a:pt x="123" y="21962"/>
                  </a:cubicBezTo>
                  <a:cubicBezTo>
                    <a:pt x="1" y="22266"/>
                    <a:pt x="258" y="22469"/>
                    <a:pt x="518" y="22469"/>
                  </a:cubicBezTo>
                  <a:cubicBezTo>
                    <a:pt x="686" y="22469"/>
                    <a:pt x="856" y="22384"/>
                    <a:pt x="925" y="22187"/>
                  </a:cubicBezTo>
                  <a:cubicBezTo>
                    <a:pt x="3130" y="15921"/>
                    <a:pt x="5712" y="9781"/>
                    <a:pt x="8093" y="3591"/>
                  </a:cubicBezTo>
                  <a:cubicBezTo>
                    <a:pt x="8494" y="2563"/>
                    <a:pt x="8895" y="1560"/>
                    <a:pt x="9220" y="508"/>
                  </a:cubicBezTo>
                  <a:cubicBezTo>
                    <a:pt x="9327" y="203"/>
                    <a:pt x="9073" y="1"/>
                    <a:pt x="881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18;p58">
              <a:extLst>
                <a:ext uri="{FF2B5EF4-FFF2-40B4-BE49-F238E27FC236}">
                  <a16:creationId xmlns:a16="http://schemas.microsoft.com/office/drawing/2014/main" id="{DCCF2EA2-A0FD-ADCE-AF8B-95A3E27712BB}"/>
                </a:ext>
              </a:extLst>
            </p:cNvPr>
            <p:cNvSpPr/>
            <p:nvPr/>
          </p:nvSpPr>
          <p:spPr>
            <a:xfrm>
              <a:off x="6107750" y="2562450"/>
              <a:ext cx="394050" cy="136925"/>
            </a:xfrm>
            <a:custGeom>
              <a:avLst/>
              <a:gdLst/>
              <a:ahLst/>
              <a:cxnLst/>
              <a:rect l="l" t="t" r="r" b="b"/>
              <a:pathLst>
                <a:path w="15762" h="5477" extrusionOk="0">
                  <a:moveTo>
                    <a:pt x="1301" y="1"/>
                  </a:moveTo>
                  <a:cubicBezTo>
                    <a:pt x="1080" y="1"/>
                    <a:pt x="849" y="109"/>
                    <a:pt x="828" y="339"/>
                  </a:cubicBezTo>
                  <a:cubicBezTo>
                    <a:pt x="778" y="640"/>
                    <a:pt x="728" y="966"/>
                    <a:pt x="678" y="1266"/>
                  </a:cubicBezTo>
                  <a:cubicBezTo>
                    <a:pt x="627" y="1367"/>
                    <a:pt x="577" y="1467"/>
                    <a:pt x="552" y="1567"/>
                  </a:cubicBezTo>
                  <a:cubicBezTo>
                    <a:pt x="327" y="1617"/>
                    <a:pt x="176" y="1793"/>
                    <a:pt x="101" y="2043"/>
                  </a:cubicBezTo>
                  <a:cubicBezTo>
                    <a:pt x="1" y="2369"/>
                    <a:pt x="176" y="2720"/>
                    <a:pt x="477" y="2870"/>
                  </a:cubicBezTo>
                  <a:cubicBezTo>
                    <a:pt x="527" y="3021"/>
                    <a:pt x="577" y="3121"/>
                    <a:pt x="678" y="3221"/>
                  </a:cubicBezTo>
                  <a:cubicBezTo>
                    <a:pt x="819" y="3362"/>
                    <a:pt x="1006" y="3431"/>
                    <a:pt x="1192" y="3431"/>
                  </a:cubicBezTo>
                  <a:cubicBezTo>
                    <a:pt x="1369" y="3431"/>
                    <a:pt x="1545" y="3369"/>
                    <a:pt x="1680" y="3246"/>
                  </a:cubicBezTo>
                  <a:cubicBezTo>
                    <a:pt x="2507" y="3622"/>
                    <a:pt x="3535" y="3798"/>
                    <a:pt x="4111" y="3873"/>
                  </a:cubicBezTo>
                  <a:cubicBezTo>
                    <a:pt x="5239" y="4023"/>
                    <a:pt x="6392" y="4099"/>
                    <a:pt x="7520" y="4174"/>
                  </a:cubicBezTo>
                  <a:cubicBezTo>
                    <a:pt x="8948" y="4299"/>
                    <a:pt x="10377" y="4449"/>
                    <a:pt x="11755" y="4901"/>
                  </a:cubicBezTo>
                  <a:cubicBezTo>
                    <a:pt x="12708" y="5226"/>
                    <a:pt x="13610" y="5477"/>
                    <a:pt x="14612" y="5477"/>
                  </a:cubicBezTo>
                  <a:cubicBezTo>
                    <a:pt x="15039" y="5477"/>
                    <a:pt x="15339" y="5151"/>
                    <a:pt x="15364" y="4750"/>
                  </a:cubicBezTo>
                  <a:cubicBezTo>
                    <a:pt x="15364" y="4575"/>
                    <a:pt x="15364" y="4399"/>
                    <a:pt x="15364" y="4224"/>
                  </a:cubicBezTo>
                  <a:cubicBezTo>
                    <a:pt x="15590" y="3848"/>
                    <a:pt x="15740" y="3447"/>
                    <a:pt x="15740" y="2996"/>
                  </a:cubicBezTo>
                  <a:cubicBezTo>
                    <a:pt x="15762" y="2611"/>
                    <a:pt x="15399" y="2262"/>
                    <a:pt x="15012" y="2262"/>
                  </a:cubicBezTo>
                  <a:cubicBezTo>
                    <a:pt x="14946" y="2262"/>
                    <a:pt x="14879" y="2272"/>
                    <a:pt x="14813" y="2294"/>
                  </a:cubicBezTo>
                  <a:cubicBezTo>
                    <a:pt x="14713" y="2344"/>
                    <a:pt x="14612" y="2369"/>
                    <a:pt x="14487" y="2419"/>
                  </a:cubicBezTo>
                  <a:cubicBezTo>
                    <a:pt x="14186" y="2219"/>
                    <a:pt x="13785" y="2094"/>
                    <a:pt x="13284" y="2018"/>
                  </a:cubicBezTo>
                  <a:cubicBezTo>
                    <a:pt x="10402" y="1617"/>
                    <a:pt x="7570" y="1342"/>
                    <a:pt x="4738" y="690"/>
                  </a:cubicBezTo>
                  <a:cubicBezTo>
                    <a:pt x="4437" y="615"/>
                    <a:pt x="3911" y="515"/>
                    <a:pt x="3359" y="489"/>
                  </a:cubicBezTo>
                  <a:cubicBezTo>
                    <a:pt x="2708" y="314"/>
                    <a:pt x="2081" y="139"/>
                    <a:pt x="1429" y="13"/>
                  </a:cubicBezTo>
                  <a:cubicBezTo>
                    <a:pt x="1388" y="5"/>
                    <a:pt x="1345" y="1"/>
                    <a:pt x="1301" y="1"/>
                  </a:cubicBezTo>
                  <a:close/>
                </a:path>
              </a:pathLst>
            </a:custGeom>
            <a:solidFill>
              <a:srgbClr val="FF6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19;p58">
              <a:extLst>
                <a:ext uri="{FF2B5EF4-FFF2-40B4-BE49-F238E27FC236}">
                  <a16:creationId xmlns:a16="http://schemas.microsoft.com/office/drawing/2014/main" id="{82F54295-9CBB-5EC4-FB52-452234F056BB}"/>
                </a:ext>
              </a:extLst>
            </p:cNvPr>
            <p:cNvSpPr/>
            <p:nvPr/>
          </p:nvSpPr>
          <p:spPr>
            <a:xfrm>
              <a:off x="6515025" y="2629500"/>
              <a:ext cx="30100" cy="71450"/>
            </a:xfrm>
            <a:custGeom>
              <a:avLst/>
              <a:gdLst/>
              <a:ahLst/>
              <a:cxnLst/>
              <a:rect l="l" t="t" r="r" b="b"/>
              <a:pathLst>
                <a:path w="1204" h="2858" extrusionOk="0">
                  <a:moveTo>
                    <a:pt x="773" y="0"/>
                  </a:moveTo>
                  <a:cubicBezTo>
                    <a:pt x="592" y="0"/>
                    <a:pt x="397" y="105"/>
                    <a:pt x="377" y="314"/>
                  </a:cubicBezTo>
                  <a:cubicBezTo>
                    <a:pt x="251" y="990"/>
                    <a:pt x="151" y="1667"/>
                    <a:pt x="26" y="2344"/>
                  </a:cubicBezTo>
                  <a:cubicBezTo>
                    <a:pt x="1" y="2544"/>
                    <a:pt x="101" y="2795"/>
                    <a:pt x="326" y="2845"/>
                  </a:cubicBezTo>
                  <a:cubicBezTo>
                    <a:pt x="360" y="2854"/>
                    <a:pt x="396" y="2858"/>
                    <a:pt x="433" y="2858"/>
                  </a:cubicBezTo>
                  <a:cubicBezTo>
                    <a:pt x="614" y="2858"/>
                    <a:pt x="811" y="2757"/>
                    <a:pt x="853" y="2569"/>
                  </a:cubicBezTo>
                  <a:cubicBezTo>
                    <a:pt x="953" y="1868"/>
                    <a:pt x="1053" y="1191"/>
                    <a:pt x="1179" y="514"/>
                  </a:cubicBezTo>
                  <a:cubicBezTo>
                    <a:pt x="1204" y="314"/>
                    <a:pt x="1128" y="63"/>
                    <a:pt x="878" y="13"/>
                  </a:cubicBezTo>
                  <a:cubicBezTo>
                    <a:pt x="844" y="5"/>
                    <a:pt x="809" y="0"/>
                    <a:pt x="773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20;p58">
              <a:extLst>
                <a:ext uri="{FF2B5EF4-FFF2-40B4-BE49-F238E27FC236}">
                  <a16:creationId xmlns:a16="http://schemas.microsoft.com/office/drawing/2014/main" id="{CE0F5C39-6E96-4453-DE47-BA97F8A7887B}"/>
                </a:ext>
              </a:extLst>
            </p:cNvPr>
            <p:cNvSpPr/>
            <p:nvPr/>
          </p:nvSpPr>
          <p:spPr>
            <a:xfrm>
              <a:off x="6113975" y="2548850"/>
              <a:ext cx="403000" cy="81750"/>
            </a:xfrm>
            <a:custGeom>
              <a:avLst/>
              <a:gdLst/>
              <a:ahLst/>
              <a:cxnLst/>
              <a:rect l="l" t="t" r="r" b="b"/>
              <a:pathLst>
                <a:path w="16120" h="3270" extrusionOk="0">
                  <a:moveTo>
                    <a:pt x="661" y="1"/>
                  </a:moveTo>
                  <a:cubicBezTo>
                    <a:pt x="184" y="1"/>
                    <a:pt x="1" y="736"/>
                    <a:pt x="504" y="808"/>
                  </a:cubicBezTo>
                  <a:cubicBezTo>
                    <a:pt x="5466" y="1635"/>
                    <a:pt x="10429" y="2437"/>
                    <a:pt x="15391" y="3264"/>
                  </a:cubicBezTo>
                  <a:cubicBezTo>
                    <a:pt x="15415" y="3267"/>
                    <a:pt x="15437" y="3269"/>
                    <a:pt x="15460" y="3269"/>
                  </a:cubicBezTo>
                  <a:cubicBezTo>
                    <a:pt x="15936" y="3269"/>
                    <a:pt x="16119" y="2533"/>
                    <a:pt x="15617" y="2437"/>
                  </a:cubicBezTo>
                  <a:lnTo>
                    <a:pt x="729" y="6"/>
                  </a:lnTo>
                  <a:cubicBezTo>
                    <a:pt x="706" y="3"/>
                    <a:pt x="683" y="1"/>
                    <a:pt x="66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1;p58">
              <a:extLst>
                <a:ext uri="{FF2B5EF4-FFF2-40B4-BE49-F238E27FC236}">
                  <a16:creationId xmlns:a16="http://schemas.microsoft.com/office/drawing/2014/main" id="{3E585044-C8CB-8944-DA7A-2A8B37F09A62}"/>
                </a:ext>
              </a:extLst>
            </p:cNvPr>
            <p:cNvSpPr/>
            <p:nvPr/>
          </p:nvSpPr>
          <p:spPr>
            <a:xfrm>
              <a:off x="6103375" y="2551225"/>
              <a:ext cx="35100" cy="98575"/>
            </a:xfrm>
            <a:custGeom>
              <a:avLst/>
              <a:gdLst/>
              <a:ahLst/>
              <a:cxnLst/>
              <a:rect l="l" t="t" r="r" b="b"/>
              <a:pathLst>
                <a:path w="1404" h="3943" extrusionOk="0">
                  <a:moveTo>
                    <a:pt x="968" y="0"/>
                  </a:moveTo>
                  <a:cubicBezTo>
                    <a:pt x="795" y="0"/>
                    <a:pt x="573" y="120"/>
                    <a:pt x="552" y="312"/>
                  </a:cubicBezTo>
                  <a:cubicBezTo>
                    <a:pt x="376" y="1339"/>
                    <a:pt x="201" y="2367"/>
                    <a:pt x="51" y="3420"/>
                  </a:cubicBezTo>
                  <a:cubicBezTo>
                    <a:pt x="0" y="3645"/>
                    <a:pt x="101" y="3871"/>
                    <a:pt x="326" y="3921"/>
                  </a:cubicBezTo>
                  <a:cubicBezTo>
                    <a:pt x="366" y="3936"/>
                    <a:pt x="408" y="3943"/>
                    <a:pt x="451" y="3943"/>
                  </a:cubicBezTo>
                  <a:cubicBezTo>
                    <a:pt x="627" y="3943"/>
                    <a:pt x="812" y="3826"/>
                    <a:pt x="853" y="3645"/>
                  </a:cubicBezTo>
                  <a:cubicBezTo>
                    <a:pt x="1028" y="2593"/>
                    <a:pt x="1178" y="1565"/>
                    <a:pt x="1354" y="512"/>
                  </a:cubicBezTo>
                  <a:cubicBezTo>
                    <a:pt x="1404" y="287"/>
                    <a:pt x="1304" y="61"/>
                    <a:pt x="1053" y="11"/>
                  </a:cubicBezTo>
                  <a:cubicBezTo>
                    <a:pt x="1027" y="4"/>
                    <a:pt x="999" y="0"/>
                    <a:pt x="96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2;p58">
              <a:extLst>
                <a:ext uri="{FF2B5EF4-FFF2-40B4-BE49-F238E27FC236}">
                  <a16:creationId xmlns:a16="http://schemas.microsoft.com/office/drawing/2014/main" id="{2EF740C8-1CF8-85D9-F4F6-288491CBF207}"/>
                </a:ext>
              </a:extLst>
            </p:cNvPr>
            <p:cNvSpPr/>
            <p:nvPr/>
          </p:nvSpPr>
          <p:spPr>
            <a:xfrm>
              <a:off x="6100200" y="2632825"/>
              <a:ext cx="402975" cy="81725"/>
            </a:xfrm>
            <a:custGeom>
              <a:avLst/>
              <a:gdLst/>
              <a:ahLst/>
              <a:cxnLst/>
              <a:rect l="l" t="t" r="r" b="b"/>
              <a:pathLst>
                <a:path w="16119" h="3269" extrusionOk="0">
                  <a:moveTo>
                    <a:pt x="660" y="0"/>
                  </a:moveTo>
                  <a:cubicBezTo>
                    <a:pt x="184" y="0"/>
                    <a:pt x="1" y="736"/>
                    <a:pt x="503" y="807"/>
                  </a:cubicBezTo>
                  <a:cubicBezTo>
                    <a:pt x="5466" y="1634"/>
                    <a:pt x="10428" y="2436"/>
                    <a:pt x="15391" y="3263"/>
                  </a:cubicBezTo>
                  <a:cubicBezTo>
                    <a:pt x="15414" y="3267"/>
                    <a:pt x="15437" y="3268"/>
                    <a:pt x="15459" y="3268"/>
                  </a:cubicBezTo>
                  <a:cubicBezTo>
                    <a:pt x="15936" y="3268"/>
                    <a:pt x="16119" y="2533"/>
                    <a:pt x="15616" y="2461"/>
                  </a:cubicBezTo>
                  <a:cubicBezTo>
                    <a:pt x="10654" y="1634"/>
                    <a:pt x="5691" y="832"/>
                    <a:pt x="729" y="5"/>
                  </a:cubicBezTo>
                  <a:cubicBezTo>
                    <a:pt x="705" y="2"/>
                    <a:pt x="682" y="0"/>
                    <a:pt x="66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23;p58">
              <a:extLst>
                <a:ext uri="{FF2B5EF4-FFF2-40B4-BE49-F238E27FC236}">
                  <a16:creationId xmlns:a16="http://schemas.microsoft.com/office/drawing/2014/main" id="{54F714D8-5299-3514-630D-19EAD7C9DA76}"/>
                </a:ext>
              </a:extLst>
            </p:cNvPr>
            <p:cNvSpPr/>
            <p:nvPr/>
          </p:nvSpPr>
          <p:spPr>
            <a:xfrm>
              <a:off x="6481200" y="2612975"/>
              <a:ext cx="34475" cy="98225"/>
            </a:xfrm>
            <a:custGeom>
              <a:avLst/>
              <a:gdLst/>
              <a:ahLst/>
              <a:cxnLst/>
              <a:rect l="l" t="t" r="r" b="b"/>
              <a:pathLst>
                <a:path w="1379" h="3929" extrusionOk="0">
                  <a:moveTo>
                    <a:pt x="928" y="1"/>
                  </a:moveTo>
                  <a:cubicBezTo>
                    <a:pt x="752" y="1"/>
                    <a:pt x="567" y="117"/>
                    <a:pt x="527" y="298"/>
                  </a:cubicBezTo>
                  <a:cubicBezTo>
                    <a:pt x="376" y="1326"/>
                    <a:pt x="201" y="2378"/>
                    <a:pt x="25" y="3406"/>
                  </a:cubicBezTo>
                  <a:cubicBezTo>
                    <a:pt x="0" y="3631"/>
                    <a:pt x="75" y="3857"/>
                    <a:pt x="326" y="3907"/>
                  </a:cubicBezTo>
                  <a:cubicBezTo>
                    <a:pt x="366" y="3922"/>
                    <a:pt x="408" y="3929"/>
                    <a:pt x="451" y="3929"/>
                  </a:cubicBezTo>
                  <a:cubicBezTo>
                    <a:pt x="626" y="3929"/>
                    <a:pt x="807" y="3813"/>
                    <a:pt x="827" y="3631"/>
                  </a:cubicBezTo>
                  <a:cubicBezTo>
                    <a:pt x="831" y="3609"/>
                    <a:pt x="835" y="3586"/>
                    <a:pt x="839" y="3564"/>
                  </a:cubicBezTo>
                  <a:lnTo>
                    <a:pt x="839" y="3564"/>
                  </a:lnTo>
                  <a:cubicBezTo>
                    <a:pt x="845" y="3540"/>
                    <a:pt x="852" y="3519"/>
                    <a:pt x="852" y="3506"/>
                  </a:cubicBezTo>
                  <a:cubicBezTo>
                    <a:pt x="854" y="3490"/>
                    <a:pt x="855" y="3474"/>
                    <a:pt x="856" y="3459"/>
                  </a:cubicBezTo>
                  <a:lnTo>
                    <a:pt x="856" y="3459"/>
                  </a:lnTo>
                  <a:cubicBezTo>
                    <a:pt x="1022" y="2466"/>
                    <a:pt x="1186" y="1495"/>
                    <a:pt x="1329" y="524"/>
                  </a:cubicBezTo>
                  <a:cubicBezTo>
                    <a:pt x="1379" y="298"/>
                    <a:pt x="1278" y="73"/>
                    <a:pt x="1053" y="22"/>
                  </a:cubicBezTo>
                  <a:cubicBezTo>
                    <a:pt x="1013" y="8"/>
                    <a:pt x="971" y="1"/>
                    <a:pt x="9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24;p58">
              <a:extLst>
                <a:ext uri="{FF2B5EF4-FFF2-40B4-BE49-F238E27FC236}">
                  <a16:creationId xmlns:a16="http://schemas.microsoft.com/office/drawing/2014/main" id="{F1BB3B8A-924A-AF4A-7B1B-13C725C333DB}"/>
                </a:ext>
              </a:extLst>
            </p:cNvPr>
            <p:cNvSpPr/>
            <p:nvPr/>
          </p:nvSpPr>
          <p:spPr>
            <a:xfrm>
              <a:off x="6497475" y="2622550"/>
              <a:ext cx="47025" cy="24825"/>
            </a:xfrm>
            <a:custGeom>
              <a:avLst/>
              <a:gdLst/>
              <a:ahLst/>
              <a:cxnLst/>
              <a:rect l="l" t="t" r="r" b="b"/>
              <a:pathLst>
                <a:path w="1881" h="993" extrusionOk="0">
                  <a:moveTo>
                    <a:pt x="424" y="0"/>
                  </a:moveTo>
                  <a:cubicBezTo>
                    <a:pt x="354" y="0"/>
                    <a:pt x="290" y="18"/>
                    <a:pt x="226" y="65"/>
                  </a:cubicBezTo>
                  <a:cubicBezTo>
                    <a:pt x="151" y="116"/>
                    <a:pt x="51" y="216"/>
                    <a:pt x="26" y="316"/>
                  </a:cubicBezTo>
                  <a:cubicBezTo>
                    <a:pt x="1" y="416"/>
                    <a:pt x="26" y="542"/>
                    <a:pt x="76" y="617"/>
                  </a:cubicBezTo>
                  <a:cubicBezTo>
                    <a:pt x="126" y="717"/>
                    <a:pt x="226" y="792"/>
                    <a:pt x="327" y="817"/>
                  </a:cubicBezTo>
                  <a:cubicBezTo>
                    <a:pt x="678" y="867"/>
                    <a:pt x="1003" y="918"/>
                    <a:pt x="1354" y="993"/>
                  </a:cubicBezTo>
                  <a:cubicBezTo>
                    <a:pt x="1455" y="993"/>
                    <a:pt x="1555" y="993"/>
                    <a:pt x="1655" y="943"/>
                  </a:cubicBezTo>
                  <a:cubicBezTo>
                    <a:pt x="1755" y="893"/>
                    <a:pt x="1830" y="792"/>
                    <a:pt x="1856" y="692"/>
                  </a:cubicBezTo>
                  <a:cubicBezTo>
                    <a:pt x="1881" y="592"/>
                    <a:pt x="1881" y="466"/>
                    <a:pt x="1805" y="366"/>
                  </a:cubicBezTo>
                  <a:cubicBezTo>
                    <a:pt x="1755" y="291"/>
                    <a:pt x="1680" y="191"/>
                    <a:pt x="1555" y="191"/>
                  </a:cubicBezTo>
                  <a:cubicBezTo>
                    <a:pt x="1229" y="116"/>
                    <a:pt x="878" y="65"/>
                    <a:pt x="552" y="15"/>
                  </a:cubicBezTo>
                  <a:cubicBezTo>
                    <a:pt x="506" y="6"/>
                    <a:pt x="464" y="0"/>
                    <a:pt x="42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25;p58">
              <a:extLst>
                <a:ext uri="{FF2B5EF4-FFF2-40B4-BE49-F238E27FC236}">
                  <a16:creationId xmlns:a16="http://schemas.microsoft.com/office/drawing/2014/main" id="{8D151ACB-71BB-8641-2F9D-21C07EE825A4}"/>
                </a:ext>
              </a:extLst>
            </p:cNvPr>
            <p:cNvSpPr/>
            <p:nvPr/>
          </p:nvSpPr>
          <p:spPr>
            <a:xfrm>
              <a:off x="6159775" y="2592650"/>
              <a:ext cx="293875" cy="71200"/>
            </a:xfrm>
            <a:custGeom>
              <a:avLst/>
              <a:gdLst/>
              <a:ahLst/>
              <a:cxnLst/>
              <a:rect l="l" t="t" r="r" b="b"/>
              <a:pathLst>
                <a:path w="11755" h="2848" extrusionOk="0">
                  <a:moveTo>
                    <a:pt x="584" y="1"/>
                  </a:moveTo>
                  <a:cubicBezTo>
                    <a:pt x="317" y="1"/>
                    <a:pt x="70" y="190"/>
                    <a:pt x="25" y="459"/>
                  </a:cubicBezTo>
                  <a:cubicBezTo>
                    <a:pt x="0" y="760"/>
                    <a:pt x="201" y="1036"/>
                    <a:pt x="501" y="1086"/>
                  </a:cubicBezTo>
                  <a:lnTo>
                    <a:pt x="11078" y="2840"/>
                  </a:lnTo>
                  <a:cubicBezTo>
                    <a:pt x="11106" y="2845"/>
                    <a:pt x="11134" y="2847"/>
                    <a:pt x="11162" y="2847"/>
                  </a:cubicBezTo>
                  <a:cubicBezTo>
                    <a:pt x="11428" y="2847"/>
                    <a:pt x="11659" y="2637"/>
                    <a:pt x="11704" y="2364"/>
                  </a:cubicBezTo>
                  <a:cubicBezTo>
                    <a:pt x="11754" y="2063"/>
                    <a:pt x="11554" y="1788"/>
                    <a:pt x="11253" y="1738"/>
                  </a:cubicBezTo>
                  <a:lnTo>
                    <a:pt x="677" y="8"/>
                  </a:lnTo>
                  <a:cubicBezTo>
                    <a:pt x="646" y="3"/>
                    <a:pt x="615" y="1"/>
                    <a:pt x="584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26;p58">
              <a:extLst>
                <a:ext uri="{FF2B5EF4-FFF2-40B4-BE49-F238E27FC236}">
                  <a16:creationId xmlns:a16="http://schemas.microsoft.com/office/drawing/2014/main" id="{E13C1088-7424-6DF0-8406-5A59E9C0ED64}"/>
                </a:ext>
              </a:extLst>
            </p:cNvPr>
            <p:cNvSpPr/>
            <p:nvPr/>
          </p:nvSpPr>
          <p:spPr>
            <a:xfrm>
              <a:off x="6048225" y="2569025"/>
              <a:ext cx="85250" cy="64850"/>
            </a:xfrm>
            <a:custGeom>
              <a:avLst/>
              <a:gdLst/>
              <a:ahLst/>
              <a:cxnLst/>
              <a:rect l="l" t="t" r="r" b="b"/>
              <a:pathLst>
                <a:path w="3410" h="2594" extrusionOk="0">
                  <a:moveTo>
                    <a:pt x="2958" y="1"/>
                  </a:moveTo>
                  <a:cubicBezTo>
                    <a:pt x="2181" y="51"/>
                    <a:pt x="1404" y="151"/>
                    <a:pt x="602" y="151"/>
                  </a:cubicBezTo>
                  <a:cubicBezTo>
                    <a:pt x="452" y="151"/>
                    <a:pt x="226" y="277"/>
                    <a:pt x="201" y="477"/>
                  </a:cubicBezTo>
                  <a:cubicBezTo>
                    <a:pt x="151" y="778"/>
                    <a:pt x="101" y="1104"/>
                    <a:pt x="51" y="1404"/>
                  </a:cubicBezTo>
                  <a:cubicBezTo>
                    <a:pt x="1" y="1630"/>
                    <a:pt x="101" y="1856"/>
                    <a:pt x="352" y="1931"/>
                  </a:cubicBezTo>
                  <a:cubicBezTo>
                    <a:pt x="1079" y="2131"/>
                    <a:pt x="1805" y="2407"/>
                    <a:pt x="2582" y="2582"/>
                  </a:cubicBezTo>
                  <a:cubicBezTo>
                    <a:pt x="2612" y="2590"/>
                    <a:pt x="2643" y="2593"/>
                    <a:pt x="2674" y="2593"/>
                  </a:cubicBezTo>
                  <a:cubicBezTo>
                    <a:pt x="2852" y="2593"/>
                    <a:pt x="3041" y="2474"/>
                    <a:pt x="3084" y="2282"/>
                  </a:cubicBezTo>
                  <a:cubicBezTo>
                    <a:pt x="3134" y="2081"/>
                    <a:pt x="3033" y="1831"/>
                    <a:pt x="2783" y="1780"/>
                  </a:cubicBezTo>
                  <a:cubicBezTo>
                    <a:pt x="2153" y="1633"/>
                    <a:pt x="1541" y="1416"/>
                    <a:pt x="917" y="1232"/>
                  </a:cubicBezTo>
                  <a:lnTo>
                    <a:pt x="917" y="1232"/>
                  </a:lnTo>
                  <a:cubicBezTo>
                    <a:pt x="930" y="1154"/>
                    <a:pt x="942" y="1075"/>
                    <a:pt x="954" y="996"/>
                  </a:cubicBezTo>
                  <a:lnTo>
                    <a:pt x="954" y="996"/>
                  </a:lnTo>
                  <a:cubicBezTo>
                    <a:pt x="1633" y="969"/>
                    <a:pt x="2295" y="874"/>
                    <a:pt x="2958" y="853"/>
                  </a:cubicBezTo>
                  <a:cubicBezTo>
                    <a:pt x="3184" y="828"/>
                    <a:pt x="3409" y="653"/>
                    <a:pt x="3384" y="427"/>
                  </a:cubicBezTo>
                  <a:cubicBezTo>
                    <a:pt x="3384" y="201"/>
                    <a:pt x="3209" y="1"/>
                    <a:pt x="295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27;p58">
              <a:extLst>
                <a:ext uri="{FF2B5EF4-FFF2-40B4-BE49-F238E27FC236}">
                  <a16:creationId xmlns:a16="http://schemas.microsoft.com/office/drawing/2014/main" id="{745A62A1-2FD9-8309-4227-53A4E23648BB}"/>
                </a:ext>
              </a:extLst>
            </p:cNvPr>
            <p:cNvSpPr/>
            <p:nvPr/>
          </p:nvSpPr>
          <p:spPr>
            <a:xfrm>
              <a:off x="7375925" y="1620400"/>
              <a:ext cx="63325" cy="49525"/>
            </a:xfrm>
            <a:custGeom>
              <a:avLst/>
              <a:gdLst/>
              <a:ahLst/>
              <a:cxnLst/>
              <a:rect l="l" t="t" r="r" b="b"/>
              <a:pathLst>
                <a:path w="2533" h="1981" extrusionOk="0">
                  <a:moveTo>
                    <a:pt x="1279" y="1"/>
                  </a:moveTo>
                  <a:cubicBezTo>
                    <a:pt x="1" y="1"/>
                    <a:pt x="1" y="1981"/>
                    <a:pt x="1279" y="1981"/>
                  </a:cubicBezTo>
                  <a:cubicBezTo>
                    <a:pt x="2532" y="1981"/>
                    <a:pt x="2532" y="1"/>
                    <a:pt x="127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28;p58">
              <a:extLst>
                <a:ext uri="{FF2B5EF4-FFF2-40B4-BE49-F238E27FC236}">
                  <a16:creationId xmlns:a16="http://schemas.microsoft.com/office/drawing/2014/main" id="{6458C5E3-5B16-94A9-84AA-73C7D092BFA8}"/>
                </a:ext>
              </a:extLst>
            </p:cNvPr>
            <p:cNvSpPr/>
            <p:nvPr/>
          </p:nvSpPr>
          <p:spPr>
            <a:xfrm>
              <a:off x="7471175" y="1633575"/>
              <a:ext cx="63300" cy="49525"/>
            </a:xfrm>
            <a:custGeom>
              <a:avLst/>
              <a:gdLst/>
              <a:ahLst/>
              <a:cxnLst/>
              <a:rect l="l" t="t" r="r" b="b"/>
              <a:pathLst>
                <a:path w="2532" h="1981" extrusionOk="0">
                  <a:moveTo>
                    <a:pt x="1279" y="0"/>
                  </a:moveTo>
                  <a:cubicBezTo>
                    <a:pt x="0" y="0"/>
                    <a:pt x="0" y="1980"/>
                    <a:pt x="1279" y="1980"/>
                  </a:cubicBezTo>
                  <a:cubicBezTo>
                    <a:pt x="2532" y="1980"/>
                    <a:pt x="2532" y="0"/>
                    <a:pt x="1279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29;p58">
              <a:extLst>
                <a:ext uri="{FF2B5EF4-FFF2-40B4-BE49-F238E27FC236}">
                  <a16:creationId xmlns:a16="http://schemas.microsoft.com/office/drawing/2014/main" id="{1905E434-41D1-1EA2-ABFA-9729FFA10C80}"/>
                </a:ext>
              </a:extLst>
            </p:cNvPr>
            <p:cNvSpPr/>
            <p:nvPr/>
          </p:nvSpPr>
          <p:spPr>
            <a:xfrm>
              <a:off x="6483075" y="1584925"/>
              <a:ext cx="141000" cy="132975"/>
            </a:xfrm>
            <a:custGeom>
              <a:avLst/>
              <a:gdLst/>
              <a:ahLst/>
              <a:cxnLst/>
              <a:rect l="l" t="t" r="r" b="b"/>
              <a:pathLst>
                <a:path w="5640" h="5319" extrusionOk="0">
                  <a:moveTo>
                    <a:pt x="1564" y="0"/>
                  </a:moveTo>
                  <a:cubicBezTo>
                    <a:pt x="1386" y="0"/>
                    <a:pt x="1207" y="171"/>
                    <a:pt x="1229" y="342"/>
                  </a:cubicBezTo>
                  <a:cubicBezTo>
                    <a:pt x="1229" y="944"/>
                    <a:pt x="1329" y="1545"/>
                    <a:pt x="1429" y="2122"/>
                  </a:cubicBezTo>
                  <a:cubicBezTo>
                    <a:pt x="953" y="2498"/>
                    <a:pt x="502" y="2924"/>
                    <a:pt x="151" y="3425"/>
                  </a:cubicBezTo>
                  <a:cubicBezTo>
                    <a:pt x="0" y="3650"/>
                    <a:pt x="201" y="3951"/>
                    <a:pt x="452" y="3951"/>
                  </a:cubicBezTo>
                  <a:cubicBezTo>
                    <a:pt x="903" y="3926"/>
                    <a:pt x="1354" y="3901"/>
                    <a:pt x="1780" y="3851"/>
                  </a:cubicBezTo>
                  <a:cubicBezTo>
                    <a:pt x="1855" y="4227"/>
                    <a:pt x="1930" y="4603"/>
                    <a:pt x="1955" y="4979"/>
                  </a:cubicBezTo>
                  <a:cubicBezTo>
                    <a:pt x="1982" y="5205"/>
                    <a:pt x="2171" y="5318"/>
                    <a:pt x="2347" y="5318"/>
                  </a:cubicBezTo>
                  <a:cubicBezTo>
                    <a:pt x="2501" y="5318"/>
                    <a:pt x="2645" y="5230"/>
                    <a:pt x="2657" y="5054"/>
                  </a:cubicBezTo>
                  <a:cubicBezTo>
                    <a:pt x="2682" y="5029"/>
                    <a:pt x="2682" y="5004"/>
                    <a:pt x="2707" y="4979"/>
                  </a:cubicBezTo>
                  <a:cubicBezTo>
                    <a:pt x="2908" y="4553"/>
                    <a:pt x="3158" y="4152"/>
                    <a:pt x="3409" y="3751"/>
                  </a:cubicBezTo>
                  <a:cubicBezTo>
                    <a:pt x="3985" y="3751"/>
                    <a:pt x="4537" y="3801"/>
                    <a:pt x="5088" y="3926"/>
                  </a:cubicBezTo>
                  <a:cubicBezTo>
                    <a:pt x="5124" y="3936"/>
                    <a:pt x="5159" y="3941"/>
                    <a:pt x="5191" y="3941"/>
                  </a:cubicBezTo>
                  <a:cubicBezTo>
                    <a:pt x="5480" y="3941"/>
                    <a:pt x="5639" y="3575"/>
                    <a:pt x="5414" y="3350"/>
                  </a:cubicBezTo>
                  <a:cubicBezTo>
                    <a:pt x="5088" y="2999"/>
                    <a:pt x="4762" y="2598"/>
                    <a:pt x="4437" y="2222"/>
                  </a:cubicBezTo>
                  <a:cubicBezTo>
                    <a:pt x="4712" y="1746"/>
                    <a:pt x="4938" y="1244"/>
                    <a:pt x="5063" y="668"/>
                  </a:cubicBezTo>
                  <a:cubicBezTo>
                    <a:pt x="5102" y="452"/>
                    <a:pt x="4927" y="237"/>
                    <a:pt x="4717" y="237"/>
                  </a:cubicBezTo>
                  <a:cubicBezTo>
                    <a:pt x="4658" y="237"/>
                    <a:pt x="4597" y="254"/>
                    <a:pt x="4537" y="292"/>
                  </a:cubicBezTo>
                  <a:cubicBezTo>
                    <a:pt x="4136" y="543"/>
                    <a:pt x="3685" y="768"/>
                    <a:pt x="3259" y="1019"/>
                  </a:cubicBezTo>
                  <a:cubicBezTo>
                    <a:pt x="2782" y="593"/>
                    <a:pt x="2256" y="242"/>
                    <a:pt x="1655" y="16"/>
                  </a:cubicBezTo>
                  <a:cubicBezTo>
                    <a:pt x="1625" y="5"/>
                    <a:pt x="1594" y="0"/>
                    <a:pt x="1564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30;p58">
              <a:extLst>
                <a:ext uri="{FF2B5EF4-FFF2-40B4-BE49-F238E27FC236}">
                  <a16:creationId xmlns:a16="http://schemas.microsoft.com/office/drawing/2014/main" id="{E09FEFD9-7CF7-1DE5-B759-147481290B7F}"/>
                </a:ext>
              </a:extLst>
            </p:cNvPr>
            <p:cNvSpPr/>
            <p:nvPr/>
          </p:nvSpPr>
          <p:spPr>
            <a:xfrm>
              <a:off x="7954950" y="1676700"/>
              <a:ext cx="108975" cy="98900"/>
            </a:xfrm>
            <a:custGeom>
              <a:avLst/>
              <a:gdLst/>
              <a:ahLst/>
              <a:cxnLst/>
              <a:rect l="l" t="t" r="r" b="b"/>
              <a:pathLst>
                <a:path w="4359" h="3956" extrusionOk="0">
                  <a:moveTo>
                    <a:pt x="3058" y="0"/>
                  </a:moveTo>
                  <a:cubicBezTo>
                    <a:pt x="3014" y="0"/>
                    <a:pt x="2971" y="9"/>
                    <a:pt x="2930" y="30"/>
                  </a:cubicBezTo>
                  <a:cubicBezTo>
                    <a:pt x="2554" y="255"/>
                    <a:pt x="2203" y="506"/>
                    <a:pt x="1878" y="781"/>
                  </a:cubicBezTo>
                  <a:cubicBezTo>
                    <a:pt x="1452" y="606"/>
                    <a:pt x="1026" y="456"/>
                    <a:pt x="599" y="431"/>
                  </a:cubicBezTo>
                  <a:cubicBezTo>
                    <a:pt x="589" y="429"/>
                    <a:pt x="579" y="429"/>
                    <a:pt x="569" y="429"/>
                  </a:cubicBezTo>
                  <a:cubicBezTo>
                    <a:pt x="387" y="429"/>
                    <a:pt x="278" y="640"/>
                    <a:pt x="349" y="807"/>
                  </a:cubicBezTo>
                  <a:cubicBezTo>
                    <a:pt x="524" y="1082"/>
                    <a:pt x="700" y="1358"/>
                    <a:pt x="875" y="1634"/>
                  </a:cubicBezTo>
                  <a:cubicBezTo>
                    <a:pt x="675" y="1809"/>
                    <a:pt x="449" y="1959"/>
                    <a:pt x="224" y="2135"/>
                  </a:cubicBezTo>
                  <a:cubicBezTo>
                    <a:pt x="0" y="2291"/>
                    <a:pt x="135" y="2627"/>
                    <a:pt x="345" y="2627"/>
                  </a:cubicBezTo>
                  <a:cubicBezTo>
                    <a:pt x="370" y="2627"/>
                    <a:pt x="397" y="2622"/>
                    <a:pt x="424" y="2611"/>
                  </a:cubicBezTo>
                  <a:lnTo>
                    <a:pt x="499" y="2611"/>
                  </a:lnTo>
                  <a:cubicBezTo>
                    <a:pt x="595" y="2604"/>
                    <a:pt x="692" y="2601"/>
                    <a:pt x="791" y="2601"/>
                  </a:cubicBezTo>
                  <a:cubicBezTo>
                    <a:pt x="1031" y="2601"/>
                    <a:pt x="1279" y="2618"/>
                    <a:pt x="1527" y="2636"/>
                  </a:cubicBezTo>
                  <a:cubicBezTo>
                    <a:pt x="1727" y="2987"/>
                    <a:pt x="1903" y="3363"/>
                    <a:pt x="2003" y="3764"/>
                  </a:cubicBezTo>
                  <a:cubicBezTo>
                    <a:pt x="2029" y="3893"/>
                    <a:pt x="2134" y="3955"/>
                    <a:pt x="2240" y="3955"/>
                  </a:cubicBezTo>
                  <a:cubicBezTo>
                    <a:pt x="2341" y="3955"/>
                    <a:pt x="2443" y="3899"/>
                    <a:pt x="2479" y="3789"/>
                  </a:cubicBezTo>
                  <a:cubicBezTo>
                    <a:pt x="2604" y="3438"/>
                    <a:pt x="2730" y="3087"/>
                    <a:pt x="2855" y="2761"/>
                  </a:cubicBezTo>
                  <a:cubicBezTo>
                    <a:pt x="3281" y="2761"/>
                    <a:pt x="3682" y="2736"/>
                    <a:pt x="4083" y="2611"/>
                  </a:cubicBezTo>
                  <a:cubicBezTo>
                    <a:pt x="4284" y="2536"/>
                    <a:pt x="4359" y="2260"/>
                    <a:pt x="4158" y="2135"/>
                  </a:cubicBezTo>
                  <a:cubicBezTo>
                    <a:pt x="3858" y="1959"/>
                    <a:pt x="3532" y="1759"/>
                    <a:pt x="3231" y="1558"/>
                  </a:cubicBezTo>
                  <a:cubicBezTo>
                    <a:pt x="3331" y="1107"/>
                    <a:pt x="3381" y="656"/>
                    <a:pt x="3306" y="180"/>
                  </a:cubicBezTo>
                  <a:cubicBezTo>
                    <a:pt x="3288" y="70"/>
                    <a:pt x="3176" y="0"/>
                    <a:pt x="3058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31;p58">
              <a:extLst>
                <a:ext uri="{FF2B5EF4-FFF2-40B4-BE49-F238E27FC236}">
                  <a16:creationId xmlns:a16="http://schemas.microsoft.com/office/drawing/2014/main" id="{DBF03578-A863-6AB0-F116-B4EF244F3C7C}"/>
                </a:ext>
              </a:extLst>
            </p:cNvPr>
            <p:cNvSpPr/>
            <p:nvPr/>
          </p:nvSpPr>
          <p:spPr>
            <a:xfrm>
              <a:off x="6025675" y="2326850"/>
              <a:ext cx="171700" cy="154000"/>
            </a:xfrm>
            <a:custGeom>
              <a:avLst/>
              <a:gdLst/>
              <a:ahLst/>
              <a:cxnLst/>
              <a:rect l="l" t="t" r="r" b="b"/>
              <a:pathLst>
                <a:path w="6868" h="6160" extrusionOk="0">
                  <a:moveTo>
                    <a:pt x="3661" y="1"/>
                  </a:moveTo>
                  <a:cubicBezTo>
                    <a:pt x="3531" y="1"/>
                    <a:pt x="3401" y="58"/>
                    <a:pt x="3334" y="164"/>
                  </a:cubicBezTo>
                  <a:cubicBezTo>
                    <a:pt x="2958" y="715"/>
                    <a:pt x="2632" y="1317"/>
                    <a:pt x="2331" y="1918"/>
                  </a:cubicBezTo>
                  <a:cubicBezTo>
                    <a:pt x="1655" y="1918"/>
                    <a:pt x="953" y="2019"/>
                    <a:pt x="301" y="2244"/>
                  </a:cubicBezTo>
                  <a:cubicBezTo>
                    <a:pt x="26" y="2345"/>
                    <a:pt x="1" y="2771"/>
                    <a:pt x="226" y="2921"/>
                  </a:cubicBezTo>
                  <a:cubicBezTo>
                    <a:pt x="652" y="3222"/>
                    <a:pt x="1078" y="3472"/>
                    <a:pt x="1504" y="3723"/>
                  </a:cubicBezTo>
                  <a:cubicBezTo>
                    <a:pt x="1329" y="4124"/>
                    <a:pt x="1128" y="4500"/>
                    <a:pt x="903" y="4876"/>
                  </a:cubicBezTo>
                  <a:cubicBezTo>
                    <a:pt x="733" y="5197"/>
                    <a:pt x="1004" y="5517"/>
                    <a:pt x="1265" y="5517"/>
                  </a:cubicBezTo>
                  <a:cubicBezTo>
                    <a:pt x="1351" y="5517"/>
                    <a:pt x="1436" y="5483"/>
                    <a:pt x="1504" y="5402"/>
                  </a:cubicBezTo>
                  <a:cubicBezTo>
                    <a:pt x="1529" y="5402"/>
                    <a:pt x="1554" y="5377"/>
                    <a:pt x="1605" y="5377"/>
                  </a:cubicBezTo>
                  <a:cubicBezTo>
                    <a:pt x="2056" y="5101"/>
                    <a:pt x="2557" y="4901"/>
                    <a:pt x="3058" y="4725"/>
                  </a:cubicBezTo>
                  <a:cubicBezTo>
                    <a:pt x="3585" y="5101"/>
                    <a:pt x="4061" y="5502"/>
                    <a:pt x="4462" y="6004"/>
                  </a:cubicBezTo>
                  <a:cubicBezTo>
                    <a:pt x="4554" y="6112"/>
                    <a:pt x="4668" y="6160"/>
                    <a:pt x="4777" y="6160"/>
                  </a:cubicBezTo>
                  <a:cubicBezTo>
                    <a:pt x="4996" y="6160"/>
                    <a:pt x="5197" y="5970"/>
                    <a:pt x="5164" y="5703"/>
                  </a:cubicBezTo>
                  <a:cubicBezTo>
                    <a:pt x="5113" y="5152"/>
                    <a:pt x="5063" y="4575"/>
                    <a:pt x="5013" y="4024"/>
                  </a:cubicBezTo>
                  <a:cubicBezTo>
                    <a:pt x="5590" y="3773"/>
                    <a:pt x="6141" y="3447"/>
                    <a:pt x="6617" y="3021"/>
                  </a:cubicBezTo>
                  <a:cubicBezTo>
                    <a:pt x="6868" y="2796"/>
                    <a:pt x="6768" y="2345"/>
                    <a:pt x="6417" y="2319"/>
                  </a:cubicBezTo>
                  <a:cubicBezTo>
                    <a:pt x="5865" y="2269"/>
                    <a:pt x="5314" y="2194"/>
                    <a:pt x="4763" y="2119"/>
                  </a:cubicBezTo>
                  <a:cubicBezTo>
                    <a:pt x="4612" y="1417"/>
                    <a:pt x="4362" y="741"/>
                    <a:pt x="3961" y="139"/>
                  </a:cubicBezTo>
                  <a:cubicBezTo>
                    <a:pt x="3890" y="45"/>
                    <a:pt x="3775" y="1"/>
                    <a:pt x="3661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32;p58">
              <a:extLst>
                <a:ext uri="{FF2B5EF4-FFF2-40B4-BE49-F238E27FC236}">
                  <a16:creationId xmlns:a16="http://schemas.microsoft.com/office/drawing/2014/main" id="{41CB0DCC-AFFD-BCC6-7367-130066D3B798}"/>
                </a:ext>
              </a:extLst>
            </p:cNvPr>
            <p:cNvSpPr/>
            <p:nvPr/>
          </p:nvSpPr>
          <p:spPr>
            <a:xfrm>
              <a:off x="6769725" y="1894150"/>
              <a:ext cx="569600" cy="322775"/>
            </a:xfrm>
            <a:custGeom>
              <a:avLst/>
              <a:gdLst/>
              <a:ahLst/>
              <a:cxnLst/>
              <a:rect l="l" t="t" r="r" b="b"/>
              <a:pathLst>
                <a:path w="22784" h="12911" extrusionOk="0">
                  <a:moveTo>
                    <a:pt x="11556" y="1"/>
                  </a:moveTo>
                  <a:cubicBezTo>
                    <a:pt x="10066" y="1"/>
                    <a:pt x="8744" y="459"/>
                    <a:pt x="7557" y="1206"/>
                  </a:cubicBezTo>
                  <a:cubicBezTo>
                    <a:pt x="4976" y="1958"/>
                    <a:pt x="2795" y="4139"/>
                    <a:pt x="2068" y="6720"/>
                  </a:cubicBezTo>
                  <a:cubicBezTo>
                    <a:pt x="1291" y="7773"/>
                    <a:pt x="665" y="9001"/>
                    <a:pt x="740" y="10179"/>
                  </a:cubicBezTo>
                  <a:cubicBezTo>
                    <a:pt x="615" y="10454"/>
                    <a:pt x="464" y="10705"/>
                    <a:pt x="339" y="10956"/>
                  </a:cubicBezTo>
                  <a:cubicBezTo>
                    <a:pt x="0" y="11634"/>
                    <a:pt x="476" y="12413"/>
                    <a:pt x="1197" y="12413"/>
                  </a:cubicBezTo>
                  <a:cubicBezTo>
                    <a:pt x="1276" y="12413"/>
                    <a:pt x="1358" y="12404"/>
                    <a:pt x="1442" y="12384"/>
                  </a:cubicBezTo>
                  <a:cubicBezTo>
                    <a:pt x="1617" y="12334"/>
                    <a:pt x="1768" y="12309"/>
                    <a:pt x="1918" y="12259"/>
                  </a:cubicBezTo>
                  <a:cubicBezTo>
                    <a:pt x="2715" y="12786"/>
                    <a:pt x="3808" y="12911"/>
                    <a:pt x="4904" y="12911"/>
                  </a:cubicBezTo>
                  <a:cubicBezTo>
                    <a:pt x="5892" y="12911"/>
                    <a:pt x="6882" y="12809"/>
                    <a:pt x="7658" y="12809"/>
                  </a:cubicBezTo>
                  <a:cubicBezTo>
                    <a:pt x="7700" y="12809"/>
                    <a:pt x="7742" y="12810"/>
                    <a:pt x="7783" y="12810"/>
                  </a:cubicBezTo>
                  <a:cubicBezTo>
                    <a:pt x="8494" y="12822"/>
                    <a:pt x="9205" y="12826"/>
                    <a:pt x="9916" y="12826"/>
                  </a:cubicBezTo>
                  <a:cubicBezTo>
                    <a:pt x="12163" y="12826"/>
                    <a:pt x="14410" y="12782"/>
                    <a:pt x="16657" y="12782"/>
                  </a:cubicBezTo>
                  <a:cubicBezTo>
                    <a:pt x="18285" y="12782"/>
                    <a:pt x="19914" y="12805"/>
                    <a:pt x="21542" y="12886"/>
                  </a:cubicBezTo>
                  <a:cubicBezTo>
                    <a:pt x="21560" y="12887"/>
                    <a:pt x="21578" y="12888"/>
                    <a:pt x="21596" y="12888"/>
                  </a:cubicBezTo>
                  <a:cubicBezTo>
                    <a:pt x="22249" y="12888"/>
                    <a:pt x="22784" y="12017"/>
                    <a:pt x="22369" y="11432"/>
                  </a:cubicBezTo>
                  <a:cubicBezTo>
                    <a:pt x="22169" y="11131"/>
                    <a:pt x="21968" y="10805"/>
                    <a:pt x="21818" y="10480"/>
                  </a:cubicBezTo>
                  <a:cubicBezTo>
                    <a:pt x="21843" y="10329"/>
                    <a:pt x="21843" y="10179"/>
                    <a:pt x="21793" y="10003"/>
                  </a:cubicBezTo>
                  <a:cubicBezTo>
                    <a:pt x="21743" y="9878"/>
                    <a:pt x="21718" y="9728"/>
                    <a:pt x="21667" y="9602"/>
                  </a:cubicBezTo>
                  <a:cubicBezTo>
                    <a:pt x="21417" y="7422"/>
                    <a:pt x="20464" y="5292"/>
                    <a:pt x="19011" y="3637"/>
                  </a:cubicBezTo>
                  <a:cubicBezTo>
                    <a:pt x="18808" y="3414"/>
                    <a:pt x="18588" y="3322"/>
                    <a:pt x="18379" y="3322"/>
                  </a:cubicBezTo>
                  <a:cubicBezTo>
                    <a:pt x="18330" y="3322"/>
                    <a:pt x="18281" y="3327"/>
                    <a:pt x="18234" y="3337"/>
                  </a:cubicBezTo>
                  <a:cubicBezTo>
                    <a:pt x="16705" y="1407"/>
                    <a:pt x="14675" y="229"/>
                    <a:pt x="12194" y="28"/>
                  </a:cubicBezTo>
                  <a:cubicBezTo>
                    <a:pt x="11978" y="10"/>
                    <a:pt x="11765" y="1"/>
                    <a:pt x="11556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33;p58">
              <a:extLst>
                <a:ext uri="{FF2B5EF4-FFF2-40B4-BE49-F238E27FC236}">
                  <a16:creationId xmlns:a16="http://schemas.microsoft.com/office/drawing/2014/main" id="{4E02658B-870F-F92D-C6D6-BF1C9A9AE3A9}"/>
                </a:ext>
              </a:extLst>
            </p:cNvPr>
            <p:cNvSpPr/>
            <p:nvPr/>
          </p:nvSpPr>
          <p:spPr>
            <a:xfrm>
              <a:off x="6745600" y="2312125"/>
              <a:ext cx="606550" cy="349725"/>
            </a:xfrm>
            <a:custGeom>
              <a:avLst/>
              <a:gdLst/>
              <a:ahLst/>
              <a:cxnLst/>
              <a:rect l="l" t="t" r="r" b="b"/>
              <a:pathLst>
                <a:path w="24262" h="13989" extrusionOk="0">
                  <a:moveTo>
                    <a:pt x="17590" y="1"/>
                  </a:moveTo>
                  <a:cubicBezTo>
                    <a:pt x="16062" y="1"/>
                    <a:pt x="14508" y="259"/>
                    <a:pt x="13033" y="477"/>
                  </a:cubicBezTo>
                  <a:cubicBezTo>
                    <a:pt x="12407" y="527"/>
                    <a:pt x="11780" y="578"/>
                    <a:pt x="11129" y="603"/>
                  </a:cubicBezTo>
                  <a:cubicBezTo>
                    <a:pt x="10627" y="628"/>
                    <a:pt x="10126" y="628"/>
                    <a:pt x="9600" y="628"/>
                  </a:cubicBezTo>
                  <a:cubicBezTo>
                    <a:pt x="8973" y="603"/>
                    <a:pt x="8347" y="553"/>
                    <a:pt x="7695" y="452"/>
                  </a:cubicBezTo>
                  <a:cubicBezTo>
                    <a:pt x="7656" y="448"/>
                    <a:pt x="7618" y="446"/>
                    <a:pt x="7581" y="446"/>
                  </a:cubicBezTo>
                  <a:cubicBezTo>
                    <a:pt x="7402" y="446"/>
                    <a:pt x="7243" y="495"/>
                    <a:pt x="7119" y="578"/>
                  </a:cubicBezTo>
                  <a:cubicBezTo>
                    <a:pt x="6617" y="553"/>
                    <a:pt x="6116" y="527"/>
                    <a:pt x="5615" y="477"/>
                  </a:cubicBezTo>
                  <a:cubicBezTo>
                    <a:pt x="4788" y="407"/>
                    <a:pt x="3921" y="282"/>
                    <a:pt x="3072" y="282"/>
                  </a:cubicBezTo>
                  <a:cubicBezTo>
                    <a:pt x="2404" y="282"/>
                    <a:pt x="1747" y="360"/>
                    <a:pt x="1129" y="603"/>
                  </a:cubicBezTo>
                  <a:cubicBezTo>
                    <a:pt x="577" y="803"/>
                    <a:pt x="302" y="1405"/>
                    <a:pt x="477" y="1881"/>
                  </a:cubicBezTo>
                  <a:cubicBezTo>
                    <a:pt x="1" y="2608"/>
                    <a:pt x="1" y="3635"/>
                    <a:pt x="226" y="4688"/>
                  </a:cubicBezTo>
                  <a:cubicBezTo>
                    <a:pt x="1" y="6718"/>
                    <a:pt x="76" y="8748"/>
                    <a:pt x="1078" y="10578"/>
                  </a:cubicBezTo>
                  <a:cubicBezTo>
                    <a:pt x="2908" y="13886"/>
                    <a:pt x="7620" y="13635"/>
                    <a:pt x="10828" y="13786"/>
                  </a:cubicBezTo>
                  <a:cubicBezTo>
                    <a:pt x="12478" y="13870"/>
                    <a:pt x="14106" y="13988"/>
                    <a:pt x="15750" y="13988"/>
                  </a:cubicBezTo>
                  <a:cubicBezTo>
                    <a:pt x="16552" y="13988"/>
                    <a:pt x="17357" y="13960"/>
                    <a:pt x="18171" y="13886"/>
                  </a:cubicBezTo>
                  <a:cubicBezTo>
                    <a:pt x="19600" y="13736"/>
                    <a:pt x="21254" y="13535"/>
                    <a:pt x="22181" y="12282"/>
                  </a:cubicBezTo>
                  <a:cubicBezTo>
                    <a:pt x="22758" y="11530"/>
                    <a:pt x="23059" y="10578"/>
                    <a:pt x="23284" y="9625"/>
                  </a:cubicBezTo>
                  <a:cubicBezTo>
                    <a:pt x="23535" y="9249"/>
                    <a:pt x="23785" y="8873"/>
                    <a:pt x="23936" y="8447"/>
                  </a:cubicBezTo>
                  <a:cubicBezTo>
                    <a:pt x="24211" y="7670"/>
                    <a:pt x="24236" y="6843"/>
                    <a:pt x="24262" y="6016"/>
                  </a:cubicBezTo>
                  <a:cubicBezTo>
                    <a:pt x="24262" y="5690"/>
                    <a:pt x="24136" y="5465"/>
                    <a:pt x="23936" y="5289"/>
                  </a:cubicBezTo>
                  <a:cubicBezTo>
                    <a:pt x="24011" y="4187"/>
                    <a:pt x="23936" y="3084"/>
                    <a:pt x="23635" y="2031"/>
                  </a:cubicBezTo>
                  <a:cubicBezTo>
                    <a:pt x="24011" y="1505"/>
                    <a:pt x="23911" y="653"/>
                    <a:pt x="23159" y="502"/>
                  </a:cubicBezTo>
                  <a:cubicBezTo>
                    <a:pt x="21856" y="227"/>
                    <a:pt x="20577" y="126"/>
                    <a:pt x="19299" y="126"/>
                  </a:cubicBezTo>
                  <a:cubicBezTo>
                    <a:pt x="18737" y="37"/>
                    <a:pt x="18165" y="1"/>
                    <a:pt x="17590" y="1"/>
                  </a:cubicBezTo>
                  <a:close/>
                </a:path>
              </a:pathLst>
            </a:custGeom>
            <a:solidFill>
              <a:srgbClr val="9AB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34;p58">
              <a:extLst>
                <a:ext uri="{FF2B5EF4-FFF2-40B4-BE49-F238E27FC236}">
                  <a16:creationId xmlns:a16="http://schemas.microsoft.com/office/drawing/2014/main" id="{B5D5B6B9-0725-DF54-5B5E-ACAB009416C8}"/>
                </a:ext>
              </a:extLst>
            </p:cNvPr>
            <p:cNvSpPr/>
            <p:nvPr/>
          </p:nvSpPr>
          <p:spPr>
            <a:xfrm>
              <a:off x="6952375" y="1618975"/>
              <a:ext cx="254400" cy="161800"/>
            </a:xfrm>
            <a:custGeom>
              <a:avLst/>
              <a:gdLst/>
              <a:ahLst/>
              <a:cxnLst/>
              <a:rect l="l" t="t" r="r" b="b"/>
              <a:pathLst>
                <a:path w="10176" h="6472" extrusionOk="0">
                  <a:moveTo>
                    <a:pt x="5401" y="1"/>
                  </a:moveTo>
                  <a:cubicBezTo>
                    <a:pt x="5081" y="1"/>
                    <a:pt x="4762" y="36"/>
                    <a:pt x="4437" y="83"/>
                  </a:cubicBezTo>
                  <a:cubicBezTo>
                    <a:pt x="4136" y="133"/>
                    <a:pt x="3935" y="359"/>
                    <a:pt x="3810" y="609"/>
                  </a:cubicBezTo>
                  <a:cubicBezTo>
                    <a:pt x="3610" y="684"/>
                    <a:pt x="3434" y="760"/>
                    <a:pt x="3259" y="835"/>
                  </a:cubicBezTo>
                  <a:cubicBezTo>
                    <a:pt x="3145" y="799"/>
                    <a:pt x="3026" y="780"/>
                    <a:pt x="2907" y="780"/>
                  </a:cubicBezTo>
                  <a:cubicBezTo>
                    <a:pt x="2605" y="780"/>
                    <a:pt x="2304" y="905"/>
                    <a:pt x="2106" y="1211"/>
                  </a:cubicBezTo>
                  <a:cubicBezTo>
                    <a:pt x="1153" y="2614"/>
                    <a:pt x="0" y="3993"/>
                    <a:pt x="627" y="5772"/>
                  </a:cubicBezTo>
                  <a:cubicBezTo>
                    <a:pt x="787" y="6218"/>
                    <a:pt x="1207" y="6439"/>
                    <a:pt x="1615" y="6439"/>
                  </a:cubicBezTo>
                  <a:cubicBezTo>
                    <a:pt x="2102" y="6439"/>
                    <a:pt x="2571" y="6124"/>
                    <a:pt x="2557" y="5496"/>
                  </a:cubicBezTo>
                  <a:cubicBezTo>
                    <a:pt x="2508" y="3622"/>
                    <a:pt x="3548" y="2385"/>
                    <a:pt x="5422" y="2385"/>
                  </a:cubicBezTo>
                  <a:cubicBezTo>
                    <a:pt x="5477" y="2385"/>
                    <a:pt x="5533" y="2387"/>
                    <a:pt x="5589" y="2389"/>
                  </a:cubicBezTo>
                  <a:cubicBezTo>
                    <a:pt x="5890" y="2389"/>
                    <a:pt x="6191" y="2439"/>
                    <a:pt x="6467" y="2539"/>
                  </a:cubicBezTo>
                  <a:cubicBezTo>
                    <a:pt x="6567" y="2715"/>
                    <a:pt x="6742" y="2840"/>
                    <a:pt x="6968" y="2940"/>
                  </a:cubicBezTo>
                  <a:cubicBezTo>
                    <a:pt x="7820" y="3266"/>
                    <a:pt x="8071" y="4419"/>
                    <a:pt x="7945" y="5246"/>
                  </a:cubicBezTo>
                  <a:cubicBezTo>
                    <a:pt x="7809" y="5986"/>
                    <a:pt x="8383" y="6471"/>
                    <a:pt x="8943" y="6471"/>
                  </a:cubicBezTo>
                  <a:cubicBezTo>
                    <a:pt x="9313" y="6471"/>
                    <a:pt x="9676" y="6260"/>
                    <a:pt x="9825" y="5772"/>
                  </a:cubicBezTo>
                  <a:cubicBezTo>
                    <a:pt x="10176" y="4544"/>
                    <a:pt x="10001" y="3491"/>
                    <a:pt x="9474" y="2639"/>
                  </a:cubicBezTo>
                  <a:cubicBezTo>
                    <a:pt x="9173" y="1988"/>
                    <a:pt x="8747" y="1436"/>
                    <a:pt x="8096" y="960"/>
                  </a:cubicBezTo>
                  <a:cubicBezTo>
                    <a:pt x="7951" y="864"/>
                    <a:pt x="7786" y="819"/>
                    <a:pt x="7620" y="819"/>
                  </a:cubicBezTo>
                  <a:cubicBezTo>
                    <a:pt x="7527" y="819"/>
                    <a:pt x="7434" y="833"/>
                    <a:pt x="7344" y="860"/>
                  </a:cubicBezTo>
                  <a:cubicBezTo>
                    <a:pt x="7294" y="835"/>
                    <a:pt x="7219" y="810"/>
                    <a:pt x="7168" y="785"/>
                  </a:cubicBezTo>
                  <a:cubicBezTo>
                    <a:pt x="7043" y="509"/>
                    <a:pt x="6818" y="308"/>
                    <a:pt x="6517" y="183"/>
                  </a:cubicBezTo>
                  <a:cubicBezTo>
                    <a:pt x="6140" y="49"/>
                    <a:pt x="5771" y="1"/>
                    <a:pt x="5401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35;p58">
              <a:extLst>
                <a:ext uri="{FF2B5EF4-FFF2-40B4-BE49-F238E27FC236}">
                  <a16:creationId xmlns:a16="http://schemas.microsoft.com/office/drawing/2014/main" id="{6B81D6DA-F3E3-6F6D-F642-44515229E7BC}"/>
                </a:ext>
              </a:extLst>
            </p:cNvPr>
            <p:cNvSpPr/>
            <p:nvPr/>
          </p:nvSpPr>
          <p:spPr>
            <a:xfrm>
              <a:off x="6600250" y="2655525"/>
              <a:ext cx="172950" cy="152675"/>
            </a:xfrm>
            <a:custGeom>
              <a:avLst/>
              <a:gdLst/>
              <a:ahLst/>
              <a:cxnLst/>
              <a:rect l="l" t="t" r="r" b="b"/>
              <a:pathLst>
                <a:path w="6918" h="6107" extrusionOk="0">
                  <a:moveTo>
                    <a:pt x="2173" y="1"/>
                  </a:moveTo>
                  <a:cubicBezTo>
                    <a:pt x="1861" y="1"/>
                    <a:pt x="1553" y="19"/>
                    <a:pt x="1253" y="50"/>
                  </a:cubicBezTo>
                  <a:cubicBezTo>
                    <a:pt x="100" y="200"/>
                    <a:pt x="0" y="1929"/>
                    <a:pt x="1053" y="2005"/>
                  </a:cubicBezTo>
                  <a:cubicBezTo>
                    <a:pt x="1078" y="2255"/>
                    <a:pt x="1228" y="2506"/>
                    <a:pt x="1529" y="2656"/>
                  </a:cubicBezTo>
                  <a:cubicBezTo>
                    <a:pt x="2105" y="3082"/>
                    <a:pt x="2632" y="3684"/>
                    <a:pt x="3083" y="4260"/>
                  </a:cubicBezTo>
                  <a:cubicBezTo>
                    <a:pt x="3208" y="4411"/>
                    <a:pt x="3384" y="4486"/>
                    <a:pt x="3584" y="4511"/>
                  </a:cubicBezTo>
                  <a:cubicBezTo>
                    <a:pt x="3735" y="4636"/>
                    <a:pt x="3910" y="4762"/>
                    <a:pt x="4060" y="4887"/>
                  </a:cubicBezTo>
                  <a:cubicBezTo>
                    <a:pt x="4211" y="4987"/>
                    <a:pt x="4361" y="5037"/>
                    <a:pt x="4511" y="5037"/>
                  </a:cubicBezTo>
                  <a:cubicBezTo>
                    <a:pt x="4762" y="5288"/>
                    <a:pt x="5013" y="5564"/>
                    <a:pt x="5238" y="5814"/>
                  </a:cubicBezTo>
                  <a:cubicBezTo>
                    <a:pt x="5419" y="6018"/>
                    <a:pt x="5648" y="6107"/>
                    <a:pt x="5879" y="6107"/>
                  </a:cubicBezTo>
                  <a:cubicBezTo>
                    <a:pt x="6384" y="6107"/>
                    <a:pt x="6892" y="5681"/>
                    <a:pt x="6892" y="5112"/>
                  </a:cubicBezTo>
                  <a:cubicBezTo>
                    <a:pt x="6918" y="3659"/>
                    <a:pt x="6592" y="2180"/>
                    <a:pt x="5514" y="1127"/>
                  </a:cubicBezTo>
                  <a:cubicBezTo>
                    <a:pt x="4618" y="272"/>
                    <a:pt x="3375" y="1"/>
                    <a:pt x="2173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36;p58">
              <a:extLst>
                <a:ext uri="{FF2B5EF4-FFF2-40B4-BE49-F238E27FC236}">
                  <a16:creationId xmlns:a16="http://schemas.microsoft.com/office/drawing/2014/main" id="{A9143440-E927-2189-298F-01339849C312}"/>
                </a:ext>
              </a:extLst>
            </p:cNvPr>
            <p:cNvSpPr/>
            <p:nvPr/>
          </p:nvSpPr>
          <p:spPr>
            <a:xfrm>
              <a:off x="6974350" y="2653575"/>
              <a:ext cx="199225" cy="121150"/>
            </a:xfrm>
            <a:custGeom>
              <a:avLst/>
              <a:gdLst/>
              <a:ahLst/>
              <a:cxnLst/>
              <a:rect l="l" t="t" r="r" b="b"/>
              <a:pathLst>
                <a:path w="7969" h="4846" extrusionOk="0">
                  <a:moveTo>
                    <a:pt x="4325" y="1"/>
                  </a:moveTo>
                  <a:cubicBezTo>
                    <a:pt x="3516" y="1"/>
                    <a:pt x="2707" y="63"/>
                    <a:pt x="1903" y="178"/>
                  </a:cubicBezTo>
                  <a:cubicBezTo>
                    <a:pt x="1828" y="178"/>
                    <a:pt x="1753" y="203"/>
                    <a:pt x="1703" y="228"/>
                  </a:cubicBezTo>
                  <a:cubicBezTo>
                    <a:pt x="1584" y="150"/>
                    <a:pt x="1450" y="115"/>
                    <a:pt x="1312" y="115"/>
                  </a:cubicBezTo>
                  <a:cubicBezTo>
                    <a:pt x="692" y="115"/>
                    <a:pt x="1" y="827"/>
                    <a:pt x="350" y="1606"/>
                  </a:cubicBezTo>
                  <a:cubicBezTo>
                    <a:pt x="1195" y="3586"/>
                    <a:pt x="2900" y="4845"/>
                    <a:pt x="5041" y="4845"/>
                  </a:cubicBezTo>
                  <a:cubicBezTo>
                    <a:pt x="5122" y="4845"/>
                    <a:pt x="5204" y="4843"/>
                    <a:pt x="5287" y="4840"/>
                  </a:cubicBezTo>
                  <a:cubicBezTo>
                    <a:pt x="7217" y="4764"/>
                    <a:pt x="7543" y="3010"/>
                    <a:pt x="7868" y="1456"/>
                  </a:cubicBezTo>
                  <a:cubicBezTo>
                    <a:pt x="7969" y="980"/>
                    <a:pt x="7718" y="378"/>
                    <a:pt x="7192" y="278"/>
                  </a:cubicBezTo>
                  <a:cubicBezTo>
                    <a:pt x="6241" y="88"/>
                    <a:pt x="5283" y="1"/>
                    <a:pt x="4325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37;p58">
              <a:extLst>
                <a:ext uri="{FF2B5EF4-FFF2-40B4-BE49-F238E27FC236}">
                  <a16:creationId xmlns:a16="http://schemas.microsoft.com/office/drawing/2014/main" id="{F5B470D2-8332-4B50-B9DF-7672B6E596A8}"/>
                </a:ext>
              </a:extLst>
            </p:cNvPr>
            <p:cNvSpPr/>
            <p:nvPr/>
          </p:nvSpPr>
          <p:spPr>
            <a:xfrm>
              <a:off x="7330825" y="2141725"/>
              <a:ext cx="153750" cy="227775"/>
            </a:xfrm>
            <a:custGeom>
              <a:avLst/>
              <a:gdLst/>
              <a:ahLst/>
              <a:cxnLst/>
              <a:rect l="l" t="t" r="r" b="b"/>
              <a:pathLst>
                <a:path w="6150" h="9111" extrusionOk="0">
                  <a:moveTo>
                    <a:pt x="3417" y="1"/>
                  </a:moveTo>
                  <a:cubicBezTo>
                    <a:pt x="3278" y="1"/>
                    <a:pt x="3131" y="31"/>
                    <a:pt x="2983" y="100"/>
                  </a:cubicBezTo>
                  <a:cubicBezTo>
                    <a:pt x="827" y="1128"/>
                    <a:pt x="0" y="3509"/>
                    <a:pt x="401" y="5765"/>
                  </a:cubicBezTo>
                  <a:cubicBezTo>
                    <a:pt x="752" y="7870"/>
                    <a:pt x="2883" y="8797"/>
                    <a:pt x="4762" y="9098"/>
                  </a:cubicBezTo>
                  <a:cubicBezTo>
                    <a:pt x="4822" y="9106"/>
                    <a:pt x="4881" y="9110"/>
                    <a:pt x="4940" y="9110"/>
                  </a:cubicBezTo>
                  <a:cubicBezTo>
                    <a:pt x="5594" y="9110"/>
                    <a:pt x="6149" y="8608"/>
                    <a:pt x="5965" y="7895"/>
                  </a:cubicBezTo>
                  <a:cubicBezTo>
                    <a:pt x="5414" y="5664"/>
                    <a:pt x="5364" y="3359"/>
                    <a:pt x="4612" y="1178"/>
                  </a:cubicBezTo>
                  <a:cubicBezTo>
                    <a:pt x="4562" y="1078"/>
                    <a:pt x="4512" y="978"/>
                    <a:pt x="4437" y="902"/>
                  </a:cubicBezTo>
                  <a:cubicBezTo>
                    <a:pt x="4357" y="428"/>
                    <a:pt x="3936" y="1"/>
                    <a:pt x="3417" y="1"/>
                  </a:cubicBezTo>
                  <a:close/>
                </a:path>
              </a:pathLst>
            </a:custGeom>
            <a:solidFill>
              <a:srgbClr val="FFD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38;p58">
              <a:extLst>
                <a:ext uri="{FF2B5EF4-FFF2-40B4-BE49-F238E27FC236}">
                  <a16:creationId xmlns:a16="http://schemas.microsoft.com/office/drawing/2014/main" id="{2BF4E44D-F629-31FF-7395-8EE120DBD707}"/>
                </a:ext>
              </a:extLst>
            </p:cNvPr>
            <p:cNvSpPr/>
            <p:nvPr/>
          </p:nvSpPr>
          <p:spPr>
            <a:xfrm>
              <a:off x="6790225" y="1821225"/>
              <a:ext cx="159200" cy="123550"/>
            </a:xfrm>
            <a:custGeom>
              <a:avLst/>
              <a:gdLst/>
              <a:ahLst/>
              <a:cxnLst/>
              <a:rect l="l" t="t" r="r" b="b"/>
              <a:pathLst>
                <a:path w="6368" h="4942" extrusionOk="0">
                  <a:moveTo>
                    <a:pt x="4507" y="0"/>
                  </a:moveTo>
                  <a:cubicBezTo>
                    <a:pt x="4366" y="0"/>
                    <a:pt x="4223" y="13"/>
                    <a:pt x="4080" y="38"/>
                  </a:cubicBezTo>
                  <a:cubicBezTo>
                    <a:pt x="3003" y="239"/>
                    <a:pt x="1900" y="915"/>
                    <a:pt x="1198" y="1742"/>
                  </a:cubicBezTo>
                  <a:cubicBezTo>
                    <a:pt x="1183" y="1742"/>
                    <a:pt x="1168" y="1741"/>
                    <a:pt x="1153" y="1741"/>
                  </a:cubicBezTo>
                  <a:cubicBezTo>
                    <a:pt x="567" y="1741"/>
                    <a:pt x="1" y="2212"/>
                    <a:pt x="221" y="2920"/>
                  </a:cubicBezTo>
                  <a:cubicBezTo>
                    <a:pt x="583" y="4222"/>
                    <a:pt x="1582" y="4942"/>
                    <a:pt x="2814" y="4942"/>
                  </a:cubicBezTo>
                  <a:cubicBezTo>
                    <a:pt x="3029" y="4942"/>
                    <a:pt x="3251" y="4920"/>
                    <a:pt x="3479" y="4875"/>
                  </a:cubicBezTo>
                  <a:cubicBezTo>
                    <a:pt x="4933" y="4600"/>
                    <a:pt x="6085" y="3146"/>
                    <a:pt x="6236" y="1717"/>
                  </a:cubicBezTo>
                  <a:cubicBezTo>
                    <a:pt x="6367" y="600"/>
                    <a:pt x="5485" y="0"/>
                    <a:pt x="4507" y="0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39;p58">
              <a:extLst>
                <a:ext uri="{FF2B5EF4-FFF2-40B4-BE49-F238E27FC236}">
                  <a16:creationId xmlns:a16="http://schemas.microsoft.com/office/drawing/2014/main" id="{353E5FB3-F938-57E5-B753-F8E53188F38B}"/>
                </a:ext>
              </a:extLst>
            </p:cNvPr>
            <p:cNvSpPr/>
            <p:nvPr/>
          </p:nvSpPr>
          <p:spPr>
            <a:xfrm>
              <a:off x="7326425" y="2604000"/>
              <a:ext cx="166700" cy="181900"/>
            </a:xfrm>
            <a:custGeom>
              <a:avLst/>
              <a:gdLst/>
              <a:ahLst/>
              <a:cxnLst/>
              <a:rect l="l" t="t" r="r" b="b"/>
              <a:pathLst>
                <a:path w="6668" h="7276" extrusionOk="0">
                  <a:moveTo>
                    <a:pt x="4071" y="1"/>
                  </a:moveTo>
                  <a:cubicBezTo>
                    <a:pt x="2868" y="1"/>
                    <a:pt x="1739" y="353"/>
                    <a:pt x="928" y="1434"/>
                  </a:cubicBezTo>
                  <a:cubicBezTo>
                    <a:pt x="1" y="2687"/>
                    <a:pt x="377" y="5118"/>
                    <a:pt x="1054" y="6422"/>
                  </a:cubicBezTo>
                  <a:cubicBezTo>
                    <a:pt x="1079" y="6472"/>
                    <a:pt x="1104" y="6497"/>
                    <a:pt x="1129" y="6547"/>
                  </a:cubicBezTo>
                  <a:cubicBezTo>
                    <a:pt x="1262" y="6977"/>
                    <a:pt x="1730" y="7276"/>
                    <a:pt x="2173" y="7276"/>
                  </a:cubicBezTo>
                  <a:cubicBezTo>
                    <a:pt x="2477" y="7276"/>
                    <a:pt x="2770" y="7135"/>
                    <a:pt x="2933" y="6797"/>
                  </a:cubicBezTo>
                  <a:cubicBezTo>
                    <a:pt x="3861" y="4767"/>
                    <a:pt x="5866" y="3614"/>
                    <a:pt x="6542" y="1409"/>
                  </a:cubicBezTo>
                  <a:cubicBezTo>
                    <a:pt x="6668" y="933"/>
                    <a:pt x="6367" y="306"/>
                    <a:pt x="5841" y="206"/>
                  </a:cubicBezTo>
                  <a:cubicBezTo>
                    <a:pt x="5252" y="83"/>
                    <a:pt x="4653" y="1"/>
                    <a:pt x="4071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40;p58">
              <a:extLst>
                <a:ext uri="{FF2B5EF4-FFF2-40B4-BE49-F238E27FC236}">
                  <a16:creationId xmlns:a16="http://schemas.microsoft.com/office/drawing/2014/main" id="{722D6FD9-C428-CAA1-ACEE-5740B00F7156}"/>
                </a:ext>
              </a:extLst>
            </p:cNvPr>
            <p:cNvSpPr/>
            <p:nvPr/>
          </p:nvSpPr>
          <p:spPr>
            <a:xfrm>
              <a:off x="6593350" y="1758175"/>
              <a:ext cx="933625" cy="1092950"/>
            </a:xfrm>
            <a:custGeom>
              <a:avLst/>
              <a:gdLst/>
              <a:ahLst/>
              <a:cxnLst/>
              <a:rect l="l" t="t" r="r" b="b"/>
              <a:pathLst>
                <a:path w="37345" h="43718" extrusionOk="0">
                  <a:moveTo>
                    <a:pt x="20276" y="831"/>
                  </a:moveTo>
                  <a:cubicBezTo>
                    <a:pt x="20276" y="831"/>
                    <a:pt x="20276" y="831"/>
                    <a:pt x="20276" y="831"/>
                  </a:cubicBezTo>
                  <a:lnTo>
                    <a:pt x="20276" y="831"/>
                  </a:lnTo>
                  <a:cubicBezTo>
                    <a:pt x="20284" y="831"/>
                    <a:pt x="20292" y="831"/>
                    <a:pt x="20300" y="831"/>
                  </a:cubicBezTo>
                  <a:cubicBezTo>
                    <a:pt x="20305" y="831"/>
                    <a:pt x="20310" y="831"/>
                    <a:pt x="20315" y="831"/>
                  </a:cubicBezTo>
                  <a:lnTo>
                    <a:pt x="20315" y="831"/>
                  </a:lnTo>
                  <a:cubicBezTo>
                    <a:pt x="28508" y="908"/>
                    <a:pt x="31933" y="9588"/>
                    <a:pt x="33509" y="16320"/>
                  </a:cubicBezTo>
                  <a:cubicBezTo>
                    <a:pt x="34061" y="18625"/>
                    <a:pt x="34487" y="20981"/>
                    <a:pt x="34888" y="23337"/>
                  </a:cubicBezTo>
                  <a:cubicBezTo>
                    <a:pt x="35364" y="26094"/>
                    <a:pt x="35715" y="28926"/>
                    <a:pt x="35514" y="31758"/>
                  </a:cubicBezTo>
                  <a:cubicBezTo>
                    <a:pt x="35339" y="34164"/>
                    <a:pt x="34788" y="36921"/>
                    <a:pt x="33284" y="38901"/>
                  </a:cubicBezTo>
                  <a:cubicBezTo>
                    <a:pt x="32181" y="40405"/>
                    <a:pt x="30477" y="41307"/>
                    <a:pt x="28722" y="41833"/>
                  </a:cubicBezTo>
                  <a:cubicBezTo>
                    <a:pt x="25189" y="42886"/>
                    <a:pt x="21354" y="42736"/>
                    <a:pt x="17695" y="42861"/>
                  </a:cubicBezTo>
                  <a:cubicBezTo>
                    <a:pt x="17054" y="42880"/>
                    <a:pt x="16409" y="42892"/>
                    <a:pt x="15763" y="42892"/>
                  </a:cubicBezTo>
                  <a:cubicBezTo>
                    <a:pt x="13074" y="42892"/>
                    <a:pt x="10357" y="42686"/>
                    <a:pt x="7770" y="41959"/>
                  </a:cubicBezTo>
                  <a:cubicBezTo>
                    <a:pt x="4737" y="41107"/>
                    <a:pt x="1855" y="39327"/>
                    <a:pt x="1078" y="36094"/>
                  </a:cubicBezTo>
                  <a:cubicBezTo>
                    <a:pt x="828" y="35092"/>
                    <a:pt x="828" y="34089"/>
                    <a:pt x="853" y="33061"/>
                  </a:cubicBezTo>
                  <a:cubicBezTo>
                    <a:pt x="853" y="31583"/>
                    <a:pt x="928" y="30104"/>
                    <a:pt x="1028" y="28625"/>
                  </a:cubicBezTo>
                  <a:cubicBezTo>
                    <a:pt x="1204" y="25818"/>
                    <a:pt x="1579" y="23036"/>
                    <a:pt x="2181" y="20279"/>
                  </a:cubicBezTo>
                  <a:cubicBezTo>
                    <a:pt x="2757" y="17548"/>
                    <a:pt x="3559" y="14866"/>
                    <a:pt x="4562" y="12259"/>
                  </a:cubicBezTo>
                  <a:cubicBezTo>
                    <a:pt x="5264" y="10430"/>
                    <a:pt x="6141" y="8700"/>
                    <a:pt x="7244" y="7122"/>
                  </a:cubicBezTo>
                  <a:cubicBezTo>
                    <a:pt x="9549" y="3888"/>
                    <a:pt x="12908" y="1733"/>
                    <a:pt x="16818" y="1081"/>
                  </a:cubicBezTo>
                  <a:cubicBezTo>
                    <a:pt x="17971" y="881"/>
                    <a:pt x="19123" y="831"/>
                    <a:pt x="20276" y="831"/>
                  </a:cubicBezTo>
                  <a:close/>
                  <a:moveTo>
                    <a:pt x="19927" y="1"/>
                  </a:moveTo>
                  <a:cubicBezTo>
                    <a:pt x="15689" y="1"/>
                    <a:pt x="11570" y="1340"/>
                    <a:pt x="8497" y="4365"/>
                  </a:cubicBezTo>
                  <a:cubicBezTo>
                    <a:pt x="5314" y="7497"/>
                    <a:pt x="3660" y="11783"/>
                    <a:pt x="2407" y="15994"/>
                  </a:cubicBezTo>
                  <a:cubicBezTo>
                    <a:pt x="702" y="21708"/>
                    <a:pt x="26" y="27673"/>
                    <a:pt x="0" y="33638"/>
                  </a:cubicBezTo>
                  <a:cubicBezTo>
                    <a:pt x="0" y="35493"/>
                    <a:pt x="326" y="37297"/>
                    <a:pt x="1379" y="38826"/>
                  </a:cubicBezTo>
                  <a:cubicBezTo>
                    <a:pt x="2306" y="40179"/>
                    <a:pt x="3635" y="41157"/>
                    <a:pt x="5088" y="41859"/>
                  </a:cubicBezTo>
                  <a:cubicBezTo>
                    <a:pt x="8271" y="43362"/>
                    <a:pt x="11955" y="43688"/>
                    <a:pt x="15439" y="43713"/>
                  </a:cubicBezTo>
                  <a:cubicBezTo>
                    <a:pt x="15621" y="43716"/>
                    <a:pt x="15803" y="43717"/>
                    <a:pt x="15985" y="43717"/>
                  </a:cubicBezTo>
                  <a:cubicBezTo>
                    <a:pt x="17487" y="43717"/>
                    <a:pt x="19007" y="43633"/>
                    <a:pt x="20527" y="43588"/>
                  </a:cubicBezTo>
                  <a:cubicBezTo>
                    <a:pt x="22557" y="43538"/>
                    <a:pt x="24562" y="43488"/>
                    <a:pt x="26567" y="43162"/>
                  </a:cubicBezTo>
                  <a:cubicBezTo>
                    <a:pt x="28472" y="42861"/>
                    <a:pt x="30427" y="42310"/>
                    <a:pt x="32031" y="41207"/>
                  </a:cubicBezTo>
                  <a:cubicBezTo>
                    <a:pt x="33860" y="39954"/>
                    <a:pt x="34913" y="38124"/>
                    <a:pt x="35565" y="36044"/>
                  </a:cubicBezTo>
                  <a:cubicBezTo>
                    <a:pt x="37344" y="30405"/>
                    <a:pt x="35966" y="24315"/>
                    <a:pt x="34863" y="18675"/>
                  </a:cubicBezTo>
                  <a:cubicBezTo>
                    <a:pt x="34136" y="14891"/>
                    <a:pt x="33134" y="11081"/>
                    <a:pt x="31329" y="7623"/>
                  </a:cubicBezTo>
                  <a:cubicBezTo>
                    <a:pt x="29575" y="4340"/>
                    <a:pt x="26918" y="1357"/>
                    <a:pt x="23209" y="380"/>
                  </a:cubicBezTo>
                  <a:cubicBezTo>
                    <a:pt x="22256" y="129"/>
                    <a:pt x="21254" y="4"/>
                    <a:pt x="20276" y="4"/>
                  </a:cubicBezTo>
                  <a:cubicBezTo>
                    <a:pt x="20160" y="2"/>
                    <a:pt x="20044" y="1"/>
                    <a:pt x="19927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41;p58">
              <a:extLst>
                <a:ext uri="{FF2B5EF4-FFF2-40B4-BE49-F238E27FC236}">
                  <a16:creationId xmlns:a16="http://schemas.microsoft.com/office/drawing/2014/main" id="{21AC9BFF-AEDB-C2B7-BB40-2688AA09C054}"/>
                </a:ext>
              </a:extLst>
            </p:cNvPr>
            <p:cNvSpPr/>
            <p:nvPr/>
          </p:nvSpPr>
          <p:spPr>
            <a:xfrm>
              <a:off x="6765475" y="1875400"/>
              <a:ext cx="583950" cy="347175"/>
            </a:xfrm>
            <a:custGeom>
              <a:avLst/>
              <a:gdLst/>
              <a:ahLst/>
              <a:cxnLst/>
              <a:rect l="l" t="t" r="r" b="b"/>
              <a:pathLst>
                <a:path w="23358" h="13887" extrusionOk="0">
                  <a:moveTo>
                    <a:pt x="11422" y="829"/>
                  </a:moveTo>
                  <a:cubicBezTo>
                    <a:pt x="13867" y="829"/>
                    <a:pt x="16203" y="1838"/>
                    <a:pt x="17928" y="3585"/>
                  </a:cubicBezTo>
                  <a:cubicBezTo>
                    <a:pt x="19532" y="5214"/>
                    <a:pt x="20609" y="7295"/>
                    <a:pt x="21361" y="9425"/>
                  </a:cubicBezTo>
                  <a:cubicBezTo>
                    <a:pt x="21662" y="10302"/>
                    <a:pt x="21938" y="11204"/>
                    <a:pt x="22163" y="12132"/>
                  </a:cubicBezTo>
                  <a:cubicBezTo>
                    <a:pt x="22220" y="12371"/>
                    <a:pt x="22260" y="12634"/>
                    <a:pt x="22320" y="12893"/>
                  </a:cubicBezTo>
                  <a:lnTo>
                    <a:pt x="22320" y="12893"/>
                  </a:lnTo>
                  <a:cubicBezTo>
                    <a:pt x="20156" y="13021"/>
                    <a:pt x="17992" y="13035"/>
                    <a:pt x="15827" y="13035"/>
                  </a:cubicBezTo>
                  <a:cubicBezTo>
                    <a:pt x="15241" y="13035"/>
                    <a:pt x="14654" y="13034"/>
                    <a:pt x="14068" y="13034"/>
                  </a:cubicBezTo>
                  <a:cubicBezTo>
                    <a:pt x="10710" y="13034"/>
                    <a:pt x="7376" y="13009"/>
                    <a:pt x="4043" y="12934"/>
                  </a:cubicBezTo>
                  <a:cubicBezTo>
                    <a:pt x="2990" y="12912"/>
                    <a:pt x="1917" y="12890"/>
                    <a:pt x="859" y="12851"/>
                  </a:cubicBezTo>
                  <a:lnTo>
                    <a:pt x="859" y="12851"/>
                  </a:lnTo>
                  <a:cubicBezTo>
                    <a:pt x="1060" y="10355"/>
                    <a:pt x="2213" y="7860"/>
                    <a:pt x="3592" y="5816"/>
                  </a:cubicBezTo>
                  <a:cubicBezTo>
                    <a:pt x="5221" y="3360"/>
                    <a:pt x="7702" y="1079"/>
                    <a:pt x="10760" y="854"/>
                  </a:cubicBezTo>
                  <a:cubicBezTo>
                    <a:pt x="10981" y="837"/>
                    <a:pt x="11202" y="829"/>
                    <a:pt x="11422" y="829"/>
                  </a:cubicBezTo>
                  <a:close/>
                  <a:moveTo>
                    <a:pt x="11317" y="0"/>
                  </a:moveTo>
                  <a:cubicBezTo>
                    <a:pt x="8161" y="0"/>
                    <a:pt x="5473" y="1961"/>
                    <a:pt x="3592" y="4362"/>
                  </a:cubicBezTo>
                  <a:cubicBezTo>
                    <a:pt x="1687" y="6844"/>
                    <a:pt x="108" y="10077"/>
                    <a:pt x="8" y="13260"/>
                  </a:cubicBezTo>
                  <a:cubicBezTo>
                    <a:pt x="1" y="13402"/>
                    <a:pt x="57" y="13506"/>
                    <a:pt x="142" y="13571"/>
                  </a:cubicBezTo>
                  <a:lnTo>
                    <a:pt x="142" y="13571"/>
                  </a:lnTo>
                  <a:cubicBezTo>
                    <a:pt x="206" y="13636"/>
                    <a:pt x="295" y="13680"/>
                    <a:pt x="409" y="13686"/>
                  </a:cubicBezTo>
                  <a:cubicBezTo>
                    <a:pt x="4419" y="13819"/>
                    <a:pt x="8429" y="13886"/>
                    <a:pt x="12439" y="13886"/>
                  </a:cubicBezTo>
                  <a:cubicBezTo>
                    <a:pt x="14444" y="13886"/>
                    <a:pt x="16449" y="13869"/>
                    <a:pt x="18454" y="13836"/>
                  </a:cubicBezTo>
                  <a:cubicBezTo>
                    <a:pt x="19933" y="13811"/>
                    <a:pt x="21411" y="13786"/>
                    <a:pt x="22865" y="13686"/>
                  </a:cubicBezTo>
                  <a:cubicBezTo>
                    <a:pt x="23206" y="13661"/>
                    <a:pt x="23357" y="13377"/>
                    <a:pt x="23251" y="13086"/>
                  </a:cubicBezTo>
                  <a:lnTo>
                    <a:pt x="23251" y="13086"/>
                  </a:lnTo>
                  <a:cubicBezTo>
                    <a:pt x="23263" y="13113"/>
                    <a:pt x="23273" y="13135"/>
                    <a:pt x="23274" y="13135"/>
                  </a:cubicBezTo>
                  <a:cubicBezTo>
                    <a:pt x="23274" y="13135"/>
                    <a:pt x="23265" y="13115"/>
                    <a:pt x="23241" y="13059"/>
                  </a:cubicBezTo>
                  <a:lnTo>
                    <a:pt x="23241" y="13059"/>
                  </a:lnTo>
                  <a:cubicBezTo>
                    <a:pt x="23245" y="13068"/>
                    <a:pt x="23248" y="13077"/>
                    <a:pt x="23251" y="13086"/>
                  </a:cubicBezTo>
                  <a:lnTo>
                    <a:pt x="23251" y="13086"/>
                  </a:lnTo>
                  <a:cubicBezTo>
                    <a:pt x="23239" y="13058"/>
                    <a:pt x="23224" y="13026"/>
                    <a:pt x="23216" y="13009"/>
                  </a:cubicBezTo>
                  <a:cubicBezTo>
                    <a:pt x="23216" y="12934"/>
                    <a:pt x="23191" y="12834"/>
                    <a:pt x="23166" y="12758"/>
                  </a:cubicBezTo>
                  <a:cubicBezTo>
                    <a:pt x="23116" y="12483"/>
                    <a:pt x="23040" y="12232"/>
                    <a:pt x="22965" y="11956"/>
                  </a:cubicBezTo>
                  <a:cubicBezTo>
                    <a:pt x="22765" y="11104"/>
                    <a:pt x="22539" y="10252"/>
                    <a:pt x="22238" y="9450"/>
                  </a:cubicBezTo>
                  <a:cubicBezTo>
                    <a:pt x="21462" y="7194"/>
                    <a:pt x="20384" y="5014"/>
                    <a:pt x="18755" y="3260"/>
                  </a:cubicBezTo>
                  <a:cubicBezTo>
                    <a:pt x="16850" y="1204"/>
                    <a:pt x="14268" y="26"/>
                    <a:pt x="11436" y="1"/>
                  </a:cubicBezTo>
                  <a:cubicBezTo>
                    <a:pt x="11397" y="1"/>
                    <a:pt x="11357" y="0"/>
                    <a:pt x="11317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42;p58">
              <a:extLst>
                <a:ext uri="{FF2B5EF4-FFF2-40B4-BE49-F238E27FC236}">
                  <a16:creationId xmlns:a16="http://schemas.microsoft.com/office/drawing/2014/main" id="{72281242-B5DE-26B1-98BA-3F37B1D3BC65}"/>
                </a:ext>
              </a:extLst>
            </p:cNvPr>
            <p:cNvSpPr/>
            <p:nvPr/>
          </p:nvSpPr>
          <p:spPr>
            <a:xfrm>
              <a:off x="6731200" y="2306500"/>
              <a:ext cx="630975" cy="365950"/>
            </a:xfrm>
            <a:custGeom>
              <a:avLst/>
              <a:gdLst/>
              <a:ahLst/>
              <a:cxnLst/>
              <a:rect l="l" t="t" r="r" b="b"/>
              <a:pathLst>
                <a:path w="25239" h="14638" extrusionOk="0">
                  <a:moveTo>
                    <a:pt x="1447" y="861"/>
                  </a:moveTo>
                  <a:lnTo>
                    <a:pt x="1447" y="861"/>
                  </a:lnTo>
                  <a:cubicBezTo>
                    <a:pt x="3455" y="910"/>
                    <a:pt x="5463" y="926"/>
                    <a:pt x="7471" y="926"/>
                  </a:cubicBezTo>
                  <a:cubicBezTo>
                    <a:pt x="11240" y="926"/>
                    <a:pt x="15008" y="870"/>
                    <a:pt x="18768" y="870"/>
                  </a:cubicBezTo>
                  <a:cubicBezTo>
                    <a:pt x="19547" y="870"/>
                    <a:pt x="20325" y="872"/>
                    <a:pt x="21103" y="878"/>
                  </a:cubicBezTo>
                  <a:cubicBezTo>
                    <a:pt x="22145" y="878"/>
                    <a:pt x="23187" y="878"/>
                    <a:pt x="24229" y="947"/>
                  </a:cubicBezTo>
                  <a:lnTo>
                    <a:pt x="24229" y="947"/>
                  </a:lnTo>
                  <a:cubicBezTo>
                    <a:pt x="24363" y="3804"/>
                    <a:pt x="24632" y="6722"/>
                    <a:pt x="23985" y="9524"/>
                  </a:cubicBezTo>
                  <a:cubicBezTo>
                    <a:pt x="23685" y="10828"/>
                    <a:pt x="23133" y="12231"/>
                    <a:pt x="21930" y="12933"/>
                  </a:cubicBezTo>
                  <a:cubicBezTo>
                    <a:pt x="21103" y="13434"/>
                    <a:pt x="20000" y="13484"/>
                    <a:pt x="19048" y="13560"/>
                  </a:cubicBezTo>
                  <a:cubicBezTo>
                    <a:pt x="17153" y="13726"/>
                    <a:pt x="15249" y="13801"/>
                    <a:pt x="13341" y="13801"/>
                  </a:cubicBezTo>
                  <a:cubicBezTo>
                    <a:pt x="12095" y="13801"/>
                    <a:pt x="10847" y="13769"/>
                    <a:pt x="9599" y="13710"/>
                  </a:cubicBezTo>
                  <a:cubicBezTo>
                    <a:pt x="8246" y="13635"/>
                    <a:pt x="6842" y="13560"/>
                    <a:pt x="5514" y="13259"/>
                  </a:cubicBezTo>
                  <a:cubicBezTo>
                    <a:pt x="4286" y="13008"/>
                    <a:pt x="3309" y="12407"/>
                    <a:pt x="2582" y="11379"/>
                  </a:cubicBezTo>
                  <a:cubicBezTo>
                    <a:pt x="1504" y="9850"/>
                    <a:pt x="1053" y="7895"/>
                    <a:pt x="928" y="6041"/>
                  </a:cubicBezTo>
                  <a:cubicBezTo>
                    <a:pt x="810" y="4325"/>
                    <a:pt x="935" y="2543"/>
                    <a:pt x="1447" y="861"/>
                  </a:cubicBezTo>
                  <a:close/>
                  <a:moveTo>
                    <a:pt x="1128" y="1"/>
                  </a:moveTo>
                  <a:cubicBezTo>
                    <a:pt x="947" y="1"/>
                    <a:pt x="828" y="99"/>
                    <a:pt x="771" y="229"/>
                  </a:cubicBezTo>
                  <a:lnTo>
                    <a:pt x="771" y="229"/>
                  </a:lnTo>
                  <a:cubicBezTo>
                    <a:pt x="754" y="258"/>
                    <a:pt x="739" y="290"/>
                    <a:pt x="727" y="326"/>
                  </a:cubicBezTo>
                  <a:cubicBezTo>
                    <a:pt x="201" y="1930"/>
                    <a:pt x="0" y="3685"/>
                    <a:pt x="50" y="5389"/>
                  </a:cubicBezTo>
                  <a:cubicBezTo>
                    <a:pt x="126" y="7194"/>
                    <a:pt x="426" y="9048"/>
                    <a:pt x="1203" y="10677"/>
                  </a:cubicBezTo>
                  <a:cubicBezTo>
                    <a:pt x="1855" y="12031"/>
                    <a:pt x="2883" y="13284"/>
                    <a:pt x="4311" y="13810"/>
                  </a:cubicBezTo>
                  <a:cubicBezTo>
                    <a:pt x="5464" y="14236"/>
                    <a:pt x="6792" y="14337"/>
                    <a:pt x="7995" y="14437"/>
                  </a:cubicBezTo>
                  <a:cubicBezTo>
                    <a:pt x="9687" y="14575"/>
                    <a:pt x="11391" y="14637"/>
                    <a:pt x="13096" y="14637"/>
                  </a:cubicBezTo>
                  <a:cubicBezTo>
                    <a:pt x="14800" y="14637"/>
                    <a:pt x="16504" y="14575"/>
                    <a:pt x="18196" y="14462"/>
                  </a:cubicBezTo>
                  <a:cubicBezTo>
                    <a:pt x="19274" y="14387"/>
                    <a:pt x="20426" y="14337"/>
                    <a:pt x="21454" y="14036"/>
                  </a:cubicBezTo>
                  <a:cubicBezTo>
                    <a:pt x="22858" y="13635"/>
                    <a:pt x="23785" y="12507"/>
                    <a:pt x="24336" y="11204"/>
                  </a:cubicBezTo>
                  <a:cubicBezTo>
                    <a:pt x="25038" y="9499"/>
                    <a:pt x="25163" y="7570"/>
                    <a:pt x="25213" y="5740"/>
                  </a:cubicBezTo>
                  <a:cubicBezTo>
                    <a:pt x="25239" y="4011"/>
                    <a:pt x="25113" y="2281"/>
                    <a:pt x="25038" y="552"/>
                  </a:cubicBezTo>
                  <a:cubicBezTo>
                    <a:pt x="25038" y="326"/>
                    <a:pt x="24863" y="151"/>
                    <a:pt x="24637" y="151"/>
                  </a:cubicBezTo>
                  <a:cubicBezTo>
                    <a:pt x="23324" y="45"/>
                    <a:pt x="22005" y="16"/>
                    <a:pt x="20686" y="16"/>
                  </a:cubicBezTo>
                  <a:cubicBezTo>
                    <a:pt x="19511" y="16"/>
                    <a:pt x="18337" y="39"/>
                    <a:pt x="17168" y="51"/>
                  </a:cubicBezTo>
                  <a:cubicBezTo>
                    <a:pt x="13660" y="51"/>
                    <a:pt x="10126" y="76"/>
                    <a:pt x="6617" y="76"/>
                  </a:cubicBezTo>
                  <a:cubicBezTo>
                    <a:pt x="4787" y="76"/>
                    <a:pt x="2958" y="51"/>
                    <a:pt x="112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43;p58">
              <a:extLst>
                <a:ext uri="{FF2B5EF4-FFF2-40B4-BE49-F238E27FC236}">
                  <a16:creationId xmlns:a16="http://schemas.microsoft.com/office/drawing/2014/main" id="{73593151-B134-5622-3B64-21BFE1FD50CD}"/>
                </a:ext>
              </a:extLst>
            </p:cNvPr>
            <p:cNvSpPr/>
            <p:nvPr/>
          </p:nvSpPr>
          <p:spPr>
            <a:xfrm>
              <a:off x="6950500" y="1609025"/>
              <a:ext cx="271950" cy="183050"/>
            </a:xfrm>
            <a:custGeom>
              <a:avLst/>
              <a:gdLst/>
              <a:ahLst/>
              <a:cxnLst/>
              <a:rect l="l" t="t" r="r" b="b"/>
              <a:pathLst>
                <a:path w="10878" h="7322" extrusionOk="0">
                  <a:moveTo>
                    <a:pt x="5470" y="1"/>
                  </a:moveTo>
                  <a:cubicBezTo>
                    <a:pt x="3744" y="1"/>
                    <a:pt x="2008" y="715"/>
                    <a:pt x="1003" y="2160"/>
                  </a:cubicBezTo>
                  <a:cubicBezTo>
                    <a:pt x="25" y="3564"/>
                    <a:pt x="0" y="5393"/>
                    <a:pt x="401" y="7022"/>
                  </a:cubicBezTo>
                  <a:cubicBezTo>
                    <a:pt x="451" y="7231"/>
                    <a:pt x="608" y="7322"/>
                    <a:pt x="771" y="7322"/>
                  </a:cubicBezTo>
                  <a:cubicBezTo>
                    <a:pt x="1018" y="7322"/>
                    <a:pt x="1279" y="7114"/>
                    <a:pt x="1203" y="6797"/>
                  </a:cubicBezTo>
                  <a:cubicBezTo>
                    <a:pt x="903" y="5519"/>
                    <a:pt x="852" y="4115"/>
                    <a:pt x="1504" y="2937"/>
                  </a:cubicBezTo>
                  <a:cubicBezTo>
                    <a:pt x="2005" y="2035"/>
                    <a:pt x="2857" y="1408"/>
                    <a:pt x="3835" y="1082"/>
                  </a:cubicBezTo>
                  <a:cubicBezTo>
                    <a:pt x="4347" y="919"/>
                    <a:pt x="4903" y="835"/>
                    <a:pt x="5464" y="835"/>
                  </a:cubicBezTo>
                  <a:cubicBezTo>
                    <a:pt x="6963" y="835"/>
                    <a:pt x="8496" y="1435"/>
                    <a:pt x="9299" y="2712"/>
                  </a:cubicBezTo>
                  <a:cubicBezTo>
                    <a:pt x="10050" y="3915"/>
                    <a:pt x="9925" y="5368"/>
                    <a:pt x="9499" y="6671"/>
                  </a:cubicBezTo>
                  <a:cubicBezTo>
                    <a:pt x="9393" y="6976"/>
                    <a:pt x="9647" y="7179"/>
                    <a:pt x="9902" y="7179"/>
                  </a:cubicBezTo>
                  <a:cubicBezTo>
                    <a:pt x="10067" y="7179"/>
                    <a:pt x="10232" y="7094"/>
                    <a:pt x="10301" y="6897"/>
                  </a:cubicBezTo>
                  <a:cubicBezTo>
                    <a:pt x="10752" y="5519"/>
                    <a:pt x="10878" y="3990"/>
                    <a:pt x="10226" y="2661"/>
                  </a:cubicBezTo>
                  <a:cubicBezTo>
                    <a:pt x="9700" y="1584"/>
                    <a:pt x="8697" y="807"/>
                    <a:pt x="7594" y="381"/>
                  </a:cubicBezTo>
                  <a:cubicBezTo>
                    <a:pt x="6925" y="128"/>
                    <a:pt x="6198" y="1"/>
                    <a:pt x="5470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44;p58">
              <a:extLst>
                <a:ext uri="{FF2B5EF4-FFF2-40B4-BE49-F238E27FC236}">
                  <a16:creationId xmlns:a16="http://schemas.microsoft.com/office/drawing/2014/main" id="{DACB4BB4-F90C-0CEC-023D-8FCA0460395A}"/>
                </a:ext>
              </a:extLst>
            </p:cNvPr>
            <p:cNvSpPr/>
            <p:nvPr/>
          </p:nvSpPr>
          <p:spPr>
            <a:xfrm>
              <a:off x="7003125" y="1662950"/>
              <a:ext cx="157300" cy="115850"/>
            </a:xfrm>
            <a:custGeom>
              <a:avLst/>
              <a:gdLst/>
              <a:ahLst/>
              <a:cxnLst/>
              <a:rect l="l" t="t" r="r" b="b"/>
              <a:pathLst>
                <a:path w="6292" h="4634" extrusionOk="0">
                  <a:moveTo>
                    <a:pt x="3119" y="1"/>
                  </a:moveTo>
                  <a:cubicBezTo>
                    <a:pt x="2132" y="1"/>
                    <a:pt x="1178" y="558"/>
                    <a:pt x="627" y="1432"/>
                  </a:cubicBezTo>
                  <a:cubicBezTo>
                    <a:pt x="126" y="2209"/>
                    <a:pt x="1" y="3186"/>
                    <a:pt x="101" y="4113"/>
                  </a:cubicBezTo>
                  <a:cubicBezTo>
                    <a:pt x="126" y="4339"/>
                    <a:pt x="276" y="4514"/>
                    <a:pt x="527" y="4514"/>
                  </a:cubicBezTo>
                  <a:cubicBezTo>
                    <a:pt x="727" y="4514"/>
                    <a:pt x="953" y="4339"/>
                    <a:pt x="928" y="4113"/>
                  </a:cubicBezTo>
                  <a:cubicBezTo>
                    <a:pt x="853" y="3412"/>
                    <a:pt x="928" y="2660"/>
                    <a:pt x="1229" y="2058"/>
                  </a:cubicBezTo>
                  <a:cubicBezTo>
                    <a:pt x="1479" y="1557"/>
                    <a:pt x="1805" y="1231"/>
                    <a:pt x="2331" y="1006"/>
                  </a:cubicBezTo>
                  <a:cubicBezTo>
                    <a:pt x="2331" y="996"/>
                    <a:pt x="2343" y="986"/>
                    <a:pt x="2353" y="979"/>
                  </a:cubicBezTo>
                  <a:lnTo>
                    <a:pt x="2353" y="979"/>
                  </a:lnTo>
                  <a:cubicBezTo>
                    <a:pt x="2389" y="973"/>
                    <a:pt x="2410" y="956"/>
                    <a:pt x="2432" y="956"/>
                  </a:cubicBezTo>
                  <a:cubicBezTo>
                    <a:pt x="2507" y="930"/>
                    <a:pt x="2557" y="905"/>
                    <a:pt x="2632" y="905"/>
                  </a:cubicBezTo>
                  <a:cubicBezTo>
                    <a:pt x="2682" y="880"/>
                    <a:pt x="2757" y="880"/>
                    <a:pt x="2808" y="855"/>
                  </a:cubicBezTo>
                  <a:lnTo>
                    <a:pt x="2933" y="855"/>
                  </a:lnTo>
                  <a:cubicBezTo>
                    <a:pt x="2996" y="843"/>
                    <a:pt x="3058" y="836"/>
                    <a:pt x="3118" y="836"/>
                  </a:cubicBezTo>
                  <a:cubicBezTo>
                    <a:pt x="3177" y="836"/>
                    <a:pt x="3234" y="843"/>
                    <a:pt x="3284" y="855"/>
                  </a:cubicBezTo>
                  <a:lnTo>
                    <a:pt x="3409" y="855"/>
                  </a:lnTo>
                  <a:cubicBezTo>
                    <a:pt x="3484" y="880"/>
                    <a:pt x="3559" y="880"/>
                    <a:pt x="3635" y="905"/>
                  </a:cubicBezTo>
                  <a:cubicBezTo>
                    <a:pt x="3685" y="930"/>
                    <a:pt x="3760" y="956"/>
                    <a:pt x="3810" y="956"/>
                  </a:cubicBezTo>
                  <a:cubicBezTo>
                    <a:pt x="3860" y="981"/>
                    <a:pt x="3867" y="981"/>
                    <a:pt x="3873" y="981"/>
                  </a:cubicBezTo>
                  <a:cubicBezTo>
                    <a:pt x="3879" y="981"/>
                    <a:pt x="3885" y="981"/>
                    <a:pt x="3935" y="1006"/>
                  </a:cubicBezTo>
                  <a:cubicBezTo>
                    <a:pt x="4061" y="1081"/>
                    <a:pt x="4186" y="1156"/>
                    <a:pt x="4311" y="1231"/>
                  </a:cubicBezTo>
                  <a:cubicBezTo>
                    <a:pt x="4341" y="1253"/>
                    <a:pt x="4349" y="1260"/>
                    <a:pt x="4347" y="1260"/>
                  </a:cubicBezTo>
                  <a:cubicBezTo>
                    <a:pt x="4344" y="1260"/>
                    <a:pt x="4315" y="1242"/>
                    <a:pt x="4314" y="1242"/>
                  </a:cubicBezTo>
                  <a:lnTo>
                    <a:pt x="4314" y="1242"/>
                  </a:lnTo>
                  <a:cubicBezTo>
                    <a:pt x="4314" y="1242"/>
                    <a:pt x="4320" y="1245"/>
                    <a:pt x="4336" y="1256"/>
                  </a:cubicBezTo>
                  <a:cubicBezTo>
                    <a:pt x="4361" y="1281"/>
                    <a:pt x="4387" y="1306"/>
                    <a:pt x="4412" y="1331"/>
                  </a:cubicBezTo>
                  <a:cubicBezTo>
                    <a:pt x="4462" y="1357"/>
                    <a:pt x="4512" y="1407"/>
                    <a:pt x="4562" y="1457"/>
                  </a:cubicBezTo>
                  <a:cubicBezTo>
                    <a:pt x="4687" y="1582"/>
                    <a:pt x="4762" y="1682"/>
                    <a:pt x="4838" y="1783"/>
                  </a:cubicBezTo>
                  <a:cubicBezTo>
                    <a:pt x="5314" y="2509"/>
                    <a:pt x="5439" y="3387"/>
                    <a:pt x="5414" y="4239"/>
                  </a:cubicBezTo>
                  <a:cubicBezTo>
                    <a:pt x="5414" y="4502"/>
                    <a:pt x="5621" y="4633"/>
                    <a:pt x="5831" y="4633"/>
                  </a:cubicBezTo>
                  <a:cubicBezTo>
                    <a:pt x="6041" y="4633"/>
                    <a:pt x="6254" y="4502"/>
                    <a:pt x="6266" y="4239"/>
                  </a:cubicBezTo>
                  <a:cubicBezTo>
                    <a:pt x="6291" y="2610"/>
                    <a:pt x="5715" y="780"/>
                    <a:pt x="4061" y="179"/>
                  </a:cubicBezTo>
                  <a:cubicBezTo>
                    <a:pt x="3752" y="57"/>
                    <a:pt x="3434" y="1"/>
                    <a:pt x="3119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45;p58">
              <a:extLst>
                <a:ext uri="{FF2B5EF4-FFF2-40B4-BE49-F238E27FC236}">
                  <a16:creationId xmlns:a16="http://schemas.microsoft.com/office/drawing/2014/main" id="{D85E6827-EF90-FE07-850C-77E2C2C6685A}"/>
                </a:ext>
              </a:extLst>
            </p:cNvPr>
            <p:cNvSpPr/>
            <p:nvPr/>
          </p:nvSpPr>
          <p:spPr>
            <a:xfrm>
              <a:off x="7339600" y="2273925"/>
              <a:ext cx="78975" cy="64550"/>
            </a:xfrm>
            <a:custGeom>
              <a:avLst/>
              <a:gdLst/>
              <a:ahLst/>
              <a:cxnLst/>
              <a:rect l="l" t="t" r="r" b="b"/>
              <a:pathLst>
                <a:path w="3159" h="2582" extrusionOk="0">
                  <a:moveTo>
                    <a:pt x="1981" y="836"/>
                  </a:moveTo>
                  <a:cubicBezTo>
                    <a:pt x="1957" y="843"/>
                    <a:pt x="1936" y="852"/>
                    <a:pt x="1905" y="852"/>
                  </a:cubicBezTo>
                  <a:cubicBezTo>
                    <a:pt x="1930" y="844"/>
                    <a:pt x="1955" y="838"/>
                    <a:pt x="1981" y="836"/>
                  </a:cubicBezTo>
                  <a:close/>
                  <a:moveTo>
                    <a:pt x="2077" y="839"/>
                  </a:moveTo>
                  <a:cubicBezTo>
                    <a:pt x="2095" y="842"/>
                    <a:pt x="2113" y="847"/>
                    <a:pt x="2131" y="852"/>
                  </a:cubicBezTo>
                  <a:cubicBezTo>
                    <a:pt x="2117" y="852"/>
                    <a:pt x="2097" y="846"/>
                    <a:pt x="2077" y="839"/>
                  </a:cubicBezTo>
                  <a:close/>
                  <a:moveTo>
                    <a:pt x="2192" y="873"/>
                  </a:moveTo>
                  <a:cubicBezTo>
                    <a:pt x="2196" y="874"/>
                    <a:pt x="2201" y="876"/>
                    <a:pt x="2206" y="878"/>
                  </a:cubicBezTo>
                  <a:cubicBezTo>
                    <a:pt x="2203" y="878"/>
                    <a:pt x="2201" y="877"/>
                    <a:pt x="2198" y="877"/>
                  </a:cubicBezTo>
                  <a:lnTo>
                    <a:pt x="2198" y="877"/>
                  </a:lnTo>
                  <a:cubicBezTo>
                    <a:pt x="2196" y="876"/>
                    <a:pt x="2194" y="874"/>
                    <a:pt x="2192" y="873"/>
                  </a:cubicBezTo>
                  <a:close/>
                  <a:moveTo>
                    <a:pt x="1799" y="889"/>
                  </a:moveTo>
                  <a:cubicBezTo>
                    <a:pt x="1782" y="895"/>
                    <a:pt x="1768" y="903"/>
                    <a:pt x="1755" y="903"/>
                  </a:cubicBezTo>
                  <a:cubicBezTo>
                    <a:pt x="1769" y="898"/>
                    <a:pt x="1784" y="893"/>
                    <a:pt x="1799" y="889"/>
                  </a:cubicBezTo>
                  <a:close/>
                  <a:moveTo>
                    <a:pt x="2111" y="1507"/>
                  </a:moveTo>
                  <a:lnTo>
                    <a:pt x="2111" y="1507"/>
                  </a:lnTo>
                  <a:cubicBezTo>
                    <a:pt x="2101" y="1513"/>
                    <a:pt x="2091" y="1519"/>
                    <a:pt x="2080" y="1529"/>
                  </a:cubicBezTo>
                  <a:cubicBezTo>
                    <a:pt x="2091" y="1522"/>
                    <a:pt x="2102" y="1515"/>
                    <a:pt x="2111" y="1507"/>
                  </a:cubicBezTo>
                  <a:close/>
                  <a:moveTo>
                    <a:pt x="1101" y="1483"/>
                  </a:moveTo>
                  <a:cubicBezTo>
                    <a:pt x="1076" y="1514"/>
                    <a:pt x="1051" y="1546"/>
                    <a:pt x="1028" y="1579"/>
                  </a:cubicBezTo>
                  <a:cubicBezTo>
                    <a:pt x="1052" y="1555"/>
                    <a:pt x="1077" y="1531"/>
                    <a:pt x="1101" y="1483"/>
                  </a:cubicBezTo>
                  <a:close/>
                  <a:moveTo>
                    <a:pt x="2106" y="827"/>
                  </a:moveTo>
                  <a:cubicBezTo>
                    <a:pt x="2125" y="837"/>
                    <a:pt x="2145" y="851"/>
                    <a:pt x="2164" y="865"/>
                  </a:cubicBezTo>
                  <a:lnTo>
                    <a:pt x="2164" y="865"/>
                  </a:lnTo>
                  <a:cubicBezTo>
                    <a:pt x="2157" y="864"/>
                    <a:pt x="2150" y="862"/>
                    <a:pt x="2144" y="860"/>
                  </a:cubicBezTo>
                  <a:lnTo>
                    <a:pt x="2144" y="860"/>
                  </a:lnTo>
                  <a:cubicBezTo>
                    <a:pt x="2153" y="866"/>
                    <a:pt x="2164" y="871"/>
                    <a:pt x="2176" y="874"/>
                  </a:cubicBezTo>
                  <a:lnTo>
                    <a:pt x="2176" y="874"/>
                  </a:lnTo>
                  <a:cubicBezTo>
                    <a:pt x="2172" y="871"/>
                    <a:pt x="2168" y="868"/>
                    <a:pt x="2164" y="865"/>
                  </a:cubicBezTo>
                  <a:lnTo>
                    <a:pt x="2164" y="865"/>
                  </a:lnTo>
                  <a:cubicBezTo>
                    <a:pt x="2167" y="866"/>
                    <a:pt x="2169" y="866"/>
                    <a:pt x="2171" y="867"/>
                  </a:cubicBezTo>
                  <a:lnTo>
                    <a:pt x="2171" y="867"/>
                  </a:lnTo>
                  <a:cubicBezTo>
                    <a:pt x="2174" y="870"/>
                    <a:pt x="2177" y="872"/>
                    <a:pt x="2180" y="875"/>
                  </a:cubicBezTo>
                  <a:lnTo>
                    <a:pt x="2180" y="875"/>
                  </a:lnTo>
                  <a:cubicBezTo>
                    <a:pt x="2179" y="875"/>
                    <a:pt x="2177" y="875"/>
                    <a:pt x="2176" y="874"/>
                  </a:cubicBezTo>
                  <a:lnTo>
                    <a:pt x="2176" y="874"/>
                  </a:lnTo>
                  <a:cubicBezTo>
                    <a:pt x="2183" y="880"/>
                    <a:pt x="2191" y="885"/>
                    <a:pt x="2198" y="890"/>
                  </a:cubicBezTo>
                  <a:lnTo>
                    <a:pt x="2198" y="890"/>
                  </a:lnTo>
                  <a:cubicBezTo>
                    <a:pt x="2218" y="907"/>
                    <a:pt x="2236" y="921"/>
                    <a:pt x="2252" y="937"/>
                  </a:cubicBezTo>
                  <a:lnTo>
                    <a:pt x="2252" y="937"/>
                  </a:lnTo>
                  <a:cubicBezTo>
                    <a:pt x="2262" y="952"/>
                    <a:pt x="2273" y="967"/>
                    <a:pt x="2284" y="982"/>
                  </a:cubicBezTo>
                  <a:lnTo>
                    <a:pt x="2284" y="982"/>
                  </a:lnTo>
                  <a:cubicBezTo>
                    <a:pt x="2282" y="973"/>
                    <a:pt x="2281" y="964"/>
                    <a:pt x="2281" y="953"/>
                  </a:cubicBezTo>
                  <a:lnTo>
                    <a:pt x="2281" y="953"/>
                  </a:lnTo>
                  <a:cubicBezTo>
                    <a:pt x="2287" y="970"/>
                    <a:pt x="2292" y="985"/>
                    <a:pt x="2298" y="1000"/>
                  </a:cubicBezTo>
                  <a:lnTo>
                    <a:pt x="2298" y="1000"/>
                  </a:lnTo>
                  <a:cubicBezTo>
                    <a:pt x="2293" y="994"/>
                    <a:pt x="2289" y="988"/>
                    <a:pt x="2284" y="982"/>
                  </a:cubicBezTo>
                  <a:lnTo>
                    <a:pt x="2284" y="982"/>
                  </a:lnTo>
                  <a:cubicBezTo>
                    <a:pt x="2289" y="1000"/>
                    <a:pt x="2297" y="1015"/>
                    <a:pt x="2307" y="1027"/>
                  </a:cubicBezTo>
                  <a:lnTo>
                    <a:pt x="2307" y="1027"/>
                  </a:lnTo>
                  <a:cubicBezTo>
                    <a:pt x="2304" y="1018"/>
                    <a:pt x="2301" y="1009"/>
                    <a:pt x="2298" y="1000"/>
                  </a:cubicBezTo>
                  <a:lnTo>
                    <a:pt x="2298" y="1000"/>
                  </a:lnTo>
                  <a:cubicBezTo>
                    <a:pt x="2310" y="1018"/>
                    <a:pt x="2322" y="1035"/>
                    <a:pt x="2331" y="1053"/>
                  </a:cubicBezTo>
                  <a:cubicBezTo>
                    <a:pt x="2323" y="1045"/>
                    <a:pt x="2315" y="1036"/>
                    <a:pt x="2307" y="1027"/>
                  </a:cubicBezTo>
                  <a:lnTo>
                    <a:pt x="2307" y="1027"/>
                  </a:lnTo>
                  <a:cubicBezTo>
                    <a:pt x="2314" y="1046"/>
                    <a:pt x="2319" y="1065"/>
                    <a:pt x="2324" y="1085"/>
                  </a:cubicBezTo>
                  <a:lnTo>
                    <a:pt x="2324" y="1085"/>
                  </a:lnTo>
                  <a:cubicBezTo>
                    <a:pt x="2320" y="1072"/>
                    <a:pt x="2314" y="1061"/>
                    <a:pt x="2306" y="1053"/>
                  </a:cubicBezTo>
                  <a:lnTo>
                    <a:pt x="2306" y="1053"/>
                  </a:lnTo>
                  <a:cubicBezTo>
                    <a:pt x="2331" y="1103"/>
                    <a:pt x="2331" y="1178"/>
                    <a:pt x="2306" y="1253"/>
                  </a:cubicBezTo>
                  <a:cubicBezTo>
                    <a:pt x="2312" y="1241"/>
                    <a:pt x="2317" y="1231"/>
                    <a:pt x="2320" y="1221"/>
                  </a:cubicBezTo>
                  <a:lnTo>
                    <a:pt x="2320" y="1221"/>
                  </a:lnTo>
                  <a:cubicBezTo>
                    <a:pt x="2310" y="1265"/>
                    <a:pt x="2296" y="1309"/>
                    <a:pt x="2281" y="1354"/>
                  </a:cubicBezTo>
                  <a:cubicBezTo>
                    <a:pt x="2281" y="1304"/>
                    <a:pt x="2306" y="1279"/>
                    <a:pt x="2306" y="1253"/>
                  </a:cubicBezTo>
                  <a:lnTo>
                    <a:pt x="2306" y="1253"/>
                  </a:lnTo>
                  <a:cubicBezTo>
                    <a:pt x="2291" y="1284"/>
                    <a:pt x="2276" y="1323"/>
                    <a:pt x="2255" y="1360"/>
                  </a:cubicBezTo>
                  <a:lnTo>
                    <a:pt x="2255" y="1360"/>
                  </a:lnTo>
                  <a:cubicBezTo>
                    <a:pt x="2256" y="1358"/>
                    <a:pt x="2256" y="1356"/>
                    <a:pt x="2256" y="1354"/>
                  </a:cubicBezTo>
                  <a:lnTo>
                    <a:pt x="2256" y="1354"/>
                  </a:lnTo>
                  <a:cubicBezTo>
                    <a:pt x="2213" y="1418"/>
                    <a:pt x="2170" y="1464"/>
                    <a:pt x="2111" y="1507"/>
                  </a:cubicBezTo>
                  <a:lnTo>
                    <a:pt x="2111" y="1507"/>
                  </a:lnTo>
                  <a:cubicBezTo>
                    <a:pt x="2126" y="1500"/>
                    <a:pt x="2141" y="1494"/>
                    <a:pt x="2156" y="1479"/>
                  </a:cubicBezTo>
                  <a:lnTo>
                    <a:pt x="2156" y="1479"/>
                  </a:lnTo>
                  <a:cubicBezTo>
                    <a:pt x="2106" y="1529"/>
                    <a:pt x="2030" y="1579"/>
                    <a:pt x="1955" y="1604"/>
                  </a:cubicBezTo>
                  <a:cubicBezTo>
                    <a:pt x="1954" y="1605"/>
                    <a:pt x="1953" y="1606"/>
                    <a:pt x="1952" y="1607"/>
                  </a:cubicBezTo>
                  <a:lnTo>
                    <a:pt x="1952" y="1607"/>
                  </a:lnTo>
                  <a:cubicBezTo>
                    <a:pt x="1961" y="1605"/>
                    <a:pt x="1970" y="1604"/>
                    <a:pt x="1980" y="1604"/>
                  </a:cubicBezTo>
                  <a:cubicBezTo>
                    <a:pt x="1964" y="1611"/>
                    <a:pt x="1948" y="1617"/>
                    <a:pt x="1931" y="1622"/>
                  </a:cubicBezTo>
                  <a:lnTo>
                    <a:pt x="1931" y="1622"/>
                  </a:lnTo>
                  <a:cubicBezTo>
                    <a:pt x="1938" y="1618"/>
                    <a:pt x="1945" y="1614"/>
                    <a:pt x="1952" y="1607"/>
                  </a:cubicBezTo>
                  <a:lnTo>
                    <a:pt x="1952" y="1607"/>
                  </a:lnTo>
                  <a:cubicBezTo>
                    <a:pt x="1933" y="1612"/>
                    <a:pt x="1918" y="1620"/>
                    <a:pt x="1906" y="1631"/>
                  </a:cubicBezTo>
                  <a:lnTo>
                    <a:pt x="1906" y="1631"/>
                  </a:lnTo>
                  <a:cubicBezTo>
                    <a:pt x="1914" y="1628"/>
                    <a:pt x="1923" y="1625"/>
                    <a:pt x="1931" y="1622"/>
                  </a:cubicBezTo>
                  <a:lnTo>
                    <a:pt x="1931" y="1622"/>
                  </a:lnTo>
                  <a:cubicBezTo>
                    <a:pt x="1914" y="1632"/>
                    <a:pt x="1897" y="1637"/>
                    <a:pt x="1880" y="1654"/>
                  </a:cubicBezTo>
                  <a:cubicBezTo>
                    <a:pt x="1888" y="1646"/>
                    <a:pt x="1896" y="1638"/>
                    <a:pt x="1906" y="1631"/>
                  </a:cubicBezTo>
                  <a:lnTo>
                    <a:pt x="1906" y="1631"/>
                  </a:lnTo>
                  <a:cubicBezTo>
                    <a:pt x="1798" y="1664"/>
                    <a:pt x="1680" y="1684"/>
                    <a:pt x="1579" y="1705"/>
                  </a:cubicBezTo>
                  <a:cubicBezTo>
                    <a:pt x="1554" y="1730"/>
                    <a:pt x="1504" y="1730"/>
                    <a:pt x="1454" y="1730"/>
                  </a:cubicBezTo>
                  <a:lnTo>
                    <a:pt x="1579" y="1730"/>
                  </a:lnTo>
                  <a:cubicBezTo>
                    <a:pt x="1454" y="1742"/>
                    <a:pt x="1329" y="1748"/>
                    <a:pt x="1203" y="1748"/>
                  </a:cubicBezTo>
                  <a:cubicBezTo>
                    <a:pt x="1105" y="1748"/>
                    <a:pt x="1006" y="1745"/>
                    <a:pt x="908" y="1737"/>
                  </a:cubicBezTo>
                  <a:lnTo>
                    <a:pt x="908" y="1737"/>
                  </a:lnTo>
                  <a:cubicBezTo>
                    <a:pt x="968" y="1651"/>
                    <a:pt x="1031" y="1565"/>
                    <a:pt x="1103" y="1479"/>
                  </a:cubicBezTo>
                  <a:lnTo>
                    <a:pt x="1103" y="1479"/>
                  </a:lnTo>
                  <a:cubicBezTo>
                    <a:pt x="1102" y="1480"/>
                    <a:pt x="1102" y="1482"/>
                    <a:pt x="1101" y="1483"/>
                  </a:cubicBezTo>
                  <a:lnTo>
                    <a:pt x="1101" y="1483"/>
                  </a:lnTo>
                  <a:cubicBezTo>
                    <a:pt x="1210" y="1348"/>
                    <a:pt x="1332" y="1230"/>
                    <a:pt x="1454" y="1128"/>
                  </a:cubicBezTo>
                  <a:cubicBezTo>
                    <a:pt x="1479" y="1078"/>
                    <a:pt x="1529" y="1053"/>
                    <a:pt x="1578" y="1028"/>
                  </a:cubicBezTo>
                  <a:lnTo>
                    <a:pt x="1578" y="1028"/>
                  </a:lnTo>
                  <a:lnTo>
                    <a:pt x="1479" y="1078"/>
                  </a:lnTo>
                  <a:cubicBezTo>
                    <a:pt x="1579" y="1028"/>
                    <a:pt x="1679" y="953"/>
                    <a:pt x="1780" y="903"/>
                  </a:cubicBezTo>
                  <a:cubicBezTo>
                    <a:pt x="1805" y="903"/>
                    <a:pt x="1830" y="878"/>
                    <a:pt x="1855" y="878"/>
                  </a:cubicBezTo>
                  <a:cubicBezTo>
                    <a:pt x="1845" y="878"/>
                    <a:pt x="1837" y="878"/>
                    <a:pt x="1829" y="880"/>
                  </a:cubicBezTo>
                  <a:lnTo>
                    <a:pt x="1829" y="880"/>
                  </a:lnTo>
                  <a:cubicBezTo>
                    <a:pt x="1883" y="865"/>
                    <a:pt x="1943" y="849"/>
                    <a:pt x="2004" y="834"/>
                  </a:cubicBezTo>
                  <a:lnTo>
                    <a:pt x="2004" y="834"/>
                  </a:lnTo>
                  <a:cubicBezTo>
                    <a:pt x="2009" y="834"/>
                    <a:pt x="2013" y="834"/>
                    <a:pt x="2018" y="834"/>
                  </a:cubicBezTo>
                  <a:cubicBezTo>
                    <a:pt x="2028" y="834"/>
                    <a:pt x="2037" y="834"/>
                    <a:pt x="2047" y="835"/>
                  </a:cubicBezTo>
                  <a:lnTo>
                    <a:pt x="2047" y="835"/>
                  </a:lnTo>
                  <a:cubicBezTo>
                    <a:pt x="2077" y="847"/>
                    <a:pt x="2107" y="852"/>
                    <a:pt x="2144" y="860"/>
                  </a:cubicBezTo>
                  <a:lnTo>
                    <a:pt x="2144" y="860"/>
                  </a:lnTo>
                  <a:cubicBezTo>
                    <a:pt x="2129" y="851"/>
                    <a:pt x="2117" y="839"/>
                    <a:pt x="2106" y="827"/>
                  </a:cubicBezTo>
                  <a:close/>
                  <a:moveTo>
                    <a:pt x="1930" y="0"/>
                  </a:moveTo>
                  <a:cubicBezTo>
                    <a:pt x="1830" y="25"/>
                    <a:pt x="1705" y="50"/>
                    <a:pt x="1579" y="76"/>
                  </a:cubicBezTo>
                  <a:cubicBezTo>
                    <a:pt x="1454" y="126"/>
                    <a:pt x="1329" y="176"/>
                    <a:pt x="1228" y="251"/>
                  </a:cubicBezTo>
                  <a:cubicBezTo>
                    <a:pt x="1178" y="276"/>
                    <a:pt x="1128" y="301"/>
                    <a:pt x="1103" y="351"/>
                  </a:cubicBezTo>
                  <a:cubicBezTo>
                    <a:pt x="1003" y="401"/>
                    <a:pt x="928" y="451"/>
                    <a:pt x="877" y="527"/>
                  </a:cubicBezTo>
                  <a:cubicBezTo>
                    <a:pt x="752" y="602"/>
                    <a:pt x="677" y="702"/>
                    <a:pt x="577" y="827"/>
                  </a:cubicBezTo>
                  <a:cubicBezTo>
                    <a:pt x="451" y="978"/>
                    <a:pt x="326" y="1128"/>
                    <a:pt x="226" y="1279"/>
                  </a:cubicBezTo>
                  <a:cubicBezTo>
                    <a:pt x="151" y="1354"/>
                    <a:pt x="126" y="1454"/>
                    <a:pt x="75" y="1529"/>
                  </a:cubicBezTo>
                  <a:cubicBezTo>
                    <a:pt x="25" y="1579"/>
                    <a:pt x="25" y="1629"/>
                    <a:pt x="25" y="1680"/>
                  </a:cubicBezTo>
                  <a:cubicBezTo>
                    <a:pt x="0" y="1730"/>
                    <a:pt x="0" y="1780"/>
                    <a:pt x="25" y="1830"/>
                  </a:cubicBezTo>
                  <a:cubicBezTo>
                    <a:pt x="25" y="1905"/>
                    <a:pt x="50" y="1930"/>
                    <a:pt x="101" y="1980"/>
                  </a:cubicBezTo>
                  <a:cubicBezTo>
                    <a:pt x="112" y="2004"/>
                    <a:pt x="130" y="2022"/>
                    <a:pt x="151" y="2038"/>
                  </a:cubicBezTo>
                  <a:lnTo>
                    <a:pt x="151" y="2038"/>
                  </a:lnTo>
                  <a:cubicBezTo>
                    <a:pt x="151" y="2069"/>
                    <a:pt x="151" y="2092"/>
                    <a:pt x="151" y="2131"/>
                  </a:cubicBezTo>
                  <a:cubicBezTo>
                    <a:pt x="151" y="2206"/>
                    <a:pt x="151" y="2256"/>
                    <a:pt x="201" y="2331"/>
                  </a:cubicBezTo>
                  <a:cubicBezTo>
                    <a:pt x="226" y="2356"/>
                    <a:pt x="251" y="2381"/>
                    <a:pt x="251" y="2406"/>
                  </a:cubicBezTo>
                  <a:cubicBezTo>
                    <a:pt x="301" y="2457"/>
                    <a:pt x="376" y="2507"/>
                    <a:pt x="451" y="2532"/>
                  </a:cubicBezTo>
                  <a:cubicBezTo>
                    <a:pt x="652" y="2557"/>
                    <a:pt x="852" y="2582"/>
                    <a:pt x="1078" y="2582"/>
                  </a:cubicBezTo>
                  <a:cubicBezTo>
                    <a:pt x="1203" y="2582"/>
                    <a:pt x="1354" y="2582"/>
                    <a:pt x="1504" y="2557"/>
                  </a:cubicBezTo>
                  <a:cubicBezTo>
                    <a:pt x="1654" y="2557"/>
                    <a:pt x="1830" y="2532"/>
                    <a:pt x="1980" y="2482"/>
                  </a:cubicBezTo>
                  <a:cubicBezTo>
                    <a:pt x="2030" y="2457"/>
                    <a:pt x="2080" y="2457"/>
                    <a:pt x="2131" y="2431"/>
                  </a:cubicBezTo>
                  <a:cubicBezTo>
                    <a:pt x="2206" y="2406"/>
                    <a:pt x="2306" y="2356"/>
                    <a:pt x="2381" y="2331"/>
                  </a:cubicBezTo>
                  <a:cubicBezTo>
                    <a:pt x="2482" y="2281"/>
                    <a:pt x="2582" y="2206"/>
                    <a:pt x="2682" y="2106"/>
                  </a:cubicBezTo>
                  <a:cubicBezTo>
                    <a:pt x="2757" y="2055"/>
                    <a:pt x="2807" y="2005"/>
                    <a:pt x="2857" y="1955"/>
                  </a:cubicBezTo>
                  <a:cubicBezTo>
                    <a:pt x="2933" y="1855"/>
                    <a:pt x="2983" y="1780"/>
                    <a:pt x="3033" y="1680"/>
                  </a:cubicBezTo>
                  <a:cubicBezTo>
                    <a:pt x="3083" y="1579"/>
                    <a:pt x="3108" y="1479"/>
                    <a:pt x="3133" y="1379"/>
                  </a:cubicBezTo>
                  <a:cubicBezTo>
                    <a:pt x="3158" y="1279"/>
                    <a:pt x="3158" y="1178"/>
                    <a:pt x="3158" y="1078"/>
                  </a:cubicBezTo>
                  <a:cubicBezTo>
                    <a:pt x="3133" y="978"/>
                    <a:pt x="3133" y="878"/>
                    <a:pt x="3108" y="777"/>
                  </a:cubicBezTo>
                  <a:cubicBezTo>
                    <a:pt x="3083" y="727"/>
                    <a:pt x="3058" y="652"/>
                    <a:pt x="3033" y="602"/>
                  </a:cubicBezTo>
                  <a:cubicBezTo>
                    <a:pt x="3008" y="577"/>
                    <a:pt x="2983" y="552"/>
                    <a:pt x="2983" y="527"/>
                  </a:cubicBezTo>
                  <a:cubicBezTo>
                    <a:pt x="2933" y="477"/>
                    <a:pt x="2908" y="401"/>
                    <a:pt x="2857" y="351"/>
                  </a:cubicBezTo>
                  <a:cubicBezTo>
                    <a:pt x="2832" y="351"/>
                    <a:pt x="2807" y="326"/>
                    <a:pt x="2782" y="301"/>
                  </a:cubicBezTo>
                  <a:cubicBezTo>
                    <a:pt x="2732" y="251"/>
                    <a:pt x="2682" y="201"/>
                    <a:pt x="2632" y="176"/>
                  </a:cubicBezTo>
                  <a:cubicBezTo>
                    <a:pt x="2607" y="151"/>
                    <a:pt x="2582" y="151"/>
                    <a:pt x="2557" y="126"/>
                  </a:cubicBezTo>
                  <a:cubicBezTo>
                    <a:pt x="2456" y="76"/>
                    <a:pt x="2356" y="50"/>
                    <a:pt x="2256" y="25"/>
                  </a:cubicBezTo>
                  <a:cubicBezTo>
                    <a:pt x="2156" y="0"/>
                    <a:pt x="2055" y="0"/>
                    <a:pt x="1930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46;p58">
              <a:extLst>
                <a:ext uri="{FF2B5EF4-FFF2-40B4-BE49-F238E27FC236}">
                  <a16:creationId xmlns:a16="http://schemas.microsoft.com/office/drawing/2014/main" id="{5027754A-BE60-D82D-BC2F-9B23706118CD}"/>
                </a:ext>
              </a:extLst>
            </p:cNvPr>
            <p:cNvSpPr/>
            <p:nvPr/>
          </p:nvSpPr>
          <p:spPr>
            <a:xfrm>
              <a:off x="7602432" y="2134337"/>
              <a:ext cx="330225" cy="312800"/>
            </a:xfrm>
            <a:custGeom>
              <a:avLst/>
              <a:gdLst/>
              <a:ahLst/>
              <a:cxnLst/>
              <a:rect l="l" t="t" r="r" b="b"/>
              <a:pathLst>
                <a:path w="13209" h="12512" extrusionOk="0">
                  <a:moveTo>
                    <a:pt x="7268" y="827"/>
                  </a:moveTo>
                  <a:cubicBezTo>
                    <a:pt x="8280" y="827"/>
                    <a:pt x="9276" y="1054"/>
                    <a:pt x="10126" y="1641"/>
                  </a:cubicBezTo>
                  <a:cubicBezTo>
                    <a:pt x="11003" y="2242"/>
                    <a:pt x="11580" y="3195"/>
                    <a:pt x="11855" y="4197"/>
                  </a:cubicBezTo>
                  <a:cubicBezTo>
                    <a:pt x="12457" y="6227"/>
                    <a:pt x="12006" y="8708"/>
                    <a:pt x="10502" y="10262"/>
                  </a:cubicBezTo>
                  <a:cubicBezTo>
                    <a:pt x="9590" y="11230"/>
                    <a:pt x="8282" y="11671"/>
                    <a:pt x="6960" y="11671"/>
                  </a:cubicBezTo>
                  <a:cubicBezTo>
                    <a:pt x="5884" y="11671"/>
                    <a:pt x="4799" y="11379"/>
                    <a:pt x="3910" y="10839"/>
                  </a:cubicBezTo>
                  <a:cubicBezTo>
                    <a:pt x="2031" y="9686"/>
                    <a:pt x="1053" y="7455"/>
                    <a:pt x="1279" y="5300"/>
                  </a:cubicBezTo>
                  <a:cubicBezTo>
                    <a:pt x="1379" y="4147"/>
                    <a:pt x="1880" y="3019"/>
                    <a:pt x="2707" y="2217"/>
                  </a:cubicBezTo>
                  <a:cubicBezTo>
                    <a:pt x="3718" y="1256"/>
                    <a:pt x="5091" y="901"/>
                    <a:pt x="6470" y="865"/>
                  </a:cubicBezTo>
                  <a:lnTo>
                    <a:pt x="6470" y="865"/>
                  </a:lnTo>
                  <a:cubicBezTo>
                    <a:pt x="6478" y="866"/>
                    <a:pt x="6487" y="866"/>
                    <a:pt x="6495" y="866"/>
                  </a:cubicBezTo>
                  <a:cubicBezTo>
                    <a:pt x="6510" y="866"/>
                    <a:pt x="6526" y="865"/>
                    <a:pt x="6542" y="864"/>
                  </a:cubicBezTo>
                  <a:lnTo>
                    <a:pt x="6542" y="864"/>
                  </a:lnTo>
                  <a:cubicBezTo>
                    <a:pt x="6542" y="864"/>
                    <a:pt x="6542" y="864"/>
                    <a:pt x="6542" y="864"/>
                  </a:cubicBezTo>
                  <a:cubicBezTo>
                    <a:pt x="6573" y="864"/>
                    <a:pt x="6602" y="861"/>
                    <a:pt x="6629" y="856"/>
                  </a:cubicBezTo>
                  <a:lnTo>
                    <a:pt x="6629" y="856"/>
                  </a:lnTo>
                  <a:cubicBezTo>
                    <a:pt x="6842" y="837"/>
                    <a:pt x="7055" y="827"/>
                    <a:pt x="7268" y="827"/>
                  </a:cubicBezTo>
                  <a:close/>
                  <a:moveTo>
                    <a:pt x="7292" y="0"/>
                  </a:moveTo>
                  <a:cubicBezTo>
                    <a:pt x="7043" y="0"/>
                    <a:pt x="6792" y="13"/>
                    <a:pt x="6542" y="37"/>
                  </a:cubicBezTo>
                  <a:cubicBezTo>
                    <a:pt x="3810" y="62"/>
                    <a:pt x="1329" y="1515"/>
                    <a:pt x="602" y="4247"/>
                  </a:cubicBezTo>
                  <a:cubicBezTo>
                    <a:pt x="1" y="6628"/>
                    <a:pt x="803" y="9385"/>
                    <a:pt x="2682" y="10964"/>
                  </a:cubicBezTo>
                  <a:cubicBezTo>
                    <a:pt x="3839" y="11949"/>
                    <a:pt x="5452" y="12512"/>
                    <a:pt x="7037" y="12512"/>
                  </a:cubicBezTo>
                  <a:cubicBezTo>
                    <a:pt x="8235" y="12512"/>
                    <a:pt x="9417" y="12191"/>
                    <a:pt x="10377" y="11490"/>
                  </a:cubicBezTo>
                  <a:cubicBezTo>
                    <a:pt x="12432" y="10012"/>
                    <a:pt x="13209" y="7230"/>
                    <a:pt x="12858" y="4799"/>
                  </a:cubicBezTo>
                  <a:cubicBezTo>
                    <a:pt x="12632" y="3445"/>
                    <a:pt x="12031" y="2117"/>
                    <a:pt x="10953" y="1240"/>
                  </a:cubicBezTo>
                  <a:cubicBezTo>
                    <a:pt x="9919" y="354"/>
                    <a:pt x="8619" y="0"/>
                    <a:pt x="7292" y="0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47;p58">
              <a:extLst>
                <a:ext uri="{FF2B5EF4-FFF2-40B4-BE49-F238E27FC236}">
                  <a16:creationId xmlns:a16="http://schemas.microsoft.com/office/drawing/2014/main" id="{A971BBC8-91CE-D50F-14E6-96C82E44288F}"/>
                </a:ext>
              </a:extLst>
            </p:cNvPr>
            <p:cNvSpPr/>
            <p:nvPr/>
          </p:nvSpPr>
          <p:spPr>
            <a:xfrm>
              <a:off x="7448225" y="1796025"/>
              <a:ext cx="725350" cy="982800"/>
            </a:xfrm>
            <a:custGeom>
              <a:avLst/>
              <a:gdLst/>
              <a:ahLst/>
              <a:cxnLst/>
              <a:rect l="l" t="t" r="r" b="b"/>
              <a:pathLst>
                <a:path w="29014" h="39312" extrusionOk="0">
                  <a:moveTo>
                    <a:pt x="6198" y="1"/>
                  </a:moveTo>
                  <a:cubicBezTo>
                    <a:pt x="6012" y="1"/>
                    <a:pt x="5844" y="151"/>
                    <a:pt x="5781" y="319"/>
                  </a:cubicBezTo>
                  <a:cubicBezTo>
                    <a:pt x="3951" y="6009"/>
                    <a:pt x="1871" y="11648"/>
                    <a:pt x="91" y="17362"/>
                  </a:cubicBezTo>
                  <a:cubicBezTo>
                    <a:pt x="0" y="17666"/>
                    <a:pt x="260" y="17869"/>
                    <a:pt x="512" y="17869"/>
                  </a:cubicBezTo>
                  <a:cubicBezTo>
                    <a:pt x="675" y="17869"/>
                    <a:pt x="834" y="17784"/>
                    <a:pt x="893" y="17588"/>
                  </a:cubicBezTo>
                  <a:cubicBezTo>
                    <a:pt x="2629" y="12013"/>
                    <a:pt x="4652" y="6509"/>
                    <a:pt x="6448" y="961"/>
                  </a:cubicBezTo>
                  <a:lnTo>
                    <a:pt x="6448" y="961"/>
                  </a:lnTo>
                  <a:cubicBezTo>
                    <a:pt x="12322" y="3205"/>
                    <a:pt x="18335" y="5101"/>
                    <a:pt x="24252" y="7237"/>
                  </a:cubicBezTo>
                  <a:cubicBezTo>
                    <a:pt x="25517" y="7666"/>
                    <a:pt x="26783" y="8136"/>
                    <a:pt x="28011" y="8628"/>
                  </a:cubicBezTo>
                  <a:lnTo>
                    <a:pt x="28011" y="8628"/>
                  </a:lnTo>
                  <a:cubicBezTo>
                    <a:pt x="25270" y="16576"/>
                    <a:pt x="22507" y="24501"/>
                    <a:pt x="19816" y="32450"/>
                  </a:cubicBezTo>
                  <a:cubicBezTo>
                    <a:pt x="19158" y="34422"/>
                    <a:pt x="18523" y="36394"/>
                    <a:pt x="17868" y="38367"/>
                  </a:cubicBezTo>
                  <a:lnTo>
                    <a:pt x="17868" y="38367"/>
                  </a:lnTo>
                  <a:cubicBezTo>
                    <a:pt x="13491" y="36992"/>
                    <a:pt x="9161" y="35408"/>
                    <a:pt x="4878" y="33753"/>
                  </a:cubicBezTo>
                  <a:cubicBezTo>
                    <a:pt x="3926" y="33377"/>
                    <a:pt x="2949" y="33001"/>
                    <a:pt x="1996" y="32550"/>
                  </a:cubicBezTo>
                  <a:cubicBezTo>
                    <a:pt x="1933" y="32520"/>
                    <a:pt x="1872" y="32507"/>
                    <a:pt x="1813" y="32507"/>
                  </a:cubicBezTo>
                  <a:cubicBezTo>
                    <a:pt x="1423" y="32507"/>
                    <a:pt x="1157" y="33081"/>
                    <a:pt x="1570" y="33277"/>
                  </a:cubicBezTo>
                  <a:cubicBezTo>
                    <a:pt x="3475" y="34154"/>
                    <a:pt x="5455" y="34881"/>
                    <a:pt x="7435" y="35608"/>
                  </a:cubicBezTo>
                  <a:cubicBezTo>
                    <a:pt x="9891" y="36510"/>
                    <a:pt x="12347" y="37387"/>
                    <a:pt x="14828" y="38239"/>
                  </a:cubicBezTo>
                  <a:cubicBezTo>
                    <a:pt x="15881" y="38590"/>
                    <a:pt x="16959" y="38966"/>
                    <a:pt x="18036" y="39292"/>
                  </a:cubicBezTo>
                  <a:cubicBezTo>
                    <a:pt x="18076" y="39305"/>
                    <a:pt x="18116" y="39311"/>
                    <a:pt x="18155" y="39311"/>
                  </a:cubicBezTo>
                  <a:cubicBezTo>
                    <a:pt x="18336" y="39311"/>
                    <a:pt x="18496" y="39177"/>
                    <a:pt x="18538" y="38991"/>
                  </a:cubicBezTo>
                  <a:cubicBezTo>
                    <a:pt x="21019" y="31397"/>
                    <a:pt x="23650" y="23853"/>
                    <a:pt x="26257" y="16309"/>
                  </a:cubicBezTo>
                  <a:cubicBezTo>
                    <a:pt x="27134" y="13703"/>
                    <a:pt x="28036" y="11096"/>
                    <a:pt x="28939" y="8490"/>
                  </a:cubicBezTo>
                  <a:cubicBezTo>
                    <a:pt x="29014" y="8264"/>
                    <a:pt x="28838" y="8064"/>
                    <a:pt x="28638" y="7988"/>
                  </a:cubicBezTo>
                  <a:cubicBezTo>
                    <a:pt x="25906" y="6861"/>
                    <a:pt x="23124" y="5933"/>
                    <a:pt x="20342" y="4956"/>
                  </a:cubicBezTo>
                  <a:cubicBezTo>
                    <a:pt x="17059" y="3828"/>
                    <a:pt x="13776" y="2700"/>
                    <a:pt x="10518" y="1547"/>
                  </a:cubicBezTo>
                  <a:cubicBezTo>
                    <a:pt x="9089" y="1046"/>
                    <a:pt x="7685" y="570"/>
                    <a:pt x="6307" y="19"/>
                  </a:cubicBezTo>
                  <a:cubicBezTo>
                    <a:pt x="6270" y="6"/>
                    <a:pt x="6234" y="1"/>
                    <a:pt x="6198" y="1"/>
                  </a:cubicBezTo>
                  <a:close/>
                </a:path>
              </a:pathLst>
            </a:cu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1518;p53">
            <a:extLst>
              <a:ext uri="{FF2B5EF4-FFF2-40B4-BE49-F238E27FC236}">
                <a16:creationId xmlns:a16="http://schemas.microsoft.com/office/drawing/2014/main" id="{3FA797CC-2A94-1B49-924F-ADCD28D9D009}"/>
              </a:ext>
            </a:extLst>
          </p:cNvPr>
          <p:cNvSpPr txBox="1">
            <a:spLocks/>
          </p:cNvSpPr>
          <p:nvPr/>
        </p:nvSpPr>
        <p:spPr>
          <a:xfrm>
            <a:off x="3637821" y="1937181"/>
            <a:ext cx="1863834" cy="190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600"/>
              </a:spcAft>
              <a:buFont typeface="Comfortaa SemiBold"/>
              <a:buNone/>
            </a:pPr>
            <a:r>
              <a:rPr lang="en-US" sz="2000">
                <a:latin typeface="+mj-lt"/>
              </a:rPr>
              <a:t>Hoàn thành sản phẩm mĩ thuật cá nhân. </a:t>
            </a:r>
          </a:p>
        </p:txBody>
      </p:sp>
      <p:sp>
        <p:nvSpPr>
          <p:cNvPr id="57" name="Google Shape;1518;p53">
            <a:extLst>
              <a:ext uri="{FF2B5EF4-FFF2-40B4-BE49-F238E27FC236}">
                <a16:creationId xmlns:a16="http://schemas.microsoft.com/office/drawing/2014/main" id="{6AAB34FA-F037-949D-F89C-29E2AE032923}"/>
              </a:ext>
            </a:extLst>
          </p:cNvPr>
          <p:cNvSpPr txBox="1">
            <a:spLocks/>
          </p:cNvSpPr>
          <p:nvPr/>
        </p:nvSpPr>
        <p:spPr>
          <a:xfrm>
            <a:off x="5874711" y="1810296"/>
            <a:ext cx="1863834" cy="190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Char char="■"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600"/>
              </a:spcAft>
              <a:buFont typeface="Comfortaa SemiBold"/>
              <a:buNone/>
            </a:pPr>
            <a:r>
              <a:rPr lang="en-US" sz="2000">
                <a:latin typeface="+mj-lt"/>
              </a:rPr>
              <a:t>Tìm hiểu </a:t>
            </a:r>
            <a:r>
              <a:rPr lang="vi-VN" sz="2000" b="1" i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 2: Nghệ thuật tranh cắt dán (Collage art).</a:t>
            </a:r>
            <a:endParaRPr lang="en-US" sz="2000">
              <a:latin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6" grpId="0"/>
      <p:bldP spid="1518" grpId="0" build="p"/>
      <p:bldP spid="56" grpId="0"/>
      <p:bldP spid="5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4"/>
          <p:cNvSpPr txBox="1">
            <a:spLocks noGrp="1"/>
          </p:cNvSpPr>
          <p:nvPr>
            <p:ph type="title"/>
          </p:nvPr>
        </p:nvSpPr>
        <p:spPr>
          <a:xfrm>
            <a:off x="713250" y="1609297"/>
            <a:ext cx="7717500" cy="1924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+mj-lt"/>
              </a:rPr>
              <a:t>CẢM ƠN CÁC EM </a:t>
            </a:r>
            <a:br>
              <a:rPr lang="en" sz="4000" b="1">
                <a:latin typeface="+mj-lt"/>
              </a:rPr>
            </a:br>
            <a:r>
              <a:rPr lang="en" sz="4000" b="1">
                <a:latin typeface="+mj-lt"/>
              </a:rPr>
              <a:t>ĐÃ LẮNG NGHE BÀI GIẢNG!</a:t>
            </a:r>
            <a:endParaRPr sz="4000" b="1">
              <a:latin typeface="+mj-lt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ED309-9BEF-93FA-A631-54D8A4C4E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32" r="48027"/>
          <a:stretch/>
        </p:blipFill>
        <p:spPr>
          <a:xfrm>
            <a:off x="0" y="61958"/>
            <a:ext cx="3422293" cy="3146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100526-B833-AE18-CDA0-7F8B2DD8F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29" t="1407" r="2457"/>
          <a:stretch/>
        </p:blipFill>
        <p:spPr>
          <a:xfrm>
            <a:off x="3482367" y="107178"/>
            <a:ext cx="2805998" cy="305653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506A89E-2E2B-31E7-B26E-29C686EC7E82}"/>
              </a:ext>
            </a:extLst>
          </p:cNvPr>
          <p:cNvGrpSpPr/>
          <p:nvPr/>
        </p:nvGrpSpPr>
        <p:grpSpPr>
          <a:xfrm>
            <a:off x="6097645" y="348696"/>
            <a:ext cx="2915726" cy="2573497"/>
            <a:chOff x="6097645" y="348696"/>
            <a:chExt cx="2915726" cy="25734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AB3200-A4C5-C2DC-DDC3-077D1B5AA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7645" y="348696"/>
              <a:ext cx="2915726" cy="257349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A3CA6D-5FAC-05E1-0574-3C75AD3201C2}"/>
                </a:ext>
              </a:extLst>
            </p:cNvPr>
            <p:cNvSpPr txBox="1"/>
            <p:nvPr/>
          </p:nvSpPr>
          <p:spPr>
            <a:xfrm>
              <a:off x="6469931" y="925281"/>
              <a:ext cx="2433712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Hai bức tranh vẽ về con người và cảnh vật trên đảo Tahiti.</a:t>
              </a:r>
              <a:endParaRPr lang="en-US" sz="20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9F3037-C6BF-516F-1E63-8196908EA09D}"/>
              </a:ext>
            </a:extLst>
          </p:cNvPr>
          <p:cNvGrpSpPr/>
          <p:nvPr/>
        </p:nvGrpSpPr>
        <p:grpSpPr>
          <a:xfrm>
            <a:off x="823745" y="3988157"/>
            <a:ext cx="3087363" cy="958660"/>
            <a:chOff x="519436" y="3736711"/>
            <a:chExt cx="3087363" cy="95866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D8485FB-665F-780F-7246-26D52D776FB8}"/>
                </a:ext>
              </a:extLst>
            </p:cNvPr>
            <p:cNvSpPr/>
            <p:nvPr/>
          </p:nvSpPr>
          <p:spPr>
            <a:xfrm>
              <a:off x="519436" y="3773714"/>
              <a:ext cx="3087363" cy="921657"/>
            </a:xfrm>
            <a:prstGeom prst="roundRect">
              <a:avLst>
                <a:gd name="adj" fmla="val 8602"/>
              </a:avLst>
            </a:prstGeom>
            <a:solidFill>
              <a:schemeClr val="bg1"/>
            </a:solidFill>
            <a:ln>
              <a:solidFill>
                <a:srgbClr val="B2D4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B789D4-667C-4E53-160F-EE1DD4511032}"/>
                </a:ext>
              </a:extLst>
            </p:cNvPr>
            <p:cNvSpPr txBox="1"/>
            <p:nvPr/>
          </p:nvSpPr>
          <p:spPr>
            <a:xfrm>
              <a:off x="742319" y="3736711"/>
              <a:ext cx="2740048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Màu sắc nguyên tươi, rực rỡ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C239A2-1B6B-DA96-E9B5-778145C77351}"/>
              </a:ext>
            </a:extLst>
          </p:cNvPr>
          <p:cNvGrpSpPr/>
          <p:nvPr/>
        </p:nvGrpSpPr>
        <p:grpSpPr>
          <a:xfrm>
            <a:off x="5343348" y="3982718"/>
            <a:ext cx="3087363" cy="958660"/>
            <a:chOff x="519436" y="3736711"/>
            <a:chExt cx="3087363" cy="95866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48AC0CE-AD89-29D5-E42C-DD955F840E6B}"/>
                </a:ext>
              </a:extLst>
            </p:cNvPr>
            <p:cNvSpPr/>
            <p:nvPr/>
          </p:nvSpPr>
          <p:spPr>
            <a:xfrm>
              <a:off x="519436" y="3773714"/>
              <a:ext cx="3087363" cy="921657"/>
            </a:xfrm>
            <a:prstGeom prst="roundRect">
              <a:avLst>
                <a:gd name="adj" fmla="val 8602"/>
              </a:avLst>
            </a:prstGeom>
            <a:solidFill>
              <a:schemeClr val="bg1"/>
            </a:solidFill>
            <a:ln>
              <a:solidFill>
                <a:srgbClr val="B2D4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8D4C2E-4B67-E0EB-0936-5789B43D54B9}"/>
                </a:ext>
              </a:extLst>
            </p:cNvPr>
            <p:cNvSpPr txBox="1"/>
            <p:nvPr/>
          </p:nvSpPr>
          <p:spPr>
            <a:xfrm>
              <a:off x="742319" y="3736711"/>
              <a:ext cx="2740048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/>
                <a:t>Đầy chất tượng trưng và biểu cảm</a:t>
              </a:r>
              <a:endParaRPr lang="en-US" sz="20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C2D4CEE-D9AB-B218-A529-80404BC1DA1B}"/>
              </a:ext>
            </a:extLst>
          </p:cNvPr>
          <p:cNvSpPr txBox="1"/>
          <p:nvPr/>
        </p:nvSpPr>
        <p:spPr>
          <a:xfrm>
            <a:off x="3033487" y="3360018"/>
            <a:ext cx="33165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solidFill>
                  <a:srgbClr val="002060"/>
                </a:solidFill>
              </a:rPr>
              <a:t>Bức tranh thể hiện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2867AF-E156-1723-21EC-001554BCF74A}"/>
              </a:ext>
            </a:extLst>
          </p:cNvPr>
          <p:cNvSpPr txBox="1"/>
          <p:nvPr/>
        </p:nvSpPr>
        <p:spPr>
          <a:xfrm>
            <a:off x="3988068" y="4049662"/>
            <a:ext cx="127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710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1"/>
          <p:cNvSpPr txBox="1">
            <a:spLocks noGrp="1"/>
          </p:cNvSpPr>
          <p:nvPr>
            <p:ph type="title"/>
          </p:nvPr>
        </p:nvSpPr>
        <p:spPr>
          <a:xfrm>
            <a:off x="316739" y="2284879"/>
            <a:ext cx="8510521" cy="20119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latin typeface="+mj-lt"/>
              </a:rPr>
              <a:t>BÀI 1. THIÊN NHIÊN TRONG TRANH CỦA HỌA SĨ PAUL GAUGUIN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2B9302-986B-215D-C520-8E84F792769B}"/>
              </a:ext>
            </a:extLst>
          </p:cNvPr>
          <p:cNvGrpSpPr/>
          <p:nvPr/>
        </p:nvGrpSpPr>
        <p:grpSpPr>
          <a:xfrm>
            <a:off x="-290287" y="-933498"/>
            <a:ext cx="9710057" cy="2664379"/>
            <a:chOff x="-290287" y="-933498"/>
            <a:chExt cx="9710057" cy="266437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431AD2-E8A7-9933-18FA-AB962B965341}"/>
                </a:ext>
              </a:extLst>
            </p:cNvPr>
            <p:cNvSpPr/>
            <p:nvPr/>
          </p:nvSpPr>
          <p:spPr>
            <a:xfrm>
              <a:off x="-290287" y="0"/>
              <a:ext cx="9710057" cy="1730881"/>
            </a:xfrm>
            <a:prstGeom prst="rect">
              <a:avLst/>
            </a:prstGeom>
            <a:solidFill>
              <a:srgbClr val="B2D4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429221C-A99F-1B33-A003-9B2FAEBD074D}"/>
                </a:ext>
              </a:extLst>
            </p:cNvPr>
            <p:cNvSpPr/>
            <p:nvPr/>
          </p:nvSpPr>
          <p:spPr>
            <a:xfrm>
              <a:off x="316739" y="-933498"/>
              <a:ext cx="2049090" cy="1756229"/>
            </a:xfrm>
            <a:prstGeom prst="ellipse">
              <a:avLst/>
            </a:prstGeom>
            <a:solidFill>
              <a:srgbClr val="0490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8F3712-A9EB-F8C7-317E-ABB145DAD49E}"/>
                </a:ext>
              </a:extLst>
            </p:cNvPr>
            <p:cNvSpPr txBox="1"/>
            <p:nvPr/>
          </p:nvSpPr>
          <p:spPr>
            <a:xfrm>
              <a:off x="593798" y="95844"/>
              <a:ext cx="149497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>
                  <a:solidFill>
                    <a:schemeClr val="bg1"/>
                  </a:solidFill>
                </a:rPr>
                <a:t>CHỦ ĐỀ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B95156-6A88-A54D-28A5-94A04B1F6A64}"/>
                </a:ext>
              </a:extLst>
            </p:cNvPr>
            <p:cNvSpPr txBox="1"/>
            <p:nvPr/>
          </p:nvSpPr>
          <p:spPr>
            <a:xfrm>
              <a:off x="1533520" y="952398"/>
              <a:ext cx="68728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effectLst>
                    <a:glow rad="101600">
                      <a:srgbClr val="049042">
                        <a:alpha val="60000"/>
                      </a:srgbClr>
                    </a:glow>
                  </a:effectLst>
                </a:rPr>
                <a:t>NGHỆ THUẬT HIỆN ĐẠI THẾ GIỚI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86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3"/>
          <p:cNvSpPr txBox="1">
            <a:spLocks noGrp="1"/>
          </p:cNvSpPr>
          <p:nvPr>
            <p:ph type="title"/>
          </p:nvPr>
        </p:nvSpPr>
        <p:spPr>
          <a:xfrm>
            <a:off x="726100" y="310296"/>
            <a:ext cx="769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latin typeface="+mj-lt"/>
              </a:rPr>
              <a:t>NỘI DUNG BÀI HỌC </a:t>
            </a:r>
            <a:endParaRPr sz="3500" b="1">
              <a:latin typeface="+mj-lt"/>
            </a:endParaRPr>
          </a:p>
        </p:txBody>
      </p:sp>
      <p:sp>
        <p:nvSpPr>
          <p:cNvPr id="981" name="Google Shape;981;p33"/>
          <p:cNvSpPr txBox="1">
            <a:spLocks noGrp="1"/>
          </p:cNvSpPr>
          <p:nvPr>
            <p:ph type="subTitle" idx="2"/>
          </p:nvPr>
        </p:nvSpPr>
        <p:spPr>
          <a:xfrm>
            <a:off x="1238835" y="1989032"/>
            <a:ext cx="3165779" cy="1104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>
                <a:latin typeface="+mj-lt"/>
              </a:rPr>
              <a:t>Q</a:t>
            </a:r>
            <a:r>
              <a:rPr lang="en" sz="2000">
                <a:latin typeface="+mj-lt"/>
              </a:rPr>
              <a:t>uan sát – nhận thức về tranh của họa sĩ </a:t>
            </a:r>
            <a:endParaRPr sz="2000">
              <a:latin typeface="+mj-lt"/>
            </a:endParaRPr>
          </a:p>
        </p:txBody>
      </p:sp>
      <p:sp>
        <p:nvSpPr>
          <p:cNvPr id="986" name="Google Shape;986;p33"/>
          <p:cNvSpPr txBox="1">
            <a:spLocks noGrp="1"/>
          </p:cNvSpPr>
          <p:nvPr>
            <p:ph type="title" idx="9"/>
          </p:nvPr>
        </p:nvSpPr>
        <p:spPr>
          <a:xfrm>
            <a:off x="2531009" y="1559490"/>
            <a:ext cx="664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sis MT Pro Black" panose="02040A04050005020304" pitchFamily="18" charset="0"/>
              </a:rPr>
              <a:t>01</a:t>
            </a:r>
            <a:endParaRPr>
              <a:latin typeface="Amasis MT Pro Black" panose="02040A04050005020304" pitchFamily="18" charset="0"/>
            </a:endParaRPr>
          </a:p>
        </p:txBody>
      </p:sp>
      <p:sp>
        <p:nvSpPr>
          <p:cNvPr id="987" name="Google Shape;987;p33"/>
          <p:cNvSpPr txBox="1">
            <a:spLocks noGrp="1"/>
          </p:cNvSpPr>
          <p:nvPr>
            <p:ph type="title" idx="14"/>
          </p:nvPr>
        </p:nvSpPr>
        <p:spPr>
          <a:xfrm>
            <a:off x="5608675" y="1572360"/>
            <a:ext cx="6954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sis MT Pro Black" panose="02040A04050005020304" pitchFamily="18" charset="0"/>
              </a:rPr>
              <a:t>03</a:t>
            </a:r>
            <a:endParaRPr>
              <a:latin typeface="Amasis MT Pro Black" panose="02040A04050005020304" pitchFamily="18" charset="0"/>
            </a:endParaRPr>
          </a:p>
        </p:txBody>
      </p:sp>
      <p:sp>
        <p:nvSpPr>
          <p:cNvPr id="988" name="Google Shape;988;p33"/>
          <p:cNvSpPr txBox="1">
            <a:spLocks noGrp="1"/>
          </p:cNvSpPr>
          <p:nvPr>
            <p:ph type="title" idx="15"/>
          </p:nvPr>
        </p:nvSpPr>
        <p:spPr>
          <a:xfrm>
            <a:off x="5608675" y="3214364"/>
            <a:ext cx="6954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sis MT Pro Black" panose="02040A04050005020304" pitchFamily="18" charset="0"/>
              </a:rPr>
              <a:t>04</a:t>
            </a:r>
            <a:endParaRPr>
              <a:latin typeface="Amasis MT Pro Black" panose="02040A04050005020304" pitchFamily="18" charset="0"/>
            </a:endParaRPr>
          </a:p>
        </p:txBody>
      </p:sp>
      <p:sp>
        <p:nvSpPr>
          <p:cNvPr id="989" name="Google Shape;989;p33"/>
          <p:cNvSpPr txBox="1">
            <a:spLocks noGrp="1"/>
          </p:cNvSpPr>
          <p:nvPr>
            <p:ph type="title" idx="13"/>
          </p:nvPr>
        </p:nvSpPr>
        <p:spPr>
          <a:xfrm>
            <a:off x="2531009" y="3225672"/>
            <a:ext cx="664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sis MT Pro Black" panose="02040A04050005020304" pitchFamily="18" charset="0"/>
              </a:rPr>
              <a:t>02</a:t>
            </a:r>
            <a:endParaRPr>
              <a:latin typeface="Amasis MT Pro Black" panose="02040A04050005020304" pitchFamily="18" charset="0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2526632" y="1445230"/>
            <a:ext cx="695374" cy="563850"/>
          </a:xfrm>
          <a:custGeom>
            <a:avLst/>
            <a:gdLst/>
            <a:ahLst/>
            <a:cxnLst/>
            <a:rect l="l" t="t" r="r" b="b"/>
            <a:pathLst>
              <a:path w="28496" h="22554" extrusionOk="0">
                <a:moveTo>
                  <a:pt x="22640" y="1854"/>
                </a:moveTo>
                <a:cubicBezTo>
                  <a:pt x="16992" y="442"/>
                  <a:pt x="10018" y="-1375"/>
                  <a:pt x="5174" y="1854"/>
                </a:cubicBezTo>
                <a:cubicBezTo>
                  <a:pt x="503" y="4968"/>
                  <a:pt x="-2098" y="14838"/>
                  <a:pt x="2214" y="18432"/>
                </a:cubicBezTo>
                <a:cubicBezTo>
                  <a:pt x="8356" y="23550"/>
                  <a:pt x="19949" y="24019"/>
                  <a:pt x="26192" y="19024"/>
                </a:cubicBezTo>
                <a:cubicBezTo>
                  <a:pt x="30772" y="15360"/>
                  <a:pt x="27908" y="3709"/>
                  <a:pt x="22344" y="1854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1" name="Google Shape;991;p33"/>
          <p:cNvSpPr/>
          <p:nvPr/>
        </p:nvSpPr>
        <p:spPr>
          <a:xfrm>
            <a:off x="2526632" y="3115116"/>
            <a:ext cx="695364" cy="561912"/>
          </a:xfrm>
          <a:custGeom>
            <a:avLst/>
            <a:gdLst/>
            <a:ahLst/>
            <a:cxnLst/>
            <a:rect l="l" t="t" r="r" b="b"/>
            <a:pathLst>
              <a:path w="31629" h="23757" extrusionOk="0">
                <a:moveTo>
                  <a:pt x="25618" y="2074"/>
                </a:moveTo>
                <a:cubicBezTo>
                  <a:pt x="19294" y="-456"/>
                  <a:pt x="10860" y="-1112"/>
                  <a:pt x="5192" y="2666"/>
                </a:cubicBezTo>
                <a:cubicBezTo>
                  <a:pt x="1298" y="5262"/>
                  <a:pt x="-1342" y="11801"/>
                  <a:pt x="751" y="15987"/>
                </a:cubicBezTo>
                <a:cubicBezTo>
                  <a:pt x="5070" y="24625"/>
                  <a:pt x="22198" y="26195"/>
                  <a:pt x="29466" y="19836"/>
                </a:cubicBezTo>
                <a:cubicBezTo>
                  <a:pt x="34332" y="15579"/>
                  <a:pt x="30141" y="3587"/>
                  <a:pt x="24138" y="1186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2" name="Google Shape;992;p33"/>
          <p:cNvSpPr/>
          <p:nvPr/>
        </p:nvSpPr>
        <p:spPr>
          <a:xfrm>
            <a:off x="5587223" y="3113184"/>
            <a:ext cx="690334" cy="563844"/>
          </a:xfrm>
          <a:custGeom>
            <a:avLst/>
            <a:gdLst/>
            <a:ahLst/>
            <a:cxnLst/>
            <a:rect l="l" t="t" r="r" b="b"/>
            <a:pathLst>
              <a:path w="28960" h="23518" extrusionOk="0">
                <a:moveTo>
                  <a:pt x="14369" y="136"/>
                </a:moveTo>
                <a:cubicBezTo>
                  <a:pt x="7830" y="-954"/>
                  <a:pt x="-2154" y="8253"/>
                  <a:pt x="456" y="14346"/>
                </a:cubicBezTo>
                <a:cubicBezTo>
                  <a:pt x="3963" y="22532"/>
                  <a:pt x="18574" y="26032"/>
                  <a:pt x="26210" y="21450"/>
                </a:cubicBezTo>
                <a:cubicBezTo>
                  <a:pt x="30610" y="18810"/>
                  <a:pt x="28850" y="10457"/>
                  <a:pt x="26210" y="6057"/>
                </a:cubicBezTo>
                <a:cubicBezTo>
                  <a:pt x="23894" y="2197"/>
                  <a:pt x="18574" y="136"/>
                  <a:pt x="14073" y="136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3" name="Google Shape;993;p33"/>
          <p:cNvSpPr/>
          <p:nvPr/>
        </p:nvSpPr>
        <p:spPr>
          <a:xfrm>
            <a:off x="5587223" y="1452861"/>
            <a:ext cx="695406" cy="561901"/>
          </a:xfrm>
          <a:custGeom>
            <a:avLst/>
            <a:gdLst/>
            <a:ahLst/>
            <a:cxnLst/>
            <a:rect l="l" t="t" r="r" b="b"/>
            <a:pathLst>
              <a:path w="28879" h="23376" extrusionOk="0">
                <a:moveTo>
                  <a:pt x="16675" y="296"/>
                </a:moveTo>
                <a:cubicBezTo>
                  <a:pt x="11793" y="296"/>
                  <a:pt x="5516" y="37"/>
                  <a:pt x="2466" y="3849"/>
                </a:cubicBezTo>
                <a:cubicBezTo>
                  <a:pt x="-1000" y="8181"/>
                  <a:pt x="-871" y="17674"/>
                  <a:pt x="3946" y="20426"/>
                </a:cubicBezTo>
                <a:cubicBezTo>
                  <a:pt x="10919" y="24411"/>
                  <a:pt x="23792" y="24945"/>
                  <a:pt x="27924" y="18058"/>
                </a:cubicBezTo>
                <a:cubicBezTo>
                  <a:pt x="31655" y="11839"/>
                  <a:pt x="23040" y="0"/>
                  <a:pt x="15787" y="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Google Shape;981;p33">
            <a:extLst>
              <a:ext uri="{FF2B5EF4-FFF2-40B4-BE49-F238E27FC236}">
                <a16:creationId xmlns:a16="http://schemas.microsoft.com/office/drawing/2014/main" id="{5558B011-7F24-E954-28EC-AD45451C7F83}"/>
              </a:ext>
            </a:extLst>
          </p:cNvPr>
          <p:cNvSpPr txBox="1">
            <a:spLocks/>
          </p:cNvSpPr>
          <p:nvPr/>
        </p:nvSpPr>
        <p:spPr>
          <a:xfrm>
            <a:off x="1297027" y="3643427"/>
            <a:ext cx="3154574" cy="101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1600"/>
              </a:spcAft>
            </a:pPr>
            <a:r>
              <a:rPr lang="en-US" sz="2000">
                <a:latin typeface="+mj-lt"/>
              </a:rPr>
              <a:t>Cách vẽ tranh theo tác phẩm của nghệ sĩ </a:t>
            </a:r>
          </a:p>
        </p:txBody>
      </p:sp>
      <p:sp>
        <p:nvSpPr>
          <p:cNvPr id="15" name="Google Shape;981;p33">
            <a:extLst>
              <a:ext uri="{FF2B5EF4-FFF2-40B4-BE49-F238E27FC236}">
                <a16:creationId xmlns:a16="http://schemas.microsoft.com/office/drawing/2014/main" id="{BBBD7798-8491-F8B7-9F05-BFF44C27FB84}"/>
              </a:ext>
            </a:extLst>
          </p:cNvPr>
          <p:cNvSpPr txBox="1">
            <a:spLocks/>
          </p:cNvSpPr>
          <p:nvPr/>
        </p:nvSpPr>
        <p:spPr>
          <a:xfrm>
            <a:off x="4451601" y="1900290"/>
            <a:ext cx="3154574" cy="101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1600"/>
              </a:spcAft>
            </a:pPr>
            <a:r>
              <a:rPr lang="en-US" sz="2000">
                <a:latin typeface="+mj-lt"/>
              </a:rPr>
              <a:t>Vẽ tranh theo tác phẩm của họa sĩ Paul Gauguin</a:t>
            </a:r>
          </a:p>
        </p:txBody>
      </p:sp>
      <p:sp>
        <p:nvSpPr>
          <p:cNvPr id="20" name="Google Shape;981;p33">
            <a:extLst>
              <a:ext uri="{FF2B5EF4-FFF2-40B4-BE49-F238E27FC236}">
                <a16:creationId xmlns:a16="http://schemas.microsoft.com/office/drawing/2014/main" id="{83C58E09-1AEA-2427-CFFE-4CF781743DFD}"/>
              </a:ext>
            </a:extLst>
          </p:cNvPr>
          <p:cNvSpPr txBox="1">
            <a:spLocks/>
          </p:cNvSpPr>
          <p:nvPr/>
        </p:nvSpPr>
        <p:spPr>
          <a:xfrm>
            <a:off x="4451601" y="3677369"/>
            <a:ext cx="3395372" cy="101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rgbClr val="00004B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1600"/>
              </a:spcAft>
            </a:pPr>
            <a:r>
              <a:rPr lang="en-US" sz="2000">
                <a:latin typeface="+mj-lt"/>
              </a:rPr>
              <a:t>Tìm hiểu tác phẩm hội họa của trường phái Ấn tượng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" grpId="0"/>
      <p:bldP spid="981" grpId="0" build="p"/>
      <p:bldP spid="986" grpId="0"/>
      <p:bldP spid="987" grpId="0"/>
      <p:bldP spid="988" grpId="0"/>
      <p:bldP spid="989" grpId="0"/>
      <p:bldP spid="990" grpId="0" animBg="1"/>
      <p:bldP spid="991" grpId="0" animBg="1"/>
      <p:bldP spid="992" grpId="0" animBg="1"/>
      <p:bldP spid="993" grpId="0" animBg="1"/>
      <p:bldP spid="14" grpId="0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37"/>
          <p:cNvSpPr txBox="1">
            <a:spLocks noGrp="1"/>
          </p:cNvSpPr>
          <p:nvPr>
            <p:ph type="title"/>
          </p:nvPr>
        </p:nvSpPr>
        <p:spPr>
          <a:xfrm>
            <a:off x="2336550" y="1808872"/>
            <a:ext cx="4470900" cy="857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latin typeface="+mj-lt"/>
              </a:rPr>
              <a:t>PHẦN 2.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83E3-2E2A-9151-B8AA-D70C7B0D2152}"/>
              </a:ext>
            </a:extLst>
          </p:cNvPr>
          <p:cNvSpPr txBox="1"/>
          <p:nvPr/>
        </p:nvSpPr>
        <p:spPr>
          <a:xfrm>
            <a:off x="1767114" y="2966528"/>
            <a:ext cx="560977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/>
              <a:t>CÁCH VẼ TRANH THEO </a:t>
            </a:r>
          </a:p>
          <a:p>
            <a:pPr algn="ctr">
              <a:lnSpc>
                <a:spcPct val="150000"/>
              </a:lnSpc>
            </a:pPr>
            <a:r>
              <a:rPr lang="en-US" sz="3000" b="1"/>
              <a:t>TÁC PHẨM CỦA NGHỆ SĨ </a:t>
            </a:r>
          </a:p>
        </p:txBody>
      </p:sp>
    </p:spTree>
    <p:extLst>
      <p:ext uri="{BB962C8B-B14F-4D97-AF65-F5344CB8AC3E}">
        <p14:creationId xmlns:p14="http://schemas.microsoft.com/office/powerpoint/2010/main" val="22608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4"/>
          <p:cNvGrpSpPr/>
          <p:nvPr/>
        </p:nvGrpSpPr>
        <p:grpSpPr>
          <a:xfrm>
            <a:off x="225236" y="118835"/>
            <a:ext cx="8693528" cy="4905829"/>
            <a:chOff x="1150200" y="1258750"/>
            <a:chExt cx="6843600" cy="3125121"/>
          </a:xfrm>
        </p:grpSpPr>
        <p:sp>
          <p:nvSpPr>
            <p:cNvPr id="1289" name="Google Shape;1289;p44"/>
            <p:cNvSpPr/>
            <p:nvPr/>
          </p:nvSpPr>
          <p:spPr>
            <a:xfrm>
              <a:off x="1150200" y="1316604"/>
              <a:ext cx="6843600" cy="2933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4"/>
            <p:cNvSpPr/>
            <p:nvPr/>
          </p:nvSpPr>
          <p:spPr>
            <a:xfrm>
              <a:off x="1150200" y="1258750"/>
              <a:ext cx="6843543" cy="3125121"/>
            </a:xfrm>
            <a:custGeom>
              <a:avLst/>
              <a:gdLst/>
              <a:ahLst/>
              <a:cxnLst/>
              <a:rect l="l" t="t" r="r" b="b"/>
              <a:pathLst>
                <a:path w="78472" h="35173" extrusionOk="0">
                  <a:moveTo>
                    <a:pt x="36768" y="34463"/>
                  </a:moveTo>
                  <a:cubicBezTo>
                    <a:pt x="45524" y="33006"/>
                    <a:pt x="54514" y="33885"/>
                    <a:pt x="63390" y="33885"/>
                  </a:cubicBezTo>
                  <a:cubicBezTo>
                    <a:pt x="67460" y="33885"/>
                    <a:pt x="72367" y="35271"/>
                    <a:pt x="75544" y="32727"/>
                  </a:cubicBezTo>
                  <a:cubicBezTo>
                    <a:pt x="79221" y="29783"/>
                    <a:pt x="78148" y="23548"/>
                    <a:pt x="78148" y="18838"/>
                  </a:cubicBezTo>
                  <a:cubicBezTo>
                    <a:pt x="78148" y="13511"/>
                    <a:pt x="79445" y="7488"/>
                    <a:pt x="76701" y="2922"/>
                  </a:cubicBezTo>
                  <a:cubicBezTo>
                    <a:pt x="74372" y="-953"/>
                    <a:pt x="67911" y="318"/>
                    <a:pt x="63390" y="318"/>
                  </a:cubicBezTo>
                  <a:cubicBezTo>
                    <a:pt x="54998" y="318"/>
                    <a:pt x="46543" y="-433"/>
                    <a:pt x="38215" y="607"/>
                  </a:cubicBezTo>
                  <a:cubicBezTo>
                    <a:pt x="30448" y="1577"/>
                    <a:pt x="22605" y="2054"/>
                    <a:pt x="14777" y="2054"/>
                  </a:cubicBezTo>
                  <a:cubicBezTo>
                    <a:pt x="10653" y="2054"/>
                    <a:pt x="4911" y="937"/>
                    <a:pt x="2623" y="4369"/>
                  </a:cubicBezTo>
                  <a:cubicBezTo>
                    <a:pt x="-563" y="9148"/>
                    <a:pt x="308" y="15699"/>
                    <a:pt x="308" y="21442"/>
                  </a:cubicBezTo>
                  <a:cubicBezTo>
                    <a:pt x="308" y="25359"/>
                    <a:pt x="-925" y="30843"/>
                    <a:pt x="2334" y="33017"/>
                  </a:cubicBezTo>
                  <a:cubicBezTo>
                    <a:pt x="5959" y="35435"/>
                    <a:pt x="11057" y="33458"/>
                    <a:pt x="15355" y="34174"/>
                  </a:cubicBezTo>
                  <a:cubicBezTo>
                    <a:pt x="23733" y="35569"/>
                    <a:pt x="32327" y="35042"/>
                    <a:pt x="40820" y="35042"/>
                  </a:cubicBez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D26A3AC-6E51-B34D-5FA5-15B732874C8F}"/>
              </a:ext>
            </a:extLst>
          </p:cNvPr>
          <p:cNvGrpSpPr/>
          <p:nvPr/>
        </p:nvGrpSpPr>
        <p:grpSpPr>
          <a:xfrm>
            <a:off x="3792788" y="540335"/>
            <a:ext cx="4693245" cy="4190006"/>
            <a:chOff x="510126" y="624513"/>
            <a:chExt cx="4693245" cy="41900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C4D780-FF09-A7EA-5409-1C74ABD81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955" y="624513"/>
              <a:ext cx="4613416" cy="3527118"/>
            </a:xfrm>
            <a:prstGeom prst="roundRect">
              <a:avLst>
                <a:gd name="adj" fmla="val 8643"/>
              </a:avLst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3282FE-0B45-6A06-DD7C-9DE68DEB89F8}"/>
                </a:ext>
              </a:extLst>
            </p:cNvPr>
            <p:cNvSpPr txBox="1"/>
            <p:nvPr/>
          </p:nvSpPr>
          <p:spPr>
            <a:xfrm>
              <a:off x="510126" y="4115802"/>
              <a:ext cx="4613416" cy="698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>
                  <a:solidFill>
                    <a:srgbClr val="002060"/>
                  </a:solidFill>
                </a:rPr>
                <a:t>Paul Gauguin, Tahitian Pastorale </a:t>
              </a:r>
            </a:p>
            <a:p>
              <a:pPr algn="ctr">
                <a:lnSpc>
                  <a:spcPct val="150000"/>
                </a:lnSpc>
              </a:pPr>
              <a:r>
                <a:rPr lang="en-US">
                  <a:solidFill>
                    <a:srgbClr val="002060"/>
                  </a:solidFill>
                </a:rPr>
                <a:t>1898, sơn dầu, 87cm x 113cm </a:t>
              </a:r>
            </a:p>
          </p:txBody>
        </p:sp>
      </p:grpSp>
      <p:sp>
        <p:nvSpPr>
          <p:cNvPr id="10" name="Freeform 2">
            <a:extLst>
              <a:ext uri="{FF2B5EF4-FFF2-40B4-BE49-F238E27FC236}">
                <a16:creationId xmlns:a16="http://schemas.microsoft.com/office/drawing/2014/main" id="{481B6C96-81D2-BDA7-6097-000639EC2473}"/>
              </a:ext>
            </a:extLst>
          </p:cNvPr>
          <p:cNvSpPr/>
          <p:nvPr/>
        </p:nvSpPr>
        <p:spPr>
          <a:xfrm>
            <a:off x="-94614" y="2387779"/>
            <a:ext cx="4270132" cy="2546067"/>
          </a:xfrm>
          <a:custGeom>
            <a:avLst/>
            <a:gdLst/>
            <a:ahLst/>
            <a:cxnLst/>
            <a:rect l="l" t="t" r="r" b="b"/>
            <a:pathLst>
              <a:path w="13802264" h="8229600">
                <a:moveTo>
                  <a:pt x="0" y="0"/>
                </a:moveTo>
                <a:lnTo>
                  <a:pt x="13802264" y="0"/>
                </a:lnTo>
                <a:lnTo>
                  <a:pt x="13802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8891C27-05DD-A838-7882-EAE15DF23E69}"/>
              </a:ext>
            </a:extLst>
          </p:cNvPr>
          <p:cNvSpPr/>
          <p:nvPr/>
        </p:nvSpPr>
        <p:spPr>
          <a:xfrm>
            <a:off x="657967" y="941542"/>
            <a:ext cx="2924628" cy="1045030"/>
          </a:xfrm>
          <a:prstGeom prst="wedgeRoundRectCallout">
            <a:avLst>
              <a:gd name="adj1" fmla="val 54354"/>
              <a:gd name="adj2" fmla="val 267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Tác phẩm mẫu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78DFCE6-983E-1785-AEE1-0BE45DF4B905}"/>
              </a:ext>
            </a:extLst>
          </p:cNvPr>
          <p:cNvGrpSpPr/>
          <p:nvPr/>
        </p:nvGrpSpPr>
        <p:grpSpPr>
          <a:xfrm>
            <a:off x="134728" y="183257"/>
            <a:ext cx="6338643" cy="634528"/>
            <a:chOff x="214556" y="255829"/>
            <a:chExt cx="6338643" cy="6345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6033CA-FA7D-0CCB-88A6-3B7AA7962D18}"/>
                </a:ext>
              </a:extLst>
            </p:cNvPr>
            <p:cNvSpPr txBox="1"/>
            <p:nvPr/>
          </p:nvSpPr>
          <p:spPr>
            <a:xfrm>
              <a:off x="994229" y="357649"/>
              <a:ext cx="5558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2060"/>
                  </a:solidFill>
                </a:rPr>
                <a:t>Quan sát tranh và thực hiện yêu cầu</a:t>
              </a:r>
            </a:p>
          </p:txBody>
        </p:sp>
        <p:pic>
          <p:nvPicPr>
            <p:cNvPr id="8" name="Picture 2" descr="Inspiration ">
              <a:extLst>
                <a:ext uri="{FF2B5EF4-FFF2-40B4-BE49-F238E27FC236}">
                  <a16:creationId xmlns:a16="http://schemas.microsoft.com/office/drawing/2014/main" id="{A6E66EE6-C8ED-DBD0-7BB9-50B9D6469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56" y="255829"/>
              <a:ext cx="634528" cy="634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CFFE0D-48B1-D22C-A82F-22DC2CEA9A18}"/>
              </a:ext>
            </a:extLst>
          </p:cNvPr>
          <p:cNvGrpSpPr/>
          <p:nvPr/>
        </p:nvGrpSpPr>
        <p:grpSpPr>
          <a:xfrm>
            <a:off x="3239" y="859646"/>
            <a:ext cx="5204053" cy="4100597"/>
            <a:chOff x="0" y="977222"/>
            <a:chExt cx="5204053" cy="410059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6E52554-AA7B-A77A-CD71-AF21D5EAC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8EAE9"/>
                </a:clrFrom>
                <a:clrTo>
                  <a:srgbClr val="E8EAE9">
                    <a:alpha val="0"/>
                  </a:srgbClr>
                </a:clrTo>
              </a:clrChange>
            </a:blip>
            <a:srcRect l="52691" t="3019"/>
            <a:stretch/>
          </p:blipFill>
          <p:spPr>
            <a:xfrm>
              <a:off x="0" y="992960"/>
              <a:ext cx="2547940" cy="18288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D65CE32-BB6C-7015-6634-675E1AF26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0F1F3"/>
                </a:clrFrom>
                <a:clrTo>
                  <a:srgbClr val="F0F1F3">
                    <a:alpha val="0"/>
                  </a:srgbClr>
                </a:clrTo>
              </a:clrChange>
            </a:blip>
            <a:srcRect t="9358" r="53175" b="4718"/>
            <a:stretch/>
          </p:blipFill>
          <p:spPr>
            <a:xfrm>
              <a:off x="2547940" y="977222"/>
              <a:ext cx="2656113" cy="182887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0F7F2F5-BD46-839E-A3F3-E2B597D95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1E5E8"/>
                </a:clrFrom>
                <a:clrTo>
                  <a:srgbClr val="E1E5E8">
                    <a:alpha val="0"/>
                  </a:srgbClr>
                </a:clrTo>
              </a:clrChange>
            </a:blip>
            <a:srcRect l="53733"/>
            <a:stretch/>
          </p:blipFill>
          <p:spPr>
            <a:xfrm>
              <a:off x="220072" y="3067351"/>
              <a:ext cx="2442164" cy="198065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743993F-B1FD-A2FA-F01E-CA6E6E216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2236" y="3067351"/>
              <a:ext cx="2535901" cy="1856425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4F4B175-AB6F-BB66-85B3-3691C56B091A}"/>
                </a:ext>
              </a:extLst>
            </p:cNvPr>
            <p:cNvSpPr/>
            <p:nvPr/>
          </p:nvSpPr>
          <p:spPr>
            <a:xfrm>
              <a:off x="1172815" y="2775003"/>
              <a:ext cx="308086" cy="308086"/>
            </a:xfrm>
            <a:prstGeom prst="ellipse">
              <a:avLst/>
            </a:prstGeom>
            <a:solidFill>
              <a:srgbClr val="0490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1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9C3305A-E0FE-2778-5335-80FB97610D38}"/>
                </a:ext>
              </a:extLst>
            </p:cNvPr>
            <p:cNvSpPr/>
            <p:nvPr/>
          </p:nvSpPr>
          <p:spPr>
            <a:xfrm>
              <a:off x="3829268" y="2775003"/>
              <a:ext cx="308086" cy="308086"/>
            </a:xfrm>
            <a:prstGeom prst="ellipse">
              <a:avLst/>
            </a:prstGeom>
            <a:solidFill>
              <a:srgbClr val="0490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2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647CD7-0813-D322-E798-46D44DA79B1C}"/>
                </a:ext>
              </a:extLst>
            </p:cNvPr>
            <p:cNvSpPr/>
            <p:nvPr/>
          </p:nvSpPr>
          <p:spPr>
            <a:xfrm>
              <a:off x="3725787" y="4769733"/>
              <a:ext cx="308086" cy="308086"/>
            </a:xfrm>
            <a:prstGeom prst="ellipse">
              <a:avLst/>
            </a:prstGeom>
            <a:solidFill>
              <a:srgbClr val="0490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495F684-1A52-56F0-E64C-54CA567E5006}"/>
              </a:ext>
            </a:extLst>
          </p:cNvPr>
          <p:cNvGrpSpPr/>
          <p:nvPr/>
        </p:nvGrpSpPr>
        <p:grpSpPr>
          <a:xfrm>
            <a:off x="5219104" y="1138000"/>
            <a:ext cx="3752128" cy="3346939"/>
            <a:chOff x="5213415" y="1077598"/>
            <a:chExt cx="3752128" cy="334693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C61F441-E2E3-88C3-DDAF-29ECC9539DAE}"/>
                </a:ext>
              </a:extLst>
            </p:cNvPr>
            <p:cNvSpPr txBox="1"/>
            <p:nvPr/>
          </p:nvSpPr>
          <p:spPr>
            <a:xfrm>
              <a:off x="5213415" y="1475012"/>
              <a:ext cx="3752128" cy="29495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Để vẽ tranh theo tác phẩm của họa sĩ thì cần bao nhiêu bước?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Vẽ thêm nhân vật mới cho bức tranh được thực hiện ở bước thứ mấy?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/>
                <a:t>Vẽ màu cho bức tranh được thực hiện như thế nào?</a:t>
              </a:r>
            </a:p>
          </p:txBody>
        </p:sp>
        <p:sp>
          <p:nvSpPr>
            <p:cNvPr id="46" name="Google Shape;1011;p35">
              <a:extLst>
                <a:ext uri="{FF2B5EF4-FFF2-40B4-BE49-F238E27FC236}">
                  <a16:creationId xmlns:a16="http://schemas.microsoft.com/office/drawing/2014/main" id="{AC954462-1ECD-F013-9ACF-BEABF53C55EF}"/>
                </a:ext>
              </a:extLst>
            </p:cNvPr>
            <p:cNvSpPr/>
            <p:nvPr/>
          </p:nvSpPr>
          <p:spPr>
            <a:xfrm rot="3979114">
              <a:off x="7008889" y="1101692"/>
              <a:ext cx="493372" cy="445184"/>
            </a:xfrm>
            <a:custGeom>
              <a:avLst/>
              <a:gdLst/>
              <a:ahLst/>
              <a:cxnLst/>
              <a:rect l="l" t="t" r="r" b="b"/>
              <a:pathLst>
                <a:path w="12507" h="11379" extrusionOk="0">
                  <a:moveTo>
                    <a:pt x="8660" y="0"/>
                  </a:moveTo>
                  <a:cubicBezTo>
                    <a:pt x="8347" y="0"/>
                    <a:pt x="8089" y="77"/>
                    <a:pt x="7870" y="231"/>
                  </a:cubicBezTo>
                  <a:cubicBezTo>
                    <a:pt x="7770" y="206"/>
                    <a:pt x="7645" y="206"/>
                    <a:pt x="7519" y="206"/>
                  </a:cubicBezTo>
                  <a:cubicBezTo>
                    <a:pt x="5840" y="381"/>
                    <a:pt x="6241" y="2311"/>
                    <a:pt x="6993" y="4166"/>
                  </a:cubicBezTo>
                  <a:cubicBezTo>
                    <a:pt x="7018" y="4391"/>
                    <a:pt x="7093" y="4617"/>
                    <a:pt x="7168" y="4842"/>
                  </a:cubicBezTo>
                  <a:cubicBezTo>
                    <a:pt x="7193" y="4968"/>
                    <a:pt x="7244" y="5068"/>
                    <a:pt x="7319" y="5143"/>
                  </a:cubicBezTo>
                  <a:cubicBezTo>
                    <a:pt x="7444" y="5920"/>
                    <a:pt x="7619" y="6697"/>
                    <a:pt x="7820" y="7374"/>
                  </a:cubicBezTo>
                  <a:cubicBezTo>
                    <a:pt x="6338" y="6162"/>
                    <a:pt x="4197" y="4951"/>
                    <a:pt x="2597" y="4951"/>
                  </a:cubicBezTo>
                  <a:cubicBezTo>
                    <a:pt x="1680" y="4951"/>
                    <a:pt x="940" y="5349"/>
                    <a:pt x="602" y="6371"/>
                  </a:cubicBezTo>
                  <a:cubicBezTo>
                    <a:pt x="0" y="8176"/>
                    <a:pt x="2457" y="10055"/>
                    <a:pt x="3810" y="10632"/>
                  </a:cubicBezTo>
                  <a:cubicBezTo>
                    <a:pt x="5222" y="11242"/>
                    <a:pt x="6778" y="11379"/>
                    <a:pt x="8334" y="11379"/>
                  </a:cubicBezTo>
                  <a:cubicBezTo>
                    <a:pt x="9207" y="11379"/>
                    <a:pt x="10080" y="11335"/>
                    <a:pt x="10928" y="11308"/>
                  </a:cubicBezTo>
                  <a:cubicBezTo>
                    <a:pt x="11479" y="11283"/>
                    <a:pt x="11880" y="10882"/>
                    <a:pt x="11905" y="10331"/>
                  </a:cubicBezTo>
                  <a:cubicBezTo>
                    <a:pt x="12031" y="7850"/>
                    <a:pt x="12507" y="281"/>
                    <a:pt x="8797" y="5"/>
                  </a:cubicBezTo>
                  <a:cubicBezTo>
                    <a:pt x="8750" y="2"/>
                    <a:pt x="8705" y="0"/>
                    <a:pt x="8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420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-K School Center by Slidesgo">
  <a:themeElements>
    <a:clrScheme name="Simple Light">
      <a:dk1>
        <a:srgbClr val="00004B"/>
      </a:dk1>
      <a:lt1>
        <a:srgbClr val="FFFFFF"/>
      </a:lt1>
      <a:dk2>
        <a:srgbClr val="595959"/>
      </a:dk2>
      <a:lt2>
        <a:srgbClr val="EEEEEE"/>
      </a:lt2>
      <a:accent1>
        <a:srgbClr val="FFD249"/>
      </a:accent1>
      <a:accent2>
        <a:srgbClr val="FF696A"/>
      </a:accent2>
      <a:accent3>
        <a:srgbClr val="9AB6F4"/>
      </a:accent3>
      <a:accent4>
        <a:srgbClr val="00004B"/>
      </a:accent4>
      <a:accent5>
        <a:srgbClr val="42B5CA"/>
      </a:accent5>
      <a:accent6>
        <a:srgbClr val="00004B"/>
      </a:accent6>
      <a:hlink>
        <a:srgbClr val="0000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1122</Words>
  <Application>Microsoft Office PowerPoint</Application>
  <PresentationFormat>On-screen Show (16:9)</PresentationFormat>
  <Paragraphs>119</Paragraphs>
  <Slides>34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Times New Roman</vt:lpstr>
      <vt:lpstr>Amasis MT Pro Black</vt:lpstr>
      <vt:lpstr>Calibri</vt:lpstr>
      <vt:lpstr>Comfortaa</vt:lpstr>
      <vt:lpstr>Comfortaa SemiBold</vt:lpstr>
      <vt:lpstr>Gochi Hand</vt:lpstr>
      <vt:lpstr>Pre-K School Center by Slidesgo</vt:lpstr>
      <vt:lpstr>PowerPoint Presentation</vt:lpstr>
      <vt:lpstr>PHẦN 1.</vt:lpstr>
      <vt:lpstr>PowerPoint Presentation</vt:lpstr>
      <vt:lpstr>PowerPoint Presentation</vt:lpstr>
      <vt:lpstr>BÀI 1. THIÊN NHIÊN TRONG TRANH CỦA HỌA SĨ PAUL GAUGUIN</vt:lpstr>
      <vt:lpstr>NỘI DUNG BÀI HỌC </vt:lpstr>
      <vt:lpstr>PHẦN 2.</vt:lpstr>
      <vt:lpstr>PowerPoint Presentation</vt:lpstr>
      <vt:lpstr>PowerPoint Presentation</vt:lpstr>
      <vt:lpstr>Các bước thực hiện sản phẩm mĩ thuật </vt:lpstr>
      <vt:lpstr>Các bước thực hiện sản phẩm mĩ thuật </vt:lpstr>
      <vt:lpstr>KẾT LUẬN </vt:lpstr>
      <vt:lpstr>PHẦN 3.</vt:lpstr>
      <vt:lpstr>PowerPoint Presentation</vt:lpstr>
      <vt:lpstr>PowerPoint Presentation</vt:lpstr>
      <vt:lpstr>PowerPoint Presentation</vt:lpstr>
      <vt:lpstr>CÂU HỎI THẢO LUẬN </vt:lpstr>
      <vt:lpstr>PowerPoint Presentation</vt:lpstr>
      <vt:lpstr>PHẦN 4.</vt:lpstr>
      <vt:lpstr>PowerPoint Presentation</vt:lpstr>
      <vt:lpstr>PowerPoint Presentation</vt:lpstr>
      <vt:lpstr>PowerPoint Presentation</vt:lpstr>
      <vt:lpstr>PowerPoint Presentation</vt:lpstr>
      <vt:lpstr>PHẦN 5.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 </vt:lpstr>
      <vt:lpstr>CẢM ƠN CÁC EM  ĐÃ LẮNG NGHE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5</cp:revision>
  <dcterms:modified xsi:type="dcterms:W3CDTF">2023-08-30T11:49:15Z</dcterms:modified>
</cp:coreProperties>
</file>