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6" r:id="rId1"/>
    <p:sldMasterId id="2147484878" r:id="rId2"/>
    <p:sldMasterId id="2147484890" r:id="rId3"/>
    <p:sldMasterId id="2147484978" r:id="rId4"/>
    <p:sldMasterId id="2147484993" r:id="rId5"/>
    <p:sldMasterId id="2147485008" r:id="rId6"/>
    <p:sldMasterId id="2147485020" r:id="rId7"/>
    <p:sldMasterId id="2147485035" r:id="rId8"/>
    <p:sldMasterId id="2147485062" r:id="rId9"/>
    <p:sldMasterId id="2147485068" r:id="rId10"/>
    <p:sldMasterId id="2147485074" r:id="rId11"/>
    <p:sldMasterId id="2147485080" r:id="rId12"/>
    <p:sldMasterId id="2147485086" r:id="rId13"/>
    <p:sldMasterId id="2147485101" r:id="rId14"/>
    <p:sldMasterId id="2147485116" r:id="rId15"/>
    <p:sldMasterId id="2147485122" r:id="rId16"/>
    <p:sldMasterId id="2147485128" r:id="rId17"/>
    <p:sldMasterId id="2147485134" r:id="rId18"/>
  </p:sldMasterIdLst>
  <p:notesMasterIdLst>
    <p:notesMasterId r:id="rId51"/>
  </p:notesMasterIdLst>
  <p:sldIdLst>
    <p:sldId id="263" r:id="rId19"/>
    <p:sldId id="258" r:id="rId20"/>
    <p:sldId id="259" r:id="rId21"/>
    <p:sldId id="264" r:id="rId22"/>
    <p:sldId id="260" r:id="rId23"/>
    <p:sldId id="261" r:id="rId24"/>
    <p:sldId id="265" r:id="rId25"/>
    <p:sldId id="332" r:id="rId26"/>
    <p:sldId id="333" r:id="rId27"/>
    <p:sldId id="335" r:id="rId28"/>
    <p:sldId id="334" r:id="rId29"/>
    <p:sldId id="339" r:id="rId30"/>
    <p:sldId id="342" r:id="rId31"/>
    <p:sldId id="340" r:id="rId32"/>
    <p:sldId id="346" r:id="rId33"/>
    <p:sldId id="341" r:id="rId34"/>
    <p:sldId id="344" r:id="rId35"/>
    <p:sldId id="347" r:id="rId36"/>
    <p:sldId id="348" r:id="rId37"/>
    <p:sldId id="362" r:id="rId38"/>
    <p:sldId id="363" r:id="rId39"/>
    <p:sldId id="349" r:id="rId40"/>
    <p:sldId id="361" r:id="rId41"/>
    <p:sldId id="352" r:id="rId42"/>
    <p:sldId id="353" r:id="rId43"/>
    <p:sldId id="354" r:id="rId44"/>
    <p:sldId id="359" r:id="rId45"/>
    <p:sldId id="360" r:id="rId46"/>
    <p:sldId id="355" r:id="rId47"/>
    <p:sldId id="356" r:id="rId48"/>
    <p:sldId id="357" r:id="rId49"/>
    <p:sldId id="35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2" autoAdjust="0"/>
    <p:restoredTop sz="94660"/>
  </p:normalViewPr>
  <p:slideViewPr>
    <p:cSldViewPr>
      <p:cViewPr varScale="1">
        <p:scale>
          <a:sx n="69" d="100"/>
          <a:sy n="69" d="100"/>
        </p:scale>
        <p:origin x="76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CB2997-BAEB-4FB3-ACAA-B1D843A655FF}" type="datetimeFigureOut">
              <a:rPr lang="en-US" smtClean="0"/>
              <a:t>7/30/2023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8A00F9-04F7-43A4-805D-3CDC5ADB8B41}" type="slidenum">
              <a:rPr lang="en-US" smtClean="0"/>
              <a:t>‹#›</a:t>
            </a:fld>
            <a:endParaRPr lang="en-US"/>
          </a:p>
        </p:txBody>
      </p:sp>
    </p:spTree>
    <p:extLst>
      <p:ext uri="{BB962C8B-B14F-4D97-AF65-F5344CB8AC3E}">
        <p14:creationId xmlns:p14="http://schemas.microsoft.com/office/powerpoint/2010/main" val="290620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6</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7</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3C2F5-27B1-4BF5-B039-63F93BD609A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886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3C2F5-27B1-4BF5-B039-63F93BD609A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0618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63C2F5-27B1-4BF5-B039-63F93BD609A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090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0567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557300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817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3992645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bg1"/>
        </a:solidFill>
        <a:effectLst/>
      </p:bgPr>
    </p:bg>
    <p:spTree>
      <p:nvGrpSpPr>
        <p:cNvPr id="1" name="Shape 127"/>
        <p:cNvGrpSpPr/>
        <p:nvPr/>
      </p:nvGrpSpPr>
      <p:grpSpPr>
        <a:xfrm>
          <a:off x="0" y="0"/>
          <a:ext cx="0" cy="0"/>
          <a:chOff x="0" y="0"/>
          <a:chExt cx="0" cy="0"/>
        </a:xfrm>
      </p:grpSpPr>
      <p:sp>
        <p:nvSpPr>
          <p:cNvPr id="15362" name="Google Shape;128;p6"/>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3" name="Google Shape;129;p6"/>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4" name="Google Shape;130;p6"/>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 name="Google Shape;132;p6"/>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11862197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bg1"/>
        </a:solidFill>
        <a:effectLst/>
      </p:bgPr>
    </p:bg>
    <p:spTree>
      <p:nvGrpSpPr>
        <p:cNvPr id="1" name="Shape 214"/>
        <p:cNvGrpSpPr/>
        <p:nvPr/>
      </p:nvGrpSpPr>
      <p:grpSpPr>
        <a:xfrm>
          <a:off x="0" y="0"/>
          <a:ext cx="0" cy="0"/>
          <a:chOff x="0" y="0"/>
          <a:chExt cx="0" cy="0"/>
        </a:xfrm>
      </p:grpSpPr>
      <p:sp>
        <p:nvSpPr>
          <p:cNvPr id="16386" name="Google Shape;215;p15"/>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7" name="Google Shape;216;p15"/>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 name="Google Shape;217;p15"/>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15"/>
          <p:cNvSpPr txBox="1">
            <a:spLocks noGrp="1"/>
          </p:cNvSpPr>
          <p:nvPr>
            <p:ph type="title"/>
          </p:nvPr>
        </p:nvSpPr>
        <p:spPr>
          <a:xfrm>
            <a:off x="914400" y="593367"/>
            <a:ext cx="103632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4154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4154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4602000"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4602000"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78340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78340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4154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4601984"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78340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4154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4601984"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78340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 name="Slide Number Placeholder 1"/>
          <p:cNvSpPr>
            <a:spLocks noGrp="1"/>
          </p:cNvSpPr>
          <p:nvPr>
            <p:ph type="sldNum"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0040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bg1"/>
        </a:solidFill>
        <a:effectLst/>
      </p:bgPr>
    </p:bg>
    <p:spTree>
      <p:nvGrpSpPr>
        <p:cNvPr id="1" name="Shape 172"/>
        <p:cNvGrpSpPr/>
        <p:nvPr/>
      </p:nvGrpSpPr>
      <p:grpSpPr>
        <a:xfrm>
          <a:off x="0" y="0"/>
          <a:ext cx="0" cy="0"/>
          <a:chOff x="0" y="0"/>
          <a:chExt cx="0" cy="0"/>
        </a:xfrm>
      </p:grpSpPr>
      <p:sp>
        <p:nvSpPr>
          <p:cNvPr id="17410" name="Google Shape;173;p11"/>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1" name="Google Shape;174;p11"/>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2" name="Google Shape;175;p11"/>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7413" name="Google Shape;176;p11"/>
          <p:cNvGrpSpPr/>
          <p:nvPr/>
        </p:nvGrpSpPr>
        <p:grpSpPr>
          <a:xfrm>
            <a:off x="885825" y="714375"/>
            <a:ext cx="9937750" cy="5530850"/>
            <a:chOff x="677150" y="1466675"/>
            <a:chExt cx="4997025" cy="2780725"/>
          </a:xfrm>
        </p:grpSpPr>
        <p:sp>
          <p:nvSpPr>
            <p:cNvPr id="17416" name="Google Shape;177;p11"/>
            <p:cNvSpPr/>
            <p:nvPr/>
          </p:nvSpPr>
          <p:spPr>
            <a:xfrm>
              <a:off x="932589" y="4032700"/>
              <a:ext cx="185992" cy="1524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454" h="6085">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7" name="Google Shape;178;p11"/>
            <p:cNvSpPr/>
            <p:nvPr/>
          </p:nvSpPr>
          <p:spPr>
            <a:xfrm>
              <a:off x="1552028" y="3990398"/>
              <a:ext cx="99781" cy="14526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3989" h="5811">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8" name="Google Shape;179;p11"/>
            <p:cNvSpPr/>
            <p:nvPr/>
          </p:nvSpPr>
          <p:spPr>
            <a:xfrm>
              <a:off x="1185633" y="4137256"/>
              <a:ext cx="106167" cy="110144"/>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28" h="4418">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9" name="Google Shape;180;p11"/>
            <p:cNvSpPr/>
            <p:nvPr/>
          </p:nvSpPr>
          <p:spPr>
            <a:xfrm>
              <a:off x="1639038" y="3865090"/>
              <a:ext cx="104570" cy="100566"/>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04" h="4025">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0" name="Google Shape;181;p11"/>
            <p:cNvSpPr/>
            <p:nvPr/>
          </p:nvSpPr>
          <p:spPr>
            <a:xfrm>
              <a:off x="677150" y="3964858"/>
              <a:ext cx="67851" cy="965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704" h="3847">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1" name="Google Shape;182;p11"/>
            <p:cNvSpPr/>
            <p:nvPr/>
          </p:nvSpPr>
          <p:spPr>
            <a:xfrm>
              <a:off x="839992" y="4134862"/>
              <a:ext cx="51088" cy="43898"/>
            </a:xfrm>
            <a:custGeom>
              <a:avLst/>
              <a:gdLst/>
              <a:ahLst/>
              <a:cxnLst>
                <a:cxn ang="0">
                  <a:pos x="2147483646" y="0"/>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025" h="1763">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2" name="Google Shape;183;p11"/>
            <p:cNvSpPr/>
            <p:nvPr/>
          </p:nvSpPr>
          <p:spPr>
            <a:xfrm>
              <a:off x="4813665" y="3284841"/>
              <a:ext cx="59869" cy="4070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383" h="1602">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cubicBezTo>
                    <a:pt x="680" y="110"/>
                    <a:pt x="679" y="96"/>
                    <a:pt x="679" y="81"/>
                  </a:cubicBezTo>
                  <a:cubicBezTo>
                    <a:pt x="679" y="41"/>
                    <a:pt x="669" y="1"/>
                    <a:pt x="63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3" name="Google Shape;184;p11"/>
            <p:cNvSpPr/>
            <p:nvPr/>
          </p:nvSpPr>
          <p:spPr>
            <a:xfrm>
              <a:off x="5526500" y="2776425"/>
              <a:ext cx="147675" cy="9817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5892" h="3948">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4" name="Google Shape;185;p11"/>
            <p:cNvSpPr/>
            <p:nvPr/>
          </p:nvSpPr>
          <p:spPr>
            <a:xfrm>
              <a:off x="4764174" y="3140378"/>
              <a:ext cx="117343" cy="11094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4695" h="4428">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cubicBezTo>
                    <a:pt x="3268" y="3033"/>
                    <a:pt x="3291" y="2984"/>
                    <a:pt x="3266" y="2898"/>
                  </a:cubicBez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5" name="Google Shape;186;p11"/>
            <p:cNvSpPr/>
            <p:nvPr/>
          </p:nvSpPr>
          <p:spPr>
            <a:xfrm>
              <a:off x="1906450" y="1466675"/>
              <a:ext cx="3163452" cy="2660206"/>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26541" h="106407">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6" name="Google Shape;187;p11"/>
            <p:cNvSpPr/>
            <p:nvPr/>
          </p:nvSpPr>
          <p:spPr>
            <a:xfrm>
              <a:off x="2972110" y="2727739"/>
              <a:ext cx="0" cy="798"/>
            </a:xfrm>
            <a:custGeom>
              <a:avLst/>
              <a:gdLst/>
              <a:ahLst/>
              <a:cxnLst>
                <a:cxn ang="0">
                  <a:pos x="1" y="0"/>
                </a:cxn>
                <a:cxn ang="0">
                  <a:pos x="1" y="0"/>
                </a:cxn>
                <a:cxn ang="0">
                  <a:pos x="1" y="0"/>
                </a:cxn>
                <a:cxn ang="0">
                  <a:pos x="1" y="0"/>
                </a:cxn>
              </a:cxnLst>
              <a:rect l="0" t="0" r="0" b="0"/>
              <a:pathLst>
                <a:path w="1" h="13">
                  <a:moveTo>
                    <a:pt x="1" y="0"/>
                  </a:moveTo>
                  <a:cubicBezTo>
                    <a:pt x="1" y="0"/>
                    <a:pt x="1" y="12"/>
                    <a:pt x="1" y="0"/>
                  </a:cubicBezTo>
                  <a:cubicBezTo>
                    <a:pt x="1" y="12"/>
                    <a:pt x="1" y="12"/>
                    <a:pt x="1" y="0"/>
                  </a:cubicBezTo>
                  <a:cubicBezTo>
                    <a:pt x="1" y="12"/>
                    <a:pt x="1" y="12"/>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7" name="Google Shape;188;p11"/>
            <p:cNvSpPr/>
            <p:nvPr/>
          </p:nvSpPr>
          <p:spPr>
            <a:xfrm>
              <a:off x="2972110" y="2889762"/>
              <a:ext cx="0" cy="798"/>
            </a:xfrm>
            <a:custGeom>
              <a:avLst/>
              <a:gdLst/>
              <a:ahLst/>
              <a:cxnLst>
                <a:cxn ang="0">
                  <a:pos x="0" y="0"/>
                </a:cxn>
                <a:cxn ang="0">
                  <a:pos x="0" y="2147483646"/>
                </a:cxn>
                <a:cxn ang="0">
                  <a:pos x="0" y="2147483646"/>
                </a:cxn>
                <a:cxn ang="0">
                  <a:pos x="0" y="0"/>
                </a:cxn>
              </a:cxnLst>
              <a:rect l="0" t="0" r="0" b="0"/>
              <a:pathLst>
                <a:path w="13" h="25">
                  <a:moveTo>
                    <a:pt x="1" y="0"/>
                  </a:moveTo>
                  <a:lnTo>
                    <a:pt x="1" y="24"/>
                  </a:lnTo>
                  <a:lnTo>
                    <a:pt x="13" y="12"/>
                  </a:lnTo>
                  <a:cubicBezTo>
                    <a:pt x="13" y="0"/>
                    <a:pt x="13" y="0"/>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8" name="Google Shape;189;p11"/>
            <p:cNvSpPr/>
            <p:nvPr/>
          </p:nvSpPr>
          <p:spPr>
            <a:xfrm>
              <a:off x="3736830" y="2092418"/>
              <a:ext cx="0" cy="0"/>
            </a:xfrm>
            <a:custGeom>
              <a:avLst/>
              <a:gdLst/>
              <a:ahLst/>
              <a:cxnLst>
                <a:cxn ang="0">
                  <a:pos x="0" y="0"/>
                </a:cxn>
              </a:cxnLst>
              <a:rect l="0" t="0" r="0" b="0"/>
              <a:pathLst>
                <a:path w="1" h="1">
                  <a:moveTo>
                    <a:pt x="0" y="0"/>
                  </a:move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9" name="Google Shape;190;p11"/>
            <p:cNvSpPr/>
            <p:nvPr/>
          </p:nvSpPr>
          <p:spPr>
            <a:xfrm>
              <a:off x="5097043" y="2815534"/>
              <a:ext cx="330474" cy="27136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3217" h="10833">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91" name="Google Shape;191;p11"/>
          <p:cNvSpPr txBox="1">
            <a:spLocks noGrp="1"/>
          </p:cNvSpPr>
          <p:nvPr>
            <p:ph type="title"/>
          </p:nvPr>
        </p:nvSpPr>
        <p:spPr>
          <a:xfrm>
            <a:off x="1907067" y="2430200"/>
            <a:ext cx="8378000" cy="1557600"/>
          </a:xfrm>
          <a:prstGeom prst="rect">
            <a:avLst/>
          </a:prstGeom>
        </p:spPr>
        <p:txBody>
          <a:bodyPr spcFirstLastPara="1" anchor="b">
            <a:noAutofit/>
          </a:bodyPr>
          <a:lstStyle>
            <a:lvl1pPr lvl="0" algn="ctr">
              <a:spcBef>
                <a:spcPts val="0"/>
              </a:spcBef>
              <a:spcAft>
                <a:spcPts val="0"/>
              </a:spcAft>
              <a:buSzPts val="7000"/>
              <a:buNone/>
              <a:defRPr sz="9335"/>
            </a:lvl1pPr>
            <a:lvl2pPr lvl="1" algn="ctr">
              <a:spcBef>
                <a:spcPts val="0"/>
              </a:spcBef>
              <a:spcAft>
                <a:spcPts val="0"/>
              </a:spcAft>
              <a:buSzPts val="7000"/>
              <a:buNone/>
              <a:defRPr sz="9335"/>
            </a:lvl2pPr>
            <a:lvl3pPr lvl="2" algn="ctr">
              <a:spcBef>
                <a:spcPts val="0"/>
              </a:spcBef>
              <a:spcAft>
                <a:spcPts val="0"/>
              </a:spcAft>
              <a:buSzPts val="7000"/>
              <a:buNone/>
              <a:defRPr sz="9335"/>
            </a:lvl3pPr>
            <a:lvl4pPr lvl="3" algn="ctr">
              <a:spcBef>
                <a:spcPts val="0"/>
              </a:spcBef>
              <a:spcAft>
                <a:spcPts val="0"/>
              </a:spcAft>
              <a:buSzPts val="7000"/>
              <a:buNone/>
              <a:defRPr sz="9335"/>
            </a:lvl4pPr>
            <a:lvl5pPr lvl="4" algn="ctr">
              <a:spcBef>
                <a:spcPts val="0"/>
              </a:spcBef>
              <a:spcAft>
                <a:spcPts val="0"/>
              </a:spcAft>
              <a:buSzPts val="7000"/>
              <a:buNone/>
              <a:defRPr sz="9335"/>
            </a:lvl5pPr>
            <a:lvl6pPr lvl="5" algn="ctr">
              <a:spcBef>
                <a:spcPts val="0"/>
              </a:spcBef>
              <a:spcAft>
                <a:spcPts val="0"/>
              </a:spcAft>
              <a:buSzPts val="7000"/>
              <a:buNone/>
              <a:defRPr sz="9335"/>
            </a:lvl6pPr>
            <a:lvl7pPr lvl="6" algn="ctr">
              <a:spcBef>
                <a:spcPts val="0"/>
              </a:spcBef>
              <a:spcAft>
                <a:spcPts val="0"/>
              </a:spcAft>
              <a:buSzPts val="7000"/>
              <a:buNone/>
              <a:defRPr sz="9335"/>
            </a:lvl7pPr>
            <a:lvl8pPr lvl="7" algn="ctr">
              <a:spcBef>
                <a:spcPts val="0"/>
              </a:spcBef>
              <a:spcAft>
                <a:spcPts val="0"/>
              </a:spcAft>
              <a:buSzPts val="7000"/>
              <a:buNone/>
              <a:defRPr sz="9335"/>
            </a:lvl8pPr>
            <a:lvl9pPr lvl="8" algn="ctr">
              <a:spcBef>
                <a:spcPts val="0"/>
              </a:spcBef>
              <a:spcAft>
                <a:spcPts val="0"/>
              </a:spcAft>
              <a:buSzPts val="7000"/>
              <a:buNone/>
              <a:defRPr sz="9335"/>
            </a:lvl9pPr>
          </a:lstStyle>
          <a:p>
            <a:r>
              <a:rPr lang="en-US"/>
              <a:t>Click to edit Master title style</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 name="Slide Number Placeholder 1"/>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00271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39903282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bg1"/>
        </a:solidFill>
        <a:effectLst/>
      </p:bgPr>
    </p:bg>
    <p:spTree>
      <p:nvGrpSpPr>
        <p:cNvPr id="1" name="Shape 110"/>
        <p:cNvGrpSpPr/>
        <p:nvPr/>
      </p:nvGrpSpPr>
      <p:grpSpPr>
        <a:xfrm>
          <a:off x="0" y="0"/>
          <a:ext cx="0" cy="0"/>
          <a:chOff x="0" y="0"/>
          <a:chExt cx="0" cy="0"/>
        </a:xfrm>
      </p:grpSpPr>
      <p:sp>
        <p:nvSpPr>
          <p:cNvPr id="14338" name="Google Shape;111;p4"/>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39" name="Google Shape;112;p4"/>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40" name="Google Shape;113;p4"/>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a:noAutofit/>
          </a:bodyPr>
          <a:lstStyle>
            <a:lvl1pPr marL="609600" lvl="0" indent="-406400">
              <a:spcBef>
                <a:spcPts val="0"/>
              </a:spcBef>
              <a:spcAft>
                <a:spcPts val="0"/>
              </a:spcAft>
              <a:buClr>
                <a:srgbClr val="434343"/>
              </a:buClr>
              <a:buSzPts val="1200"/>
              <a:buFont typeface="Livvic"/>
              <a:buAutoNum type="arabicPeriod"/>
              <a:defRPr sz="1465"/>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a:endParaRPr/>
          </a:p>
        </p:txBody>
      </p:sp>
      <p:sp>
        <p:nvSpPr>
          <p:cNvPr id="9" name="Google Shape;116;p4"/>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33045996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bg1"/>
        </a:solidFill>
        <a:effectLst/>
      </p:bgPr>
    </p:bg>
    <p:spTree>
      <p:nvGrpSpPr>
        <p:cNvPr id="1" name="Shape 127"/>
        <p:cNvGrpSpPr/>
        <p:nvPr/>
      </p:nvGrpSpPr>
      <p:grpSpPr>
        <a:xfrm>
          <a:off x="0" y="0"/>
          <a:ext cx="0" cy="0"/>
          <a:chOff x="0" y="0"/>
          <a:chExt cx="0" cy="0"/>
        </a:xfrm>
      </p:grpSpPr>
      <p:sp>
        <p:nvSpPr>
          <p:cNvPr id="15362" name="Google Shape;128;p6"/>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3" name="Google Shape;129;p6"/>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4" name="Google Shape;130;p6"/>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 name="Google Shape;132;p6"/>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2374091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bg1"/>
        </a:solidFill>
        <a:effectLst/>
      </p:bgPr>
    </p:bg>
    <p:spTree>
      <p:nvGrpSpPr>
        <p:cNvPr id="1" name="Shape 214"/>
        <p:cNvGrpSpPr/>
        <p:nvPr/>
      </p:nvGrpSpPr>
      <p:grpSpPr>
        <a:xfrm>
          <a:off x="0" y="0"/>
          <a:ext cx="0" cy="0"/>
          <a:chOff x="0" y="0"/>
          <a:chExt cx="0" cy="0"/>
        </a:xfrm>
      </p:grpSpPr>
      <p:sp>
        <p:nvSpPr>
          <p:cNvPr id="16386" name="Google Shape;215;p15"/>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7" name="Google Shape;216;p15"/>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 name="Google Shape;217;p15"/>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15"/>
          <p:cNvSpPr txBox="1">
            <a:spLocks noGrp="1"/>
          </p:cNvSpPr>
          <p:nvPr>
            <p:ph type="title"/>
          </p:nvPr>
        </p:nvSpPr>
        <p:spPr>
          <a:xfrm>
            <a:off x="914400" y="593367"/>
            <a:ext cx="103632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4154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4154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4602000"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4602000"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78340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78340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4154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4601984"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78340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4154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4601984"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78340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 name="Slide Number Placeholder 1"/>
          <p:cNvSpPr>
            <a:spLocks noGrp="1"/>
          </p:cNvSpPr>
          <p:nvPr>
            <p:ph type="sldNum"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67491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bg1"/>
        </a:solidFill>
        <a:effectLst/>
      </p:bgPr>
    </p:bg>
    <p:spTree>
      <p:nvGrpSpPr>
        <p:cNvPr id="1" name="Shape 172"/>
        <p:cNvGrpSpPr/>
        <p:nvPr/>
      </p:nvGrpSpPr>
      <p:grpSpPr>
        <a:xfrm>
          <a:off x="0" y="0"/>
          <a:ext cx="0" cy="0"/>
          <a:chOff x="0" y="0"/>
          <a:chExt cx="0" cy="0"/>
        </a:xfrm>
      </p:grpSpPr>
      <p:sp>
        <p:nvSpPr>
          <p:cNvPr id="17410" name="Google Shape;173;p11"/>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1" name="Google Shape;174;p11"/>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2" name="Google Shape;175;p11"/>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7413" name="Google Shape;176;p11"/>
          <p:cNvGrpSpPr/>
          <p:nvPr/>
        </p:nvGrpSpPr>
        <p:grpSpPr>
          <a:xfrm>
            <a:off x="885825" y="714375"/>
            <a:ext cx="9937750" cy="5530850"/>
            <a:chOff x="677150" y="1466675"/>
            <a:chExt cx="4997025" cy="2780725"/>
          </a:xfrm>
        </p:grpSpPr>
        <p:sp>
          <p:nvSpPr>
            <p:cNvPr id="17416" name="Google Shape;177;p11"/>
            <p:cNvSpPr/>
            <p:nvPr/>
          </p:nvSpPr>
          <p:spPr>
            <a:xfrm>
              <a:off x="932589" y="4032700"/>
              <a:ext cx="185992" cy="1524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454" h="6085">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7" name="Google Shape;178;p11"/>
            <p:cNvSpPr/>
            <p:nvPr/>
          </p:nvSpPr>
          <p:spPr>
            <a:xfrm>
              <a:off x="1552028" y="3990398"/>
              <a:ext cx="99781" cy="14526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3989" h="5811">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8" name="Google Shape;179;p11"/>
            <p:cNvSpPr/>
            <p:nvPr/>
          </p:nvSpPr>
          <p:spPr>
            <a:xfrm>
              <a:off x="1185633" y="4137256"/>
              <a:ext cx="106167" cy="110144"/>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28" h="4418">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9" name="Google Shape;180;p11"/>
            <p:cNvSpPr/>
            <p:nvPr/>
          </p:nvSpPr>
          <p:spPr>
            <a:xfrm>
              <a:off x="1639038" y="3865090"/>
              <a:ext cx="104570" cy="100566"/>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04" h="4025">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0" name="Google Shape;181;p11"/>
            <p:cNvSpPr/>
            <p:nvPr/>
          </p:nvSpPr>
          <p:spPr>
            <a:xfrm>
              <a:off x="677150" y="3964858"/>
              <a:ext cx="67851" cy="965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704" h="3847">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1" name="Google Shape;182;p11"/>
            <p:cNvSpPr/>
            <p:nvPr/>
          </p:nvSpPr>
          <p:spPr>
            <a:xfrm>
              <a:off x="839992" y="4134862"/>
              <a:ext cx="51088" cy="43898"/>
            </a:xfrm>
            <a:custGeom>
              <a:avLst/>
              <a:gdLst/>
              <a:ahLst/>
              <a:cxnLst>
                <a:cxn ang="0">
                  <a:pos x="2147483646" y="0"/>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025" h="1763">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2" name="Google Shape;183;p11"/>
            <p:cNvSpPr/>
            <p:nvPr/>
          </p:nvSpPr>
          <p:spPr>
            <a:xfrm>
              <a:off x="4813665" y="3284841"/>
              <a:ext cx="59869" cy="4070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383" h="1602">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cubicBezTo>
                    <a:pt x="680" y="110"/>
                    <a:pt x="679" y="96"/>
                    <a:pt x="679" y="81"/>
                  </a:cubicBezTo>
                  <a:cubicBezTo>
                    <a:pt x="679" y="41"/>
                    <a:pt x="669" y="1"/>
                    <a:pt x="63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3" name="Google Shape;184;p11"/>
            <p:cNvSpPr/>
            <p:nvPr/>
          </p:nvSpPr>
          <p:spPr>
            <a:xfrm>
              <a:off x="5526500" y="2776425"/>
              <a:ext cx="147675" cy="9817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5892" h="3948">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4" name="Google Shape;185;p11"/>
            <p:cNvSpPr/>
            <p:nvPr/>
          </p:nvSpPr>
          <p:spPr>
            <a:xfrm>
              <a:off x="4764174" y="3140378"/>
              <a:ext cx="117343" cy="11094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4695" h="4428">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cubicBezTo>
                    <a:pt x="3268" y="3033"/>
                    <a:pt x="3291" y="2984"/>
                    <a:pt x="3266" y="2898"/>
                  </a:cubicBez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5" name="Google Shape;186;p11"/>
            <p:cNvSpPr/>
            <p:nvPr/>
          </p:nvSpPr>
          <p:spPr>
            <a:xfrm>
              <a:off x="1906450" y="1466675"/>
              <a:ext cx="3163452" cy="2660206"/>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26541" h="106407">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6" name="Google Shape;187;p11"/>
            <p:cNvSpPr/>
            <p:nvPr/>
          </p:nvSpPr>
          <p:spPr>
            <a:xfrm>
              <a:off x="2972110" y="2727739"/>
              <a:ext cx="0" cy="798"/>
            </a:xfrm>
            <a:custGeom>
              <a:avLst/>
              <a:gdLst/>
              <a:ahLst/>
              <a:cxnLst>
                <a:cxn ang="0">
                  <a:pos x="1" y="0"/>
                </a:cxn>
                <a:cxn ang="0">
                  <a:pos x="1" y="0"/>
                </a:cxn>
                <a:cxn ang="0">
                  <a:pos x="1" y="0"/>
                </a:cxn>
                <a:cxn ang="0">
                  <a:pos x="1" y="0"/>
                </a:cxn>
              </a:cxnLst>
              <a:rect l="0" t="0" r="0" b="0"/>
              <a:pathLst>
                <a:path w="1" h="13">
                  <a:moveTo>
                    <a:pt x="1" y="0"/>
                  </a:moveTo>
                  <a:cubicBezTo>
                    <a:pt x="1" y="0"/>
                    <a:pt x="1" y="12"/>
                    <a:pt x="1" y="0"/>
                  </a:cubicBezTo>
                  <a:cubicBezTo>
                    <a:pt x="1" y="12"/>
                    <a:pt x="1" y="12"/>
                    <a:pt x="1" y="0"/>
                  </a:cubicBezTo>
                  <a:cubicBezTo>
                    <a:pt x="1" y="12"/>
                    <a:pt x="1" y="12"/>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7" name="Google Shape;188;p11"/>
            <p:cNvSpPr/>
            <p:nvPr/>
          </p:nvSpPr>
          <p:spPr>
            <a:xfrm>
              <a:off x="2972110" y="2889762"/>
              <a:ext cx="0" cy="798"/>
            </a:xfrm>
            <a:custGeom>
              <a:avLst/>
              <a:gdLst/>
              <a:ahLst/>
              <a:cxnLst>
                <a:cxn ang="0">
                  <a:pos x="0" y="0"/>
                </a:cxn>
                <a:cxn ang="0">
                  <a:pos x="0" y="2147483646"/>
                </a:cxn>
                <a:cxn ang="0">
                  <a:pos x="0" y="2147483646"/>
                </a:cxn>
                <a:cxn ang="0">
                  <a:pos x="0" y="0"/>
                </a:cxn>
              </a:cxnLst>
              <a:rect l="0" t="0" r="0" b="0"/>
              <a:pathLst>
                <a:path w="13" h="25">
                  <a:moveTo>
                    <a:pt x="1" y="0"/>
                  </a:moveTo>
                  <a:lnTo>
                    <a:pt x="1" y="24"/>
                  </a:lnTo>
                  <a:lnTo>
                    <a:pt x="13" y="12"/>
                  </a:lnTo>
                  <a:cubicBezTo>
                    <a:pt x="13" y="0"/>
                    <a:pt x="13" y="0"/>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8" name="Google Shape;189;p11"/>
            <p:cNvSpPr/>
            <p:nvPr/>
          </p:nvSpPr>
          <p:spPr>
            <a:xfrm>
              <a:off x="3736830" y="2092418"/>
              <a:ext cx="0" cy="0"/>
            </a:xfrm>
            <a:custGeom>
              <a:avLst/>
              <a:gdLst/>
              <a:ahLst/>
              <a:cxnLst>
                <a:cxn ang="0">
                  <a:pos x="0" y="0"/>
                </a:cxn>
              </a:cxnLst>
              <a:rect l="0" t="0" r="0" b="0"/>
              <a:pathLst>
                <a:path w="1" h="1">
                  <a:moveTo>
                    <a:pt x="0" y="0"/>
                  </a:move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9" name="Google Shape;190;p11"/>
            <p:cNvSpPr/>
            <p:nvPr/>
          </p:nvSpPr>
          <p:spPr>
            <a:xfrm>
              <a:off x="5097043" y="2815534"/>
              <a:ext cx="330474" cy="27136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3217" h="10833">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91" name="Google Shape;191;p11"/>
          <p:cNvSpPr txBox="1">
            <a:spLocks noGrp="1"/>
          </p:cNvSpPr>
          <p:nvPr>
            <p:ph type="title"/>
          </p:nvPr>
        </p:nvSpPr>
        <p:spPr>
          <a:xfrm>
            <a:off x="1907067" y="2430200"/>
            <a:ext cx="8378000" cy="1557600"/>
          </a:xfrm>
          <a:prstGeom prst="rect">
            <a:avLst/>
          </a:prstGeom>
        </p:spPr>
        <p:txBody>
          <a:bodyPr spcFirstLastPara="1" anchor="b">
            <a:noAutofit/>
          </a:bodyPr>
          <a:lstStyle>
            <a:lvl1pPr lvl="0" algn="ctr">
              <a:spcBef>
                <a:spcPts val="0"/>
              </a:spcBef>
              <a:spcAft>
                <a:spcPts val="0"/>
              </a:spcAft>
              <a:buSzPts val="7000"/>
              <a:buNone/>
              <a:defRPr sz="9335"/>
            </a:lvl1pPr>
            <a:lvl2pPr lvl="1" algn="ctr">
              <a:spcBef>
                <a:spcPts val="0"/>
              </a:spcBef>
              <a:spcAft>
                <a:spcPts val="0"/>
              </a:spcAft>
              <a:buSzPts val="7000"/>
              <a:buNone/>
              <a:defRPr sz="9335"/>
            </a:lvl2pPr>
            <a:lvl3pPr lvl="2" algn="ctr">
              <a:spcBef>
                <a:spcPts val="0"/>
              </a:spcBef>
              <a:spcAft>
                <a:spcPts val="0"/>
              </a:spcAft>
              <a:buSzPts val="7000"/>
              <a:buNone/>
              <a:defRPr sz="9335"/>
            </a:lvl3pPr>
            <a:lvl4pPr lvl="3" algn="ctr">
              <a:spcBef>
                <a:spcPts val="0"/>
              </a:spcBef>
              <a:spcAft>
                <a:spcPts val="0"/>
              </a:spcAft>
              <a:buSzPts val="7000"/>
              <a:buNone/>
              <a:defRPr sz="9335"/>
            </a:lvl4pPr>
            <a:lvl5pPr lvl="4" algn="ctr">
              <a:spcBef>
                <a:spcPts val="0"/>
              </a:spcBef>
              <a:spcAft>
                <a:spcPts val="0"/>
              </a:spcAft>
              <a:buSzPts val="7000"/>
              <a:buNone/>
              <a:defRPr sz="9335"/>
            </a:lvl5pPr>
            <a:lvl6pPr lvl="5" algn="ctr">
              <a:spcBef>
                <a:spcPts val="0"/>
              </a:spcBef>
              <a:spcAft>
                <a:spcPts val="0"/>
              </a:spcAft>
              <a:buSzPts val="7000"/>
              <a:buNone/>
              <a:defRPr sz="9335"/>
            </a:lvl6pPr>
            <a:lvl7pPr lvl="6" algn="ctr">
              <a:spcBef>
                <a:spcPts val="0"/>
              </a:spcBef>
              <a:spcAft>
                <a:spcPts val="0"/>
              </a:spcAft>
              <a:buSzPts val="7000"/>
              <a:buNone/>
              <a:defRPr sz="9335"/>
            </a:lvl7pPr>
            <a:lvl8pPr lvl="7" algn="ctr">
              <a:spcBef>
                <a:spcPts val="0"/>
              </a:spcBef>
              <a:spcAft>
                <a:spcPts val="0"/>
              </a:spcAft>
              <a:buSzPts val="7000"/>
              <a:buNone/>
              <a:defRPr sz="9335"/>
            </a:lvl8pPr>
            <a:lvl9pPr lvl="8" algn="ctr">
              <a:spcBef>
                <a:spcPts val="0"/>
              </a:spcBef>
              <a:spcAft>
                <a:spcPts val="0"/>
              </a:spcAft>
              <a:buSzPts val="7000"/>
              <a:buNone/>
              <a:defRPr sz="9335"/>
            </a:lvl9pPr>
          </a:lstStyle>
          <a:p>
            <a:r>
              <a:rPr lang="en-US"/>
              <a:t>Click to edit Master title style</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 name="Slide Number Placeholder 1"/>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50261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41235816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bg1"/>
        </a:solidFill>
        <a:effectLst/>
      </p:bgPr>
    </p:bg>
    <p:spTree>
      <p:nvGrpSpPr>
        <p:cNvPr id="1" name="Shape 110"/>
        <p:cNvGrpSpPr/>
        <p:nvPr/>
      </p:nvGrpSpPr>
      <p:grpSpPr>
        <a:xfrm>
          <a:off x="0" y="0"/>
          <a:ext cx="0" cy="0"/>
          <a:chOff x="0" y="0"/>
          <a:chExt cx="0" cy="0"/>
        </a:xfrm>
      </p:grpSpPr>
      <p:sp>
        <p:nvSpPr>
          <p:cNvPr id="14338" name="Google Shape;111;p4"/>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39" name="Google Shape;112;p4"/>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40" name="Google Shape;113;p4"/>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a:noAutofit/>
          </a:bodyPr>
          <a:lstStyle>
            <a:lvl1pPr marL="609600" lvl="0" indent="-406400">
              <a:spcBef>
                <a:spcPts val="0"/>
              </a:spcBef>
              <a:spcAft>
                <a:spcPts val="0"/>
              </a:spcAft>
              <a:buClr>
                <a:srgbClr val="434343"/>
              </a:buClr>
              <a:buSzPts val="1200"/>
              <a:buFont typeface="Livvic"/>
              <a:buAutoNum type="arabicPeriod"/>
              <a:defRPr sz="1465"/>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a:endParaRPr/>
          </a:p>
        </p:txBody>
      </p:sp>
      <p:sp>
        <p:nvSpPr>
          <p:cNvPr id="9" name="Google Shape;116;p4"/>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3649839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804002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bg1"/>
        </a:solidFill>
        <a:effectLst/>
      </p:bgPr>
    </p:bg>
    <p:spTree>
      <p:nvGrpSpPr>
        <p:cNvPr id="1" name="Shape 127"/>
        <p:cNvGrpSpPr/>
        <p:nvPr/>
      </p:nvGrpSpPr>
      <p:grpSpPr>
        <a:xfrm>
          <a:off x="0" y="0"/>
          <a:ext cx="0" cy="0"/>
          <a:chOff x="0" y="0"/>
          <a:chExt cx="0" cy="0"/>
        </a:xfrm>
      </p:grpSpPr>
      <p:sp>
        <p:nvSpPr>
          <p:cNvPr id="15362" name="Google Shape;128;p6"/>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3" name="Google Shape;129;p6"/>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4" name="Google Shape;130;p6"/>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 name="Google Shape;132;p6"/>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6296308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bg1"/>
        </a:solidFill>
        <a:effectLst/>
      </p:bgPr>
    </p:bg>
    <p:spTree>
      <p:nvGrpSpPr>
        <p:cNvPr id="1" name="Shape 214"/>
        <p:cNvGrpSpPr/>
        <p:nvPr/>
      </p:nvGrpSpPr>
      <p:grpSpPr>
        <a:xfrm>
          <a:off x="0" y="0"/>
          <a:ext cx="0" cy="0"/>
          <a:chOff x="0" y="0"/>
          <a:chExt cx="0" cy="0"/>
        </a:xfrm>
      </p:grpSpPr>
      <p:sp>
        <p:nvSpPr>
          <p:cNvPr id="16386" name="Google Shape;215;p15"/>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7" name="Google Shape;216;p15"/>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 name="Google Shape;217;p15"/>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15"/>
          <p:cNvSpPr txBox="1">
            <a:spLocks noGrp="1"/>
          </p:cNvSpPr>
          <p:nvPr>
            <p:ph type="title"/>
          </p:nvPr>
        </p:nvSpPr>
        <p:spPr>
          <a:xfrm>
            <a:off x="914400" y="593367"/>
            <a:ext cx="103632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4154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4154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4602000"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4602000"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78340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78340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4154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4601984"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78340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4154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4601984"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78340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 name="Slide Number Placeholder 1"/>
          <p:cNvSpPr>
            <a:spLocks noGrp="1"/>
          </p:cNvSpPr>
          <p:nvPr>
            <p:ph type="sldNum"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176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bg1"/>
        </a:solidFill>
        <a:effectLst/>
      </p:bgPr>
    </p:bg>
    <p:spTree>
      <p:nvGrpSpPr>
        <p:cNvPr id="1" name="Shape 172"/>
        <p:cNvGrpSpPr/>
        <p:nvPr/>
      </p:nvGrpSpPr>
      <p:grpSpPr>
        <a:xfrm>
          <a:off x="0" y="0"/>
          <a:ext cx="0" cy="0"/>
          <a:chOff x="0" y="0"/>
          <a:chExt cx="0" cy="0"/>
        </a:xfrm>
      </p:grpSpPr>
      <p:sp>
        <p:nvSpPr>
          <p:cNvPr id="17410" name="Google Shape;173;p11"/>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1" name="Google Shape;174;p11"/>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2" name="Google Shape;175;p11"/>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7413" name="Google Shape;176;p11"/>
          <p:cNvGrpSpPr/>
          <p:nvPr/>
        </p:nvGrpSpPr>
        <p:grpSpPr>
          <a:xfrm>
            <a:off x="885825" y="714375"/>
            <a:ext cx="9937750" cy="5530850"/>
            <a:chOff x="677150" y="1466675"/>
            <a:chExt cx="4997025" cy="2780725"/>
          </a:xfrm>
        </p:grpSpPr>
        <p:sp>
          <p:nvSpPr>
            <p:cNvPr id="17416" name="Google Shape;177;p11"/>
            <p:cNvSpPr/>
            <p:nvPr/>
          </p:nvSpPr>
          <p:spPr>
            <a:xfrm>
              <a:off x="932589" y="4032700"/>
              <a:ext cx="185992" cy="1524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454" h="6085">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7" name="Google Shape;178;p11"/>
            <p:cNvSpPr/>
            <p:nvPr/>
          </p:nvSpPr>
          <p:spPr>
            <a:xfrm>
              <a:off x="1552028" y="3990398"/>
              <a:ext cx="99781" cy="14526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3989" h="5811">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8" name="Google Shape;179;p11"/>
            <p:cNvSpPr/>
            <p:nvPr/>
          </p:nvSpPr>
          <p:spPr>
            <a:xfrm>
              <a:off x="1185633" y="4137256"/>
              <a:ext cx="106167" cy="110144"/>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28" h="4418">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9" name="Google Shape;180;p11"/>
            <p:cNvSpPr/>
            <p:nvPr/>
          </p:nvSpPr>
          <p:spPr>
            <a:xfrm>
              <a:off x="1639038" y="3865090"/>
              <a:ext cx="104570" cy="100566"/>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04" h="4025">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0" name="Google Shape;181;p11"/>
            <p:cNvSpPr/>
            <p:nvPr/>
          </p:nvSpPr>
          <p:spPr>
            <a:xfrm>
              <a:off x="677150" y="3964858"/>
              <a:ext cx="67851" cy="965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704" h="3847">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1" name="Google Shape;182;p11"/>
            <p:cNvSpPr/>
            <p:nvPr/>
          </p:nvSpPr>
          <p:spPr>
            <a:xfrm>
              <a:off x="839992" y="4134862"/>
              <a:ext cx="51088" cy="43898"/>
            </a:xfrm>
            <a:custGeom>
              <a:avLst/>
              <a:gdLst/>
              <a:ahLst/>
              <a:cxnLst>
                <a:cxn ang="0">
                  <a:pos x="2147483646" y="0"/>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025" h="1763">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2" name="Google Shape;183;p11"/>
            <p:cNvSpPr/>
            <p:nvPr/>
          </p:nvSpPr>
          <p:spPr>
            <a:xfrm>
              <a:off x="4813665" y="3284841"/>
              <a:ext cx="59869" cy="4070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383" h="1602">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cubicBezTo>
                    <a:pt x="680" y="110"/>
                    <a:pt x="679" y="96"/>
                    <a:pt x="679" y="81"/>
                  </a:cubicBezTo>
                  <a:cubicBezTo>
                    <a:pt x="679" y="41"/>
                    <a:pt x="669" y="1"/>
                    <a:pt x="63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3" name="Google Shape;184;p11"/>
            <p:cNvSpPr/>
            <p:nvPr/>
          </p:nvSpPr>
          <p:spPr>
            <a:xfrm>
              <a:off x="5526500" y="2776425"/>
              <a:ext cx="147675" cy="9817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5892" h="3948">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4" name="Google Shape;185;p11"/>
            <p:cNvSpPr/>
            <p:nvPr/>
          </p:nvSpPr>
          <p:spPr>
            <a:xfrm>
              <a:off x="4764174" y="3140378"/>
              <a:ext cx="117343" cy="11094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4695" h="4428">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cubicBezTo>
                    <a:pt x="3268" y="3033"/>
                    <a:pt x="3291" y="2984"/>
                    <a:pt x="3266" y="2898"/>
                  </a:cubicBez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5" name="Google Shape;186;p11"/>
            <p:cNvSpPr/>
            <p:nvPr/>
          </p:nvSpPr>
          <p:spPr>
            <a:xfrm>
              <a:off x="1906450" y="1466675"/>
              <a:ext cx="3163452" cy="2660206"/>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26541" h="106407">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6" name="Google Shape;187;p11"/>
            <p:cNvSpPr/>
            <p:nvPr/>
          </p:nvSpPr>
          <p:spPr>
            <a:xfrm>
              <a:off x="2972110" y="2727739"/>
              <a:ext cx="0" cy="798"/>
            </a:xfrm>
            <a:custGeom>
              <a:avLst/>
              <a:gdLst/>
              <a:ahLst/>
              <a:cxnLst>
                <a:cxn ang="0">
                  <a:pos x="1" y="0"/>
                </a:cxn>
                <a:cxn ang="0">
                  <a:pos x="1" y="0"/>
                </a:cxn>
                <a:cxn ang="0">
                  <a:pos x="1" y="0"/>
                </a:cxn>
                <a:cxn ang="0">
                  <a:pos x="1" y="0"/>
                </a:cxn>
              </a:cxnLst>
              <a:rect l="0" t="0" r="0" b="0"/>
              <a:pathLst>
                <a:path w="1" h="13">
                  <a:moveTo>
                    <a:pt x="1" y="0"/>
                  </a:moveTo>
                  <a:cubicBezTo>
                    <a:pt x="1" y="0"/>
                    <a:pt x="1" y="12"/>
                    <a:pt x="1" y="0"/>
                  </a:cubicBezTo>
                  <a:cubicBezTo>
                    <a:pt x="1" y="12"/>
                    <a:pt x="1" y="12"/>
                    <a:pt x="1" y="0"/>
                  </a:cubicBezTo>
                  <a:cubicBezTo>
                    <a:pt x="1" y="12"/>
                    <a:pt x="1" y="12"/>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7" name="Google Shape;188;p11"/>
            <p:cNvSpPr/>
            <p:nvPr/>
          </p:nvSpPr>
          <p:spPr>
            <a:xfrm>
              <a:off x="2972110" y="2889762"/>
              <a:ext cx="0" cy="798"/>
            </a:xfrm>
            <a:custGeom>
              <a:avLst/>
              <a:gdLst/>
              <a:ahLst/>
              <a:cxnLst>
                <a:cxn ang="0">
                  <a:pos x="0" y="0"/>
                </a:cxn>
                <a:cxn ang="0">
                  <a:pos x="0" y="2147483646"/>
                </a:cxn>
                <a:cxn ang="0">
                  <a:pos x="0" y="2147483646"/>
                </a:cxn>
                <a:cxn ang="0">
                  <a:pos x="0" y="0"/>
                </a:cxn>
              </a:cxnLst>
              <a:rect l="0" t="0" r="0" b="0"/>
              <a:pathLst>
                <a:path w="13" h="25">
                  <a:moveTo>
                    <a:pt x="1" y="0"/>
                  </a:moveTo>
                  <a:lnTo>
                    <a:pt x="1" y="24"/>
                  </a:lnTo>
                  <a:lnTo>
                    <a:pt x="13" y="12"/>
                  </a:lnTo>
                  <a:cubicBezTo>
                    <a:pt x="13" y="0"/>
                    <a:pt x="13" y="0"/>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8" name="Google Shape;189;p11"/>
            <p:cNvSpPr/>
            <p:nvPr/>
          </p:nvSpPr>
          <p:spPr>
            <a:xfrm>
              <a:off x="3736830" y="2092418"/>
              <a:ext cx="0" cy="0"/>
            </a:xfrm>
            <a:custGeom>
              <a:avLst/>
              <a:gdLst/>
              <a:ahLst/>
              <a:cxnLst>
                <a:cxn ang="0">
                  <a:pos x="0" y="0"/>
                </a:cxn>
              </a:cxnLst>
              <a:rect l="0" t="0" r="0" b="0"/>
              <a:pathLst>
                <a:path w="1" h="1">
                  <a:moveTo>
                    <a:pt x="0" y="0"/>
                  </a:move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9" name="Google Shape;190;p11"/>
            <p:cNvSpPr/>
            <p:nvPr/>
          </p:nvSpPr>
          <p:spPr>
            <a:xfrm>
              <a:off x="5097043" y="2815534"/>
              <a:ext cx="330474" cy="27136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3217" h="10833">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91" name="Google Shape;191;p11"/>
          <p:cNvSpPr txBox="1">
            <a:spLocks noGrp="1"/>
          </p:cNvSpPr>
          <p:nvPr>
            <p:ph type="title"/>
          </p:nvPr>
        </p:nvSpPr>
        <p:spPr>
          <a:xfrm>
            <a:off x="1907067" y="2430200"/>
            <a:ext cx="8378000" cy="1557600"/>
          </a:xfrm>
          <a:prstGeom prst="rect">
            <a:avLst/>
          </a:prstGeom>
        </p:spPr>
        <p:txBody>
          <a:bodyPr spcFirstLastPara="1" anchor="b">
            <a:noAutofit/>
          </a:bodyPr>
          <a:lstStyle>
            <a:lvl1pPr lvl="0" algn="ctr">
              <a:spcBef>
                <a:spcPts val="0"/>
              </a:spcBef>
              <a:spcAft>
                <a:spcPts val="0"/>
              </a:spcAft>
              <a:buSzPts val="7000"/>
              <a:buNone/>
              <a:defRPr sz="9335"/>
            </a:lvl1pPr>
            <a:lvl2pPr lvl="1" algn="ctr">
              <a:spcBef>
                <a:spcPts val="0"/>
              </a:spcBef>
              <a:spcAft>
                <a:spcPts val="0"/>
              </a:spcAft>
              <a:buSzPts val="7000"/>
              <a:buNone/>
              <a:defRPr sz="9335"/>
            </a:lvl2pPr>
            <a:lvl3pPr lvl="2" algn="ctr">
              <a:spcBef>
                <a:spcPts val="0"/>
              </a:spcBef>
              <a:spcAft>
                <a:spcPts val="0"/>
              </a:spcAft>
              <a:buSzPts val="7000"/>
              <a:buNone/>
              <a:defRPr sz="9335"/>
            </a:lvl3pPr>
            <a:lvl4pPr lvl="3" algn="ctr">
              <a:spcBef>
                <a:spcPts val="0"/>
              </a:spcBef>
              <a:spcAft>
                <a:spcPts val="0"/>
              </a:spcAft>
              <a:buSzPts val="7000"/>
              <a:buNone/>
              <a:defRPr sz="9335"/>
            </a:lvl4pPr>
            <a:lvl5pPr lvl="4" algn="ctr">
              <a:spcBef>
                <a:spcPts val="0"/>
              </a:spcBef>
              <a:spcAft>
                <a:spcPts val="0"/>
              </a:spcAft>
              <a:buSzPts val="7000"/>
              <a:buNone/>
              <a:defRPr sz="9335"/>
            </a:lvl5pPr>
            <a:lvl6pPr lvl="5" algn="ctr">
              <a:spcBef>
                <a:spcPts val="0"/>
              </a:spcBef>
              <a:spcAft>
                <a:spcPts val="0"/>
              </a:spcAft>
              <a:buSzPts val="7000"/>
              <a:buNone/>
              <a:defRPr sz="9335"/>
            </a:lvl6pPr>
            <a:lvl7pPr lvl="6" algn="ctr">
              <a:spcBef>
                <a:spcPts val="0"/>
              </a:spcBef>
              <a:spcAft>
                <a:spcPts val="0"/>
              </a:spcAft>
              <a:buSzPts val="7000"/>
              <a:buNone/>
              <a:defRPr sz="9335"/>
            </a:lvl7pPr>
            <a:lvl8pPr lvl="7" algn="ctr">
              <a:spcBef>
                <a:spcPts val="0"/>
              </a:spcBef>
              <a:spcAft>
                <a:spcPts val="0"/>
              </a:spcAft>
              <a:buSzPts val="7000"/>
              <a:buNone/>
              <a:defRPr sz="9335"/>
            </a:lvl8pPr>
            <a:lvl9pPr lvl="8" algn="ctr">
              <a:spcBef>
                <a:spcPts val="0"/>
              </a:spcBef>
              <a:spcAft>
                <a:spcPts val="0"/>
              </a:spcAft>
              <a:buSzPts val="7000"/>
              <a:buNone/>
              <a:defRPr sz="9335"/>
            </a:lvl9pPr>
          </a:lstStyle>
          <a:p>
            <a:r>
              <a:rPr lang="en-US"/>
              <a:t>Click to edit Master title style</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 name="Slide Number Placeholder 1"/>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41284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8611527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bg1"/>
        </a:solidFill>
        <a:effectLst/>
      </p:bgPr>
    </p:bg>
    <p:spTree>
      <p:nvGrpSpPr>
        <p:cNvPr id="1" name="Shape 110"/>
        <p:cNvGrpSpPr/>
        <p:nvPr/>
      </p:nvGrpSpPr>
      <p:grpSpPr>
        <a:xfrm>
          <a:off x="0" y="0"/>
          <a:ext cx="0" cy="0"/>
          <a:chOff x="0" y="0"/>
          <a:chExt cx="0" cy="0"/>
        </a:xfrm>
      </p:grpSpPr>
      <p:sp>
        <p:nvSpPr>
          <p:cNvPr id="14338" name="Google Shape;111;p4"/>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39" name="Google Shape;112;p4"/>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40" name="Google Shape;113;p4"/>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a:noAutofit/>
          </a:bodyPr>
          <a:lstStyle>
            <a:lvl1pPr marL="609600" lvl="0" indent="-406400">
              <a:spcBef>
                <a:spcPts val="0"/>
              </a:spcBef>
              <a:spcAft>
                <a:spcPts val="0"/>
              </a:spcAft>
              <a:buClr>
                <a:srgbClr val="434343"/>
              </a:buClr>
              <a:buSzPts val="1200"/>
              <a:buFont typeface="Livvic"/>
              <a:buAutoNum type="arabicPeriod"/>
              <a:defRPr sz="1465"/>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a:endParaRPr/>
          </a:p>
        </p:txBody>
      </p:sp>
      <p:sp>
        <p:nvSpPr>
          <p:cNvPr id="9" name="Google Shape;116;p4"/>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4439651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bg1"/>
        </a:solidFill>
        <a:effectLst/>
      </p:bgPr>
    </p:bg>
    <p:spTree>
      <p:nvGrpSpPr>
        <p:cNvPr id="1" name="Shape 127"/>
        <p:cNvGrpSpPr/>
        <p:nvPr/>
      </p:nvGrpSpPr>
      <p:grpSpPr>
        <a:xfrm>
          <a:off x="0" y="0"/>
          <a:ext cx="0" cy="0"/>
          <a:chOff x="0" y="0"/>
          <a:chExt cx="0" cy="0"/>
        </a:xfrm>
      </p:grpSpPr>
      <p:sp>
        <p:nvSpPr>
          <p:cNvPr id="15362" name="Google Shape;128;p6"/>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3" name="Google Shape;129;p6"/>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4" name="Google Shape;130;p6"/>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 name="Google Shape;132;p6"/>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22738594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bg1"/>
        </a:solidFill>
        <a:effectLst/>
      </p:bgPr>
    </p:bg>
    <p:spTree>
      <p:nvGrpSpPr>
        <p:cNvPr id="1" name="Shape 214"/>
        <p:cNvGrpSpPr/>
        <p:nvPr/>
      </p:nvGrpSpPr>
      <p:grpSpPr>
        <a:xfrm>
          <a:off x="0" y="0"/>
          <a:ext cx="0" cy="0"/>
          <a:chOff x="0" y="0"/>
          <a:chExt cx="0" cy="0"/>
        </a:xfrm>
      </p:grpSpPr>
      <p:sp>
        <p:nvSpPr>
          <p:cNvPr id="16386" name="Google Shape;215;p15"/>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7" name="Google Shape;216;p15"/>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 name="Google Shape;217;p15"/>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15"/>
          <p:cNvSpPr txBox="1">
            <a:spLocks noGrp="1"/>
          </p:cNvSpPr>
          <p:nvPr>
            <p:ph type="title"/>
          </p:nvPr>
        </p:nvSpPr>
        <p:spPr>
          <a:xfrm>
            <a:off x="914400" y="593367"/>
            <a:ext cx="103632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4154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4154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4602000"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4602000"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78340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78340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4154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4601984"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78340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4154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4601984"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78340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 name="Slide Number Placeholder 1"/>
          <p:cNvSpPr>
            <a:spLocks noGrp="1"/>
          </p:cNvSpPr>
          <p:nvPr>
            <p:ph type="sldNum"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3764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bg1"/>
        </a:solidFill>
        <a:effectLst/>
      </p:bgPr>
    </p:bg>
    <p:spTree>
      <p:nvGrpSpPr>
        <p:cNvPr id="1" name="Shape 172"/>
        <p:cNvGrpSpPr/>
        <p:nvPr/>
      </p:nvGrpSpPr>
      <p:grpSpPr>
        <a:xfrm>
          <a:off x="0" y="0"/>
          <a:ext cx="0" cy="0"/>
          <a:chOff x="0" y="0"/>
          <a:chExt cx="0" cy="0"/>
        </a:xfrm>
      </p:grpSpPr>
      <p:sp>
        <p:nvSpPr>
          <p:cNvPr id="17410" name="Google Shape;173;p11"/>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1" name="Google Shape;174;p11"/>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2" name="Google Shape;175;p11"/>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7413" name="Google Shape;176;p11"/>
          <p:cNvGrpSpPr/>
          <p:nvPr/>
        </p:nvGrpSpPr>
        <p:grpSpPr>
          <a:xfrm>
            <a:off x="885825" y="714375"/>
            <a:ext cx="9937750" cy="5530850"/>
            <a:chOff x="677150" y="1466675"/>
            <a:chExt cx="4997025" cy="2780725"/>
          </a:xfrm>
        </p:grpSpPr>
        <p:sp>
          <p:nvSpPr>
            <p:cNvPr id="17416" name="Google Shape;177;p11"/>
            <p:cNvSpPr/>
            <p:nvPr/>
          </p:nvSpPr>
          <p:spPr>
            <a:xfrm>
              <a:off x="932589" y="4032700"/>
              <a:ext cx="185992" cy="1524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454" h="6085">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7" name="Google Shape;178;p11"/>
            <p:cNvSpPr/>
            <p:nvPr/>
          </p:nvSpPr>
          <p:spPr>
            <a:xfrm>
              <a:off x="1552028" y="3990398"/>
              <a:ext cx="99781" cy="14526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3989" h="5811">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8" name="Google Shape;179;p11"/>
            <p:cNvSpPr/>
            <p:nvPr/>
          </p:nvSpPr>
          <p:spPr>
            <a:xfrm>
              <a:off x="1185633" y="4137256"/>
              <a:ext cx="106167" cy="110144"/>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28" h="4418">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9" name="Google Shape;180;p11"/>
            <p:cNvSpPr/>
            <p:nvPr/>
          </p:nvSpPr>
          <p:spPr>
            <a:xfrm>
              <a:off x="1639038" y="3865090"/>
              <a:ext cx="104570" cy="100566"/>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04" h="4025">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0" name="Google Shape;181;p11"/>
            <p:cNvSpPr/>
            <p:nvPr/>
          </p:nvSpPr>
          <p:spPr>
            <a:xfrm>
              <a:off x="677150" y="3964858"/>
              <a:ext cx="67851" cy="965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704" h="3847">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1" name="Google Shape;182;p11"/>
            <p:cNvSpPr/>
            <p:nvPr/>
          </p:nvSpPr>
          <p:spPr>
            <a:xfrm>
              <a:off x="839992" y="4134862"/>
              <a:ext cx="51088" cy="43898"/>
            </a:xfrm>
            <a:custGeom>
              <a:avLst/>
              <a:gdLst/>
              <a:ahLst/>
              <a:cxnLst>
                <a:cxn ang="0">
                  <a:pos x="2147483646" y="0"/>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025" h="1763">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2" name="Google Shape;183;p11"/>
            <p:cNvSpPr/>
            <p:nvPr/>
          </p:nvSpPr>
          <p:spPr>
            <a:xfrm>
              <a:off x="4813665" y="3284841"/>
              <a:ext cx="59869" cy="4070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383" h="1602">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cubicBezTo>
                    <a:pt x="680" y="110"/>
                    <a:pt x="679" y="96"/>
                    <a:pt x="679" y="81"/>
                  </a:cubicBezTo>
                  <a:cubicBezTo>
                    <a:pt x="679" y="41"/>
                    <a:pt x="669" y="1"/>
                    <a:pt x="63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3" name="Google Shape;184;p11"/>
            <p:cNvSpPr/>
            <p:nvPr/>
          </p:nvSpPr>
          <p:spPr>
            <a:xfrm>
              <a:off x="5526500" y="2776425"/>
              <a:ext cx="147675" cy="9817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5892" h="3948">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4" name="Google Shape;185;p11"/>
            <p:cNvSpPr/>
            <p:nvPr/>
          </p:nvSpPr>
          <p:spPr>
            <a:xfrm>
              <a:off x="4764174" y="3140378"/>
              <a:ext cx="117343" cy="11094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4695" h="4428">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cubicBezTo>
                    <a:pt x="3268" y="3033"/>
                    <a:pt x="3291" y="2984"/>
                    <a:pt x="3266" y="2898"/>
                  </a:cubicBez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5" name="Google Shape;186;p11"/>
            <p:cNvSpPr/>
            <p:nvPr/>
          </p:nvSpPr>
          <p:spPr>
            <a:xfrm>
              <a:off x="1906450" y="1466675"/>
              <a:ext cx="3163452" cy="2660206"/>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26541" h="106407">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6" name="Google Shape;187;p11"/>
            <p:cNvSpPr/>
            <p:nvPr/>
          </p:nvSpPr>
          <p:spPr>
            <a:xfrm>
              <a:off x="2972110" y="2727739"/>
              <a:ext cx="0" cy="798"/>
            </a:xfrm>
            <a:custGeom>
              <a:avLst/>
              <a:gdLst/>
              <a:ahLst/>
              <a:cxnLst>
                <a:cxn ang="0">
                  <a:pos x="1" y="0"/>
                </a:cxn>
                <a:cxn ang="0">
                  <a:pos x="1" y="0"/>
                </a:cxn>
                <a:cxn ang="0">
                  <a:pos x="1" y="0"/>
                </a:cxn>
                <a:cxn ang="0">
                  <a:pos x="1" y="0"/>
                </a:cxn>
              </a:cxnLst>
              <a:rect l="0" t="0" r="0" b="0"/>
              <a:pathLst>
                <a:path w="1" h="13">
                  <a:moveTo>
                    <a:pt x="1" y="0"/>
                  </a:moveTo>
                  <a:cubicBezTo>
                    <a:pt x="1" y="0"/>
                    <a:pt x="1" y="12"/>
                    <a:pt x="1" y="0"/>
                  </a:cubicBezTo>
                  <a:cubicBezTo>
                    <a:pt x="1" y="12"/>
                    <a:pt x="1" y="12"/>
                    <a:pt x="1" y="0"/>
                  </a:cubicBezTo>
                  <a:cubicBezTo>
                    <a:pt x="1" y="12"/>
                    <a:pt x="1" y="12"/>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7" name="Google Shape;188;p11"/>
            <p:cNvSpPr/>
            <p:nvPr/>
          </p:nvSpPr>
          <p:spPr>
            <a:xfrm>
              <a:off x="2972110" y="2889762"/>
              <a:ext cx="0" cy="798"/>
            </a:xfrm>
            <a:custGeom>
              <a:avLst/>
              <a:gdLst/>
              <a:ahLst/>
              <a:cxnLst>
                <a:cxn ang="0">
                  <a:pos x="0" y="0"/>
                </a:cxn>
                <a:cxn ang="0">
                  <a:pos x="0" y="2147483646"/>
                </a:cxn>
                <a:cxn ang="0">
                  <a:pos x="0" y="2147483646"/>
                </a:cxn>
                <a:cxn ang="0">
                  <a:pos x="0" y="0"/>
                </a:cxn>
              </a:cxnLst>
              <a:rect l="0" t="0" r="0" b="0"/>
              <a:pathLst>
                <a:path w="13" h="25">
                  <a:moveTo>
                    <a:pt x="1" y="0"/>
                  </a:moveTo>
                  <a:lnTo>
                    <a:pt x="1" y="24"/>
                  </a:lnTo>
                  <a:lnTo>
                    <a:pt x="13" y="12"/>
                  </a:lnTo>
                  <a:cubicBezTo>
                    <a:pt x="13" y="0"/>
                    <a:pt x="13" y="0"/>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8" name="Google Shape;189;p11"/>
            <p:cNvSpPr/>
            <p:nvPr/>
          </p:nvSpPr>
          <p:spPr>
            <a:xfrm>
              <a:off x="3736830" y="2092418"/>
              <a:ext cx="0" cy="0"/>
            </a:xfrm>
            <a:custGeom>
              <a:avLst/>
              <a:gdLst/>
              <a:ahLst/>
              <a:cxnLst>
                <a:cxn ang="0">
                  <a:pos x="0" y="0"/>
                </a:cxn>
              </a:cxnLst>
              <a:rect l="0" t="0" r="0" b="0"/>
              <a:pathLst>
                <a:path w="1" h="1">
                  <a:moveTo>
                    <a:pt x="0" y="0"/>
                  </a:move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9" name="Google Shape;190;p11"/>
            <p:cNvSpPr/>
            <p:nvPr/>
          </p:nvSpPr>
          <p:spPr>
            <a:xfrm>
              <a:off x="5097043" y="2815534"/>
              <a:ext cx="330474" cy="27136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3217" h="10833">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91" name="Google Shape;191;p11"/>
          <p:cNvSpPr txBox="1">
            <a:spLocks noGrp="1"/>
          </p:cNvSpPr>
          <p:nvPr>
            <p:ph type="title"/>
          </p:nvPr>
        </p:nvSpPr>
        <p:spPr>
          <a:xfrm>
            <a:off x="1907067" y="2430200"/>
            <a:ext cx="8378000" cy="1557600"/>
          </a:xfrm>
          <a:prstGeom prst="rect">
            <a:avLst/>
          </a:prstGeom>
        </p:spPr>
        <p:txBody>
          <a:bodyPr spcFirstLastPara="1" anchor="b">
            <a:noAutofit/>
          </a:bodyPr>
          <a:lstStyle>
            <a:lvl1pPr lvl="0" algn="ctr">
              <a:spcBef>
                <a:spcPts val="0"/>
              </a:spcBef>
              <a:spcAft>
                <a:spcPts val="0"/>
              </a:spcAft>
              <a:buSzPts val="7000"/>
              <a:buNone/>
              <a:defRPr sz="9335"/>
            </a:lvl1pPr>
            <a:lvl2pPr lvl="1" algn="ctr">
              <a:spcBef>
                <a:spcPts val="0"/>
              </a:spcBef>
              <a:spcAft>
                <a:spcPts val="0"/>
              </a:spcAft>
              <a:buSzPts val="7000"/>
              <a:buNone/>
              <a:defRPr sz="9335"/>
            </a:lvl2pPr>
            <a:lvl3pPr lvl="2" algn="ctr">
              <a:spcBef>
                <a:spcPts val="0"/>
              </a:spcBef>
              <a:spcAft>
                <a:spcPts val="0"/>
              </a:spcAft>
              <a:buSzPts val="7000"/>
              <a:buNone/>
              <a:defRPr sz="9335"/>
            </a:lvl3pPr>
            <a:lvl4pPr lvl="3" algn="ctr">
              <a:spcBef>
                <a:spcPts val="0"/>
              </a:spcBef>
              <a:spcAft>
                <a:spcPts val="0"/>
              </a:spcAft>
              <a:buSzPts val="7000"/>
              <a:buNone/>
              <a:defRPr sz="9335"/>
            </a:lvl4pPr>
            <a:lvl5pPr lvl="4" algn="ctr">
              <a:spcBef>
                <a:spcPts val="0"/>
              </a:spcBef>
              <a:spcAft>
                <a:spcPts val="0"/>
              </a:spcAft>
              <a:buSzPts val="7000"/>
              <a:buNone/>
              <a:defRPr sz="9335"/>
            </a:lvl5pPr>
            <a:lvl6pPr lvl="5" algn="ctr">
              <a:spcBef>
                <a:spcPts val="0"/>
              </a:spcBef>
              <a:spcAft>
                <a:spcPts val="0"/>
              </a:spcAft>
              <a:buSzPts val="7000"/>
              <a:buNone/>
              <a:defRPr sz="9335"/>
            </a:lvl6pPr>
            <a:lvl7pPr lvl="6" algn="ctr">
              <a:spcBef>
                <a:spcPts val="0"/>
              </a:spcBef>
              <a:spcAft>
                <a:spcPts val="0"/>
              </a:spcAft>
              <a:buSzPts val="7000"/>
              <a:buNone/>
              <a:defRPr sz="9335"/>
            </a:lvl7pPr>
            <a:lvl8pPr lvl="7" algn="ctr">
              <a:spcBef>
                <a:spcPts val="0"/>
              </a:spcBef>
              <a:spcAft>
                <a:spcPts val="0"/>
              </a:spcAft>
              <a:buSzPts val="7000"/>
              <a:buNone/>
              <a:defRPr sz="9335"/>
            </a:lvl8pPr>
            <a:lvl9pPr lvl="8" algn="ctr">
              <a:spcBef>
                <a:spcPts val="0"/>
              </a:spcBef>
              <a:spcAft>
                <a:spcPts val="0"/>
              </a:spcAft>
              <a:buSzPts val="7000"/>
              <a:buNone/>
              <a:defRPr sz="9335"/>
            </a:lvl9pPr>
          </a:lstStyle>
          <a:p>
            <a:r>
              <a:rPr lang="en-US"/>
              <a:t>Click to edit Master title style</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 name="Slide Number Placeholder 1"/>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63372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1754573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41322911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929361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72780701"/>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538864646"/>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967505604"/>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852869910"/>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109491017"/>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799899958"/>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002205009"/>
      </p:ext>
    </p:extLst>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950063313"/>
      </p:ext>
    </p:extLst>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838587044"/>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206096608"/>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647338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179069549"/>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069962536"/>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885847"/>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142472026"/>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915078689"/>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98521950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176572692"/>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037498499"/>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330388546"/>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10228092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966784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5007143"/>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98398697"/>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230318959"/>
      </p:ext>
    </p:extLst>
  </p:cSld>
  <p:clrMapOvr>
    <a:masterClrMapping/>
  </p:clrMapOvr>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492343166"/>
      </p:ext>
    </p:extLst>
  </p:cSld>
  <p:clrMapOvr>
    <a:masterClrMapping/>
  </p:clrMapOvr>
  <p:timing>
    <p:tnLst>
      <p:par>
        <p:cTn id="1" dur="indefinite" restart="never" nodeType="tmRoot"/>
      </p:par>
    </p:tnLst>
  </p:timing>
  <p:hf sldNum="0"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020355232"/>
      </p:ext>
    </p:extLst>
  </p:cSld>
  <p:clrMapOvr>
    <a:masterClrMapping/>
  </p:clrMapOvr>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208330873"/>
      </p:ext>
    </p:extLst>
  </p:cSld>
  <p:clrMapOvr>
    <a:masterClrMapping/>
  </p:clrMapOvr>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65051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bg1"/>
        </a:solidFill>
        <a:effectLst/>
      </p:bgPr>
    </p:bg>
    <p:spTree>
      <p:nvGrpSpPr>
        <p:cNvPr id="1" name="Shape 110"/>
        <p:cNvGrpSpPr/>
        <p:nvPr/>
      </p:nvGrpSpPr>
      <p:grpSpPr>
        <a:xfrm>
          <a:off x="0" y="0"/>
          <a:ext cx="0" cy="0"/>
          <a:chOff x="0" y="0"/>
          <a:chExt cx="0" cy="0"/>
        </a:xfrm>
      </p:grpSpPr>
      <p:sp>
        <p:nvSpPr>
          <p:cNvPr id="14338" name="Google Shape;111;p4"/>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39" name="Google Shape;112;p4"/>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40" name="Google Shape;113;p4"/>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a:noAutofit/>
          </a:bodyPr>
          <a:lstStyle>
            <a:lvl1pPr marL="609600" lvl="0" indent="-406400">
              <a:spcBef>
                <a:spcPts val="0"/>
              </a:spcBef>
              <a:spcAft>
                <a:spcPts val="0"/>
              </a:spcAft>
              <a:buClr>
                <a:srgbClr val="434343"/>
              </a:buClr>
              <a:buSzPts val="1200"/>
              <a:buFont typeface="Livvic"/>
              <a:buAutoNum type="arabicPeriod"/>
              <a:defRPr sz="1465"/>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a:endParaRPr/>
          </a:p>
        </p:txBody>
      </p:sp>
      <p:sp>
        <p:nvSpPr>
          <p:cNvPr id="9" name="Google Shape;116;p4"/>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2136965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bg1"/>
        </a:solidFill>
        <a:effectLst/>
      </p:bgPr>
    </p:bg>
    <p:spTree>
      <p:nvGrpSpPr>
        <p:cNvPr id="1" name="Shape 127"/>
        <p:cNvGrpSpPr/>
        <p:nvPr/>
      </p:nvGrpSpPr>
      <p:grpSpPr>
        <a:xfrm>
          <a:off x="0" y="0"/>
          <a:ext cx="0" cy="0"/>
          <a:chOff x="0" y="0"/>
          <a:chExt cx="0" cy="0"/>
        </a:xfrm>
      </p:grpSpPr>
      <p:sp>
        <p:nvSpPr>
          <p:cNvPr id="15362" name="Google Shape;128;p6"/>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3" name="Google Shape;129;p6"/>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4" name="Google Shape;130;p6"/>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 name="Google Shape;132;p6"/>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14254390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bg1"/>
        </a:solidFill>
        <a:effectLst/>
      </p:bgPr>
    </p:bg>
    <p:spTree>
      <p:nvGrpSpPr>
        <p:cNvPr id="1" name="Shape 214"/>
        <p:cNvGrpSpPr/>
        <p:nvPr/>
      </p:nvGrpSpPr>
      <p:grpSpPr>
        <a:xfrm>
          <a:off x="0" y="0"/>
          <a:ext cx="0" cy="0"/>
          <a:chOff x="0" y="0"/>
          <a:chExt cx="0" cy="0"/>
        </a:xfrm>
      </p:grpSpPr>
      <p:sp>
        <p:nvSpPr>
          <p:cNvPr id="16386" name="Google Shape;215;p15"/>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7" name="Google Shape;216;p15"/>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 name="Google Shape;217;p15"/>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15"/>
          <p:cNvSpPr txBox="1">
            <a:spLocks noGrp="1"/>
          </p:cNvSpPr>
          <p:nvPr>
            <p:ph type="title"/>
          </p:nvPr>
        </p:nvSpPr>
        <p:spPr>
          <a:xfrm>
            <a:off x="914400" y="593367"/>
            <a:ext cx="103632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4154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4154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4602000"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4602000"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78340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78340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4154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4601984"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78340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4154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4601984"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78340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 name="Slide Number Placeholder 1"/>
          <p:cNvSpPr>
            <a:spLocks noGrp="1"/>
          </p:cNvSpPr>
          <p:nvPr>
            <p:ph type="sldNum"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860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122814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bg1"/>
        </a:solidFill>
        <a:effectLst/>
      </p:bgPr>
    </p:bg>
    <p:spTree>
      <p:nvGrpSpPr>
        <p:cNvPr id="1" name="Shape 172"/>
        <p:cNvGrpSpPr/>
        <p:nvPr/>
      </p:nvGrpSpPr>
      <p:grpSpPr>
        <a:xfrm>
          <a:off x="0" y="0"/>
          <a:ext cx="0" cy="0"/>
          <a:chOff x="0" y="0"/>
          <a:chExt cx="0" cy="0"/>
        </a:xfrm>
      </p:grpSpPr>
      <p:sp>
        <p:nvSpPr>
          <p:cNvPr id="17410" name="Google Shape;173;p11"/>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1" name="Google Shape;174;p11"/>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2" name="Google Shape;175;p11"/>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7413" name="Google Shape;176;p11"/>
          <p:cNvGrpSpPr/>
          <p:nvPr/>
        </p:nvGrpSpPr>
        <p:grpSpPr>
          <a:xfrm>
            <a:off x="885825" y="714375"/>
            <a:ext cx="9937750" cy="5530850"/>
            <a:chOff x="677150" y="1466675"/>
            <a:chExt cx="4997025" cy="2780725"/>
          </a:xfrm>
        </p:grpSpPr>
        <p:sp>
          <p:nvSpPr>
            <p:cNvPr id="17416" name="Google Shape;177;p11"/>
            <p:cNvSpPr/>
            <p:nvPr/>
          </p:nvSpPr>
          <p:spPr>
            <a:xfrm>
              <a:off x="932589" y="4032700"/>
              <a:ext cx="185992" cy="1524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454" h="6085">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7" name="Google Shape;178;p11"/>
            <p:cNvSpPr/>
            <p:nvPr/>
          </p:nvSpPr>
          <p:spPr>
            <a:xfrm>
              <a:off x="1552028" y="3990398"/>
              <a:ext cx="99781" cy="14526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3989" h="5811">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8" name="Google Shape;179;p11"/>
            <p:cNvSpPr/>
            <p:nvPr/>
          </p:nvSpPr>
          <p:spPr>
            <a:xfrm>
              <a:off x="1185633" y="4137256"/>
              <a:ext cx="106167" cy="110144"/>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28" h="4418">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9" name="Google Shape;180;p11"/>
            <p:cNvSpPr/>
            <p:nvPr/>
          </p:nvSpPr>
          <p:spPr>
            <a:xfrm>
              <a:off x="1639038" y="3865090"/>
              <a:ext cx="104570" cy="100566"/>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04" h="4025">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0" name="Google Shape;181;p11"/>
            <p:cNvSpPr/>
            <p:nvPr/>
          </p:nvSpPr>
          <p:spPr>
            <a:xfrm>
              <a:off x="677150" y="3964858"/>
              <a:ext cx="67851" cy="965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704" h="3847">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1" name="Google Shape;182;p11"/>
            <p:cNvSpPr/>
            <p:nvPr/>
          </p:nvSpPr>
          <p:spPr>
            <a:xfrm>
              <a:off x="839992" y="4134862"/>
              <a:ext cx="51088" cy="43898"/>
            </a:xfrm>
            <a:custGeom>
              <a:avLst/>
              <a:gdLst/>
              <a:ahLst/>
              <a:cxnLst>
                <a:cxn ang="0">
                  <a:pos x="2147483646" y="0"/>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025" h="1763">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2" name="Google Shape;183;p11"/>
            <p:cNvSpPr/>
            <p:nvPr/>
          </p:nvSpPr>
          <p:spPr>
            <a:xfrm>
              <a:off x="4813665" y="3284841"/>
              <a:ext cx="59869" cy="4070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383" h="1602">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cubicBezTo>
                    <a:pt x="680" y="110"/>
                    <a:pt x="679" y="96"/>
                    <a:pt x="679" y="81"/>
                  </a:cubicBezTo>
                  <a:cubicBezTo>
                    <a:pt x="679" y="41"/>
                    <a:pt x="669" y="1"/>
                    <a:pt x="63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3" name="Google Shape;184;p11"/>
            <p:cNvSpPr/>
            <p:nvPr/>
          </p:nvSpPr>
          <p:spPr>
            <a:xfrm>
              <a:off x="5526500" y="2776425"/>
              <a:ext cx="147675" cy="9817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5892" h="3948">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4" name="Google Shape;185;p11"/>
            <p:cNvSpPr/>
            <p:nvPr/>
          </p:nvSpPr>
          <p:spPr>
            <a:xfrm>
              <a:off x="4764174" y="3140378"/>
              <a:ext cx="117343" cy="11094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4695" h="4428">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cubicBezTo>
                    <a:pt x="3268" y="3033"/>
                    <a:pt x="3291" y="2984"/>
                    <a:pt x="3266" y="2898"/>
                  </a:cubicBez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5" name="Google Shape;186;p11"/>
            <p:cNvSpPr/>
            <p:nvPr/>
          </p:nvSpPr>
          <p:spPr>
            <a:xfrm>
              <a:off x="1906450" y="1466675"/>
              <a:ext cx="3163452" cy="2660206"/>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26541" h="106407">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6" name="Google Shape;187;p11"/>
            <p:cNvSpPr/>
            <p:nvPr/>
          </p:nvSpPr>
          <p:spPr>
            <a:xfrm>
              <a:off x="2972110" y="2727739"/>
              <a:ext cx="0" cy="798"/>
            </a:xfrm>
            <a:custGeom>
              <a:avLst/>
              <a:gdLst/>
              <a:ahLst/>
              <a:cxnLst>
                <a:cxn ang="0">
                  <a:pos x="1" y="0"/>
                </a:cxn>
                <a:cxn ang="0">
                  <a:pos x="1" y="0"/>
                </a:cxn>
                <a:cxn ang="0">
                  <a:pos x="1" y="0"/>
                </a:cxn>
                <a:cxn ang="0">
                  <a:pos x="1" y="0"/>
                </a:cxn>
              </a:cxnLst>
              <a:rect l="0" t="0" r="0" b="0"/>
              <a:pathLst>
                <a:path w="1" h="13">
                  <a:moveTo>
                    <a:pt x="1" y="0"/>
                  </a:moveTo>
                  <a:cubicBezTo>
                    <a:pt x="1" y="0"/>
                    <a:pt x="1" y="12"/>
                    <a:pt x="1" y="0"/>
                  </a:cubicBezTo>
                  <a:cubicBezTo>
                    <a:pt x="1" y="12"/>
                    <a:pt x="1" y="12"/>
                    <a:pt x="1" y="0"/>
                  </a:cubicBezTo>
                  <a:cubicBezTo>
                    <a:pt x="1" y="12"/>
                    <a:pt x="1" y="12"/>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7" name="Google Shape;188;p11"/>
            <p:cNvSpPr/>
            <p:nvPr/>
          </p:nvSpPr>
          <p:spPr>
            <a:xfrm>
              <a:off x="2972110" y="2889762"/>
              <a:ext cx="0" cy="798"/>
            </a:xfrm>
            <a:custGeom>
              <a:avLst/>
              <a:gdLst/>
              <a:ahLst/>
              <a:cxnLst>
                <a:cxn ang="0">
                  <a:pos x="0" y="0"/>
                </a:cxn>
                <a:cxn ang="0">
                  <a:pos x="0" y="2147483646"/>
                </a:cxn>
                <a:cxn ang="0">
                  <a:pos x="0" y="2147483646"/>
                </a:cxn>
                <a:cxn ang="0">
                  <a:pos x="0" y="0"/>
                </a:cxn>
              </a:cxnLst>
              <a:rect l="0" t="0" r="0" b="0"/>
              <a:pathLst>
                <a:path w="13" h="25">
                  <a:moveTo>
                    <a:pt x="1" y="0"/>
                  </a:moveTo>
                  <a:lnTo>
                    <a:pt x="1" y="24"/>
                  </a:lnTo>
                  <a:lnTo>
                    <a:pt x="13" y="12"/>
                  </a:lnTo>
                  <a:cubicBezTo>
                    <a:pt x="13" y="0"/>
                    <a:pt x="13" y="0"/>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8" name="Google Shape;189;p11"/>
            <p:cNvSpPr/>
            <p:nvPr/>
          </p:nvSpPr>
          <p:spPr>
            <a:xfrm>
              <a:off x="3736830" y="2092418"/>
              <a:ext cx="0" cy="0"/>
            </a:xfrm>
            <a:custGeom>
              <a:avLst/>
              <a:gdLst/>
              <a:ahLst/>
              <a:cxnLst>
                <a:cxn ang="0">
                  <a:pos x="0" y="0"/>
                </a:cxn>
              </a:cxnLst>
              <a:rect l="0" t="0" r="0" b="0"/>
              <a:pathLst>
                <a:path w="1" h="1">
                  <a:moveTo>
                    <a:pt x="0" y="0"/>
                  </a:move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9" name="Google Shape;190;p11"/>
            <p:cNvSpPr/>
            <p:nvPr/>
          </p:nvSpPr>
          <p:spPr>
            <a:xfrm>
              <a:off x="5097043" y="2815534"/>
              <a:ext cx="330474" cy="27136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3217" h="10833">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91" name="Google Shape;191;p11"/>
          <p:cNvSpPr txBox="1">
            <a:spLocks noGrp="1"/>
          </p:cNvSpPr>
          <p:nvPr>
            <p:ph type="title"/>
          </p:nvPr>
        </p:nvSpPr>
        <p:spPr>
          <a:xfrm>
            <a:off x="1907067" y="2430200"/>
            <a:ext cx="8378000" cy="1557600"/>
          </a:xfrm>
          <a:prstGeom prst="rect">
            <a:avLst/>
          </a:prstGeom>
        </p:spPr>
        <p:txBody>
          <a:bodyPr spcFirstLastPara="1" anchor="b">
            <a:noAutofit/>
          </a:bodyPr>
          <a:lstStyle>
            <a:lvl1pPr lvl="0" algn="ctr">
              <a:spcBef>
                <a:spcPts val="0"/>
              </a:spcBef>
              <a:spcAft>
                <a:spcPts val="0"/>
              </a:spcAft>
              <a:buSzPts val="7000"/>
              <a:buNone/>
              <a:defRPr sz="9335"/>
            </a:lvl1pPr>
            <a:lvl2pPr lvl="1" algn="ctr">
              <a:spcBef>
                <a:spcPts val="0"/>
              </a:spcBef>
              <a:spcAft>
                <a:spcPts val="0"/>
              </a:spcAft>
              <a:buSzPts val="7000"/>
              <a:buNone/>
              <a:defRPr sz="9335"/>
            </a:lvl2pPr>
            <a:lvl3pPr lvl="2" algn="ctr">
              <a:spcBef>
                <a:spcPts val="0"/>
              </a:spcBef>
              <a:spcAft>
                <a:spcPts val="0"/>
              </a:spcAft>
              <a:buSzPts val="7000"/>
              <a:buNone/>
              <a:defRPr sz="9335"/>
            </a:lvl3pPr>
            <a:lvl4pPr lvl="3" algn="ctr">
              <a:spcBef>
                <a:spcPts val="0"/>
              </a:spcBef>
              <a:spcAft>
                <a:spcPts val="0"/>
              </a:spcAft>
              <a:buSzPts val="7000"/>
              <a:buNone/>
              <a:defRPr sz="9335"/>
            </a:lvl4pPr>
            <a:lvl5pPr lvl="4" algn="ctr">
              <a:spcBef>
                <a:spcPts val="0"/>
              </a:spcBef>
              <a:spcAft>
                <a:spcPts val="0"/>
              </a:spcAft>
              <a:buSzPts val="7000"/>
              <a:buNone/>
              <a:defRPr sz="9335"/>
            </a:lvl5pPr>
            <a:lvl6pPr lvl="5" algn="ctr">
              <a:spcBef>
                <a:spcPts val="0"/>
              </a:spcBef>
              <a:spcAft>
                <a:spcPts val="0"/>
              </a:spcAft>
              <a:buSzPts val="7000"/>
              <a:buNone/>
              <a:defRPr sz="9335"/>
            </a:lvl6pPr>
            <a:lvl7pPr lvl="6" algn="ctr">
              <a:spcBef>
                <a:spcPts val="0"/>
              </a:spcBef>
              <a:spcAft>
                <a:spcPts val="0"/>
              </a:spcAft>
              <a:buSzPts val="7000"/>
              <a:buNone/>
              <a:defRPr sz="9335"/>
            </a:lvl7pPr>
            <a:lvl8pPr lvl="7" algn="ctr">
              <a:spcBef>
                <a:spcPts val="0"/>
              </a:spcBef>
              <a:spcAft>
                <a:spcPts val="0"/>
              </a:spcAft>
              <a:buSzPts val="7000"/>
              <a:buNone/>
              <a:defRPr sz="9335"/>
            </a:lvl8pPr>
            <a:lvl9pPr lvl="8" algn="ctr">
              <a:spcBef>
                <a:spcPts val="0"/>
              </a:spcBef>
              <a:spcAft>
                <a:spcPts val="0"/>
              </a:spcAft>
              <a:buSzPts val="7000"/>
              <a:buNone/>
              <a:defRPr sz="9335"/>
            </a:lvl9pPr>
          </a:lstStyle>
          <a:p>
            <a:r>
              <a:rPr lang="en-US"/>
              <a:t>Click to edit Master title style</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 name="Slide Number Placeholder 1"/>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8346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38134665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bg1"/>
        </a:solidFill>
        <a:effectLst/>
      </p:bgPr>
    </p:bg>
    <p:spTree>
      <p:nvGrpSpPr>
        <p:cNvPr id="1" name="Shape 110"/>
        <p:cNvGrpSpPr/>
        <p:nvPr/>
      </p:nvGrpSpPr>
      <p:grpSpPr>
        <a:xfrm>
          <a:off x="0" y="0"/>
          <a:ext cx="0" cy="0"/>
          <a:chOff x="0" y="0"/>
          <a:chExt cx="0" cy="0"/>
        </a:xfrm>
      </p:grpSpPr>
      <p:sp>
        <p:nvSpPr>
          <p:cNvPr id="14338" name="Google Shape;111;p4"/>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39" name="Google Shape;112;p4"/>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40" name="Google Shape;113;p4"/>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a:noAutofit/>
          </a:bodyPr>
          <a:lstStyle>
            <a:lvl1pPr marL="609600" lvl="0" indent="-406400">
              <a:spcBef>
                <a:spcPts val="0"/>
              </a:spcBef>
              <a:spcAft>
                <a:spcPts val="0"/>
              </a:spcAft>
              <a:buClr>
                <a:srgbClr val="434343"/>
              </a:buClr>
              <a:buSzPts val="1200"/>
              <a:buFont typeface="Livvic"/>
              <a:buAutoNum type="arabicPeriod"/>
              <a:defRPr sz="1465"/>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a:endParaRPr/>
          </a:p>
        </p:txBody>
      </p:sp>
      <p:sp>
        <p:nvSpPr>
          <p:cNvPr id="9" name="Google Shape;116;p4"/>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5093023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bg1"/>
        </a:solidFill>
        <a:effectLst/>
      </p:bgPr>
    </p:bg>
    <p:spTree>
      <p:nvGrpSpPr>
        <p:cNvPr id="1" name="Shape 127"/>
        <p:cNvGrpSpPr/>
        <p:nvPr/>
      </p:nvGrpSpPr>
      <p:grpSpPr>
        <a:xfrm>
          <a:off x="0" y="0"/>
          <a:ext cx="0" cy="0"/>
          <a:chOff x="0" y="0"/>
          <a:chExt cx="0" cy="0"/>
        </a:xfrm>
      </p:grpSpPr>
      <p:sp>
        <p:nvSpPr>
          <p:cNvPr id="15362" name="Google Shape;128;p6"/>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3" name="Google Shape;129;p6"/>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4" name="Google Shape;130;p6"/>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 name="Google Shape;132;p6"/>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815009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bg1"/>
        </a:solidFill>
        <a:effectLst/>
      </p:bgPr>
    </p:bg>
    <p:spTree>
      <p:nvGrpSpPr>
        <p:cNvPr id="1" name="Shape 214"/>
        <p:cNvGrpSpPr/>
        <p:nvPr/>
      </p:nvGrpSpPr>
      <p:grpSpPr>
        <a:xfrm>
          <a:off x="0" y="0"/>
          <a:ext cx="0" cy="0"/>
          <a:chOff x="0" y="0"/>
          <a:chExt cx="0" cy="0"/>
        </a:xfrm>
      </p:grpSpPr>
      <p:sp>
        <p:nvSpPr>
          <p:cNvPr id="16386" name="Google Shape;215;p15"/>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7" name="Google Shape;216;p15"/>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 name="Google Shape;217;p15"/>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15"/>
          <p:cNvSpPr txBox="1">
            <a:spLocks noGrp="1"/>
          </p:cNvSpPr>
          <p:nvPr>
            <p:ph type="title"/>
          </p:nvPr>
        </p:nvSpPr>
        <p:spPr>
          <a:xfrm>
            <a:off x="914400" y="593367"/>
            <a:ext cx="103632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4154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4154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4602000"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4602000"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78340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78340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4154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4601984"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78340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4154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4601984"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78340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 name="Slide Number Placeholder 1"/>
          <p:cNvSpPr>
            <a:spLocks noGrp="1"/>
          </p:cNvSpPr>
          <p:nvPr>
            <p:ph type="sldNum"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67090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bg1"/>
        </a:solidFill>
        <a:effectLst/>
      </p:bgPr>
    </p:bg>
    <p:spTree>
      <p:nvGrpSpPr>
        <p:cNvPr id="1" name="Shape 172"/>
        <p:cNvGrpSpPr/>
        <p:nvPr/>
      </p:nvGrpSpPr>
      <p:grpSpPr>
        <a:xfrm>
          <a:off x="0" y="0"/>
          <a:ext cx="0" cy="0"/>
          <a:chOff x="0" y="0"/>
          <a:chExt cx="0" cy="0"/>
        </a:xfrm>
      </p:grpSpPr>
      <p:sp>
        <p:nvSpPr>
          <p:cNvPr id="17410" name="Google Shape;173;p11"/>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1" name="Google Shape;174;p11"/>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2" name="Google Shape;175;p11"/>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7413" name="Google Shape;176;p11"/>
          <p:cNvGrpSpPr/>
          <p:nvPr/>
        </p:nvGrpSpPr>
        <p:grpSpPr>
          <a:xfrm>
            <a:off x="885825" y="714375"/>
            <a:ext cx="9937750" cy="5530850"/>
            <a:chOff x="677150" y="1466675"/>
            <a:chExt cx="4997025" cy="2780725"/>
          </a:xfrm>
        </p:grpSpPr>
        <p:sp>
          <p:nvSpPr>
            <p:cNvPr id="17416" name="Google Shape;177;p11"/>
            <p:cNvSpPr/>
            <p:nvPr/>
          </p:nvSpPr>
          <p:spPr>
            <a:xfrm>
              <a:off x="932589" y="4032700"/>
              <a:ext cx="185992" cy="1524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454" h="6085">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7" name="Google Shape;178;p11"/>
            <p:cNvSpPr/>
            <p:nvPr/>
          </p:nvSpPr>
          <p:spPr>
            <a:xfrm>
              <a:off x="1552028" y="3990398"/>
              <a:ext cx="99781" cy="14526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3989" h="5811">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8" name="Google Shape;179;p11"/>
            <p:cNvSpPr/>
            <p:nvPr/>
          </p:nvSpPr>
          <p:spPr>
            <a:xfrm>
              <a:off x="1185633" y="4137256"/>
              <a:ext cx="106167" cy="110144"/>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28" h="4418">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9" name="Google Shape;180;p11"/>
            <p:cNvSpPr/>
            <p:nvPr/>
          </p:nvSpPr>
          <p:spPr>
            <a:xfrm>
              <a:off x="1639038" y="3865090"/>
              <a:ext cx="104570" cy="100566"/>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04" h="4025">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0" name="Google Shape;181;p11"/>
            <p:cNvSpPr/>
            <p:nvPr/>
          </p:nvSpPr>
          <p:spPr>
            <a:xfrm>
              <a:off x="677150" y="3964858"/>
              <a:ext cx="67851" cy="965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704" h="3847">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1" name="Google Shape;182;p11"/>
            <p:cNvSpPr/>
            <p:nvPr/>
          </p:nvSpPr>
          <p:spPr>
            <a:xfrm>
              <a:off x="839992" y="4134862"/>
              <a:ext cx="51088" cy="43898"/>
            </a:xfrm>
            <a:custGeom>
              <a:avLst/>
              <a:gdLst/>
              <a:ahLst/>
              <a:cxnLst>
                <a:cxn ang="0">
                  <a:pos x="2147483646" y="0"/>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025" h="1763">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2" name="Google Shape;183;p11"/>
            <p:cNvSpPr/>
            <p:nvPr/>
          </p:nvSpPr>
          <p:spPr>
            <a:xfrm>
              <a:off x="4813665" y="3284841"/>
              <a:ext cx="59869" cy="4070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383" h="1602">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cubicBezTo>
                    <a:pt x="680" y="110"/>
                    <a:pt x="679" y="96"/>
                    <a:pt x="679" y="81"/>
                  </a:cubicBezTo>
                  <a:cubicBezTo>
                    <a:pt x="679" y="41"/>
                    <a:pt x="669" y="1"/>
                    <a:pt x="63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3" name="Google Shape;184;p11"/>
            <p:cNvSpPr/>
            <p:nvPr/>
          </p:nvSpPr>
          <p:spPr>
            <a:xfrm>
              <a:off x="5526500" y="2776425"/>
              <a:ext cx="147675" cy="9817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5892" h="3948">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4" name="Google Shape;185;p11"/>
            <p:cNvSpPr/>
            <p:nvPr/>
          </p:nvSpPr>
          <p:spPr>
            <a:xfrm>
              <a:off x="4764174" y="3140378"/>
              <a:ext cx="117343" cy="11094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4695" h="4428">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cubicBezTo>
                    <a:pt x="3268" y="3033"/>
                    <a:pt x="3291" y="2984"/>
                    <a:pt x="3266" y="2898"/>
                  </a:cubicBez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5" name="Google Shape;186;p11"/>
            <p:cNvSpPr/>
            <p:nvPr/>
          </p:nvSpPr>
          <p:spPr>
            <a:xfrm>
              <a:off x="1906450" y="1466675"/>
              <a:ext cx="3163452" cy="2660206"/>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26541" h="106407">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6" name="Google Shape;187;p11"/>
            <p:cNvSpPr/>
            <p:nvPr/>
          </p:nvSpPr>
          <p:spPr>
            <a:xfrm>
              <a:off x="2972110" y="2727739"/>
              <a:ext cx="0" cy="798"/>
            </a:xfrm>
            <a:custGeom>
              <a:avLst/>
              <a:gdLst/>
              <a:ahLst/>
              <a:cxnLst>
                <a:cxn ang="0">
                  <a:pos x="1" y="0"/>
                </a:cxn>
                <a:cxn ang="0">
                  <a:pos x="1" y="0"/>
                </a:cxn>
                <a:cxn ang="0">
                  <a:pos x="1" y="0"/>
                </a:cxn>
                <a:cxn ang="0">
                  <a:pos x="1" y="0"/>
                </a:cxn>
              </a:cxnLst>
              <a:rect l="0" t="0" r="0" b="0"/>
              <a:pathLst>
                <a:path w="1" h="13">
                  <a:moveTo>
                    <a:pt x="1" y="0"/>
                  </a:moveTo>
                  <a:cubicBezTo>
                    <a:pt x="1" y="0"/>
                    <a:pt x="1" y="12"/>
                    <a:pt x="1" y="0"/>
                  </a:cubicBezTo>
                  <a:cubicBezTo>
                    <a:pt x="1" y="12"/>
                    <a:pt x="1" y="12"/>
                    <a:pt x="1" y="0"/>
                  </a:cubicBezTo>
                  <a:cubicBezTo>
                    <a:pt x="1" y="12"/>
                    <a:pt x="1" y="12"/>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7" name="Google Shape;188;p11"/>
            <p:cNvSpPr/>
            <p:nvPr/>
          </p:nvSpPr>
          <p:spPr>
            <a:xfrm>
              <a:off x="2972110" y="2889762"/>
              <a:ext cx="0" cy="798"/>
            </a:xfrm>
            <a:custGeom>
              <a:avLst/>
              <a:gdLst/>
              <a:ahLst/>
              <a:cxnLst>
                <a:cxn ang="0">
                  <a:pos x="0" y="0"/>
                </a:cxn>
                <a:cxn ang="0">
                  <a:pos x="0" y="2147483646"/>
                </a:cxn>
                <a:cxn ang="0">
                  <a:pos x="0" y="2147483646"/>
                </a:cxn>
                <a:cxn ang="0">
                  <a:pos x="0" y="0"/>
                </a:cxn>
              </a:cxnLst>
              <a:rect l="0" t="0" r="0" b="0"/>
              <a:pathLst>
                <a:path w="13" h="25">
                  <a:moveTo>
                    <a:pt x="1" y="0"/>
                  </a:moveTo>
                  <a:lnTo>
                    <a:pt x="1" y="24"/>
                  </a:lnTo>
                  <a:lnTo>
                    <a:pt x="13" y="12"/>
                  </a:lnTo>
                  <a:cubicBezTo>
                    <a:pt x="13" y="0"/>
                    <a:pt x="13" y="0"/>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8" name="Google Shape;189;p11"/>
            <p:cNvSpPr/>
            <p:nvPr/>
          </p:nvSpPr>
          <p:spPr>
            <a:xfrm>
              <a:off x="3736830" y="2092418"/>
              <a:ext cx="0" cy="0"/>
            </a:xfrm>
            <a:custGeom>
              <a:avLst/>
              <a:gdLst/>
              <a:ahLst/>
              <a:cxnLst>
                <a:cxn ang="0">
                  <a:pos x="0" y="0"/>
                </a:cxn>
              </a:cxnLst>
              <a:rect l="0" t="0" r="0" b="0"/>
              <a:pathLst>
                <a:path w="1" h="1">
                  <a:moveTo>
                    <a:pt x="0" y="0"/>
                  </a:move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9" name="Google Shape;190;p11"/>
            <p:cNvSpPr/>
            <p:nvPr/>
          </p:nvSpPr>
          <p:spPr>
            <a:xfrm>
              <a:off x="5097043" y="2815534"/>
              <a:ext cx="330474" cy="27136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3217" h="10833">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91" name="Google Shape;191;p11"/>
          <p:cNvSpPr txBox="1">
            <a:spLocks noGrp="1"/>
          </p:cNvSpPr>
          <p:nvPr>
            <p:ph type="title"/>
          </p:nvPr>
        </p:nvSpPr>
        <p:spPr>
          <a:xfrm>
            <a:off x="1907067" y="2430200"/>
            <a:ext cx="8378000" cy="1557600"/>
          </a:xfrm>
          <a:prstGeom prst="rect">
            <a:avLst/>
          </a:prstGeom>
        </p:spPr>
        <p:txBody>
          <a:bodyPr spcFirstLastPara="1" anchor="b">
            <a:noAutofit/>
          </a:bodyPr>
          <a:lstStyle>
            <a:lvl1pPr lvl="0" algn="ctr">
              <a:spcBef>
                <a:spcPts val="0"/>
              </a:spcBef>
              <a:spcAft>
                <a:spcPts val="0"/>
              </a:spcAft>
              <a:buSzPts val="7000"/>
              <a:buNone/>
              <a:defRPr sz="9335"/>
            </a:lvl1pPr>
            <a:lvl2pPr lvl="1" algn="ctr">
              <a:spcBef>
                <a:spcPts val="0"/>
              </a:spcBef>
              <a:spcAft>
                <a:spcPts val="0"/>
              </a:spcAft>
              <a:buSzPts val="7000"/>
              <a:buNone/>
              <a:defRPr sz="9335"/>
            </a:lvl2pPr>
            <a:lvl3pPr lvl="2" algn="ctr">
              <a:spcBef>
                <a:spcPts val="0"/>
              </a:spcBef>
              <a:spcAft>
                <a:spcPts val="0"/>
              </a:spcAft>
              <a:buSzPts val="7000"/>
              <a:buNone/>
              <a:defRPr sz="9335"/>
            </a:lvl3pPr>
            <a:lvl4pPr lvl="3" algn="ctr">
              <a:spcBef>
                <a:spcPts val="0"/>
              </a:spcBef>
              <a:spcAft>
                <a:spcPts val="0"/>
              </a:spcAft>
              <a:buSzPts val="7000"/>
              <a:buNone/>
              <a:defRPr sz="9335"/>
            </a:lvl4pPr>
            <a:lvl5pPr lvl="4" algn="ctr">
              <a:spcBef>
                <a:spcPts val="0"/>
              </a:spcBef>
              <a:spcAft>
                <a:spcPts val="0"/>
              </a:spcAft>
              <a:buSzPts val="7000"/>
              <a:buNone/>
              <a:defRPr sz="9335"/>
            </a:lvl5pPr>
            <a:lvl6pPr lvl="5" algn="ctr">
              <a:spcBef>
                <a:spcPts val="0"/>
              </a:spcBef>
              <a:spcAft>
                <a:spcPts val="0"/>
              </a:spcAft>
              <a:buSzPts val="7000"/>
              <a:buNone/>
              <a:defRPr sz="9335"/>
            </a:lvl6pPr>
            <a:lvl7pPr lvl="6" algn="ctr">
              <a:spcBef>
                <a:spcPts val="0"/>
              </a:spcBef>
              <a:spcAft>
                <a:spcPts val="0"/>
              </a:spcAft>
              <a:buSzPts val="7000"/>
              <a:buNone/>
              <a:defRPr sz="9335"/>
            </a:lvl7pPr>
            <a:lvl8pPr lvl="7" algn="ctr">
              <a:spcBef>
                <a:spcPts val="0"/>
              </a:spcBef>
              <a:spcAft>
                <a:spcPts val="0"/>
              </a:spcAft>
              <a:buSzPts val="7000"/>
              <a:buNone/>
              <a:defRPr sz="9335"/>
            </a:lvl8pPr>
            <a:lvl9pPr lvl="8" algn="ctr">
              <a:spcBef>
                <a:spcPts val="0"/>
              </a:spcBef>
              <a:spcAft>
                <a:spcPts val="0"/>
              </a:spcAft>
              <a:buSzPts val="7000"/>
              <a:buNone/>
              <a:defRPr sz="9335"/>
            </a:lvl9pPr>
          </a:lstStyle>
          <a:p>
            <a:r>
              <a:rPr lang="en-US"/>
              <a:t>Click to edit Master title style</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 name="Slide Number Placeholder 1"/>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37098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31072920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bg1"/>
        </a:solidFill>
        <a:effectLst/>
      </p:bgPr>
    </p:bg>
    <p:spTree>
      <p:nvGrpSpPr>
        <p:cNvPr id="1" name="Shape 110"/>
        <p:cNvGrpSpPr/>
        <p:nvPr/>
      </p:nvGrpSpPr>
      <p:grpSpPr>
        <a:xfrm>
          <a:off x="0" y="0"/>
          <a:ext cx="0" cy="0"/>
          <a:chOff x="0" y="0"/>
          <a:chExt cx="0" cy="0"/>
        </a:xfrm>
      </p:grpSpPr>
      <p:sp>
        <p:nvSpPr>
          <p:cNvPr id="14338" name="Google Shape;111;p4"/>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39" name="Google Shape;112;p4"/>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40" name="Google Shape;113;p4"/>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a:noAutofit/>
          </a:bodyPr>
          <a:lstStyle>
            <a:lvl1pPr marL="609600" lvl="0" indent="-406400">
              <a:spcBef>
                <a:spcPts val="0"/>
              </a:spcBef>
              <a:spcAft>
                <a:spcPts val="0"/>
              </a:spcAft>
              <a:buClr>
                <a:srgbClr val="434343"/>
              </a:buClr>
              <a:buSzPts val="1200"/>
              <a:buFont typeface="Livvic"/>
              <a:buAutoNum type="arabicPeriod"/>
              <a:defRPr sz="1465"/>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a:endParaRPr/>
          </a:p>
        </p:txBody>
      </p:sp>
      <p:sp>
        <p:nvSpPr>
          <p:cNvPr id="9" name="Google Shape;116;p4"/>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2494431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bg1"/>
        </a:solidFill>
        <a:effectLst/>
      </p:bgPr>
    </p:bg>
    <p:spTree>
      <p:nvGrpSpPr>
        <p:cNvPr id="1" name="Shape 127"/>
        <p:cNvGrpSpPr/>
        <p:nvPr/>
      </p:nvGrpSpPr>
      <p:grpSpPr>
        <a:xfrm>
          <a:off x="0" y="0"/>
          <a:ext cx="0" cy="0"/>
          <a:chOff x="0" y="0"/>
          <a:chExt cx="0" cy="0"/>
        </a:xfrm>
      </p:grpSpPr>
      <p:sp>
        <p:nvSpPr>
          <p:cNvPr id="15362" name="Google Shape;128;p6"/>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3" name="Google Shape;129;p6"/>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4" name="Google Shape;130;p6"/>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 name="Google Shape;132;p6"/>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1508170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bg1"/>
        </a:solidFill>
        <a:effectLst/>
      </p:bgPr>
    </p:bg>
    <p:spTree>
      <p:nvGrpSpPr>
        <p:cNvPr id="1" name="Shape 214"/>
        <p:cNvGrpSpPr/>
        <p:nvPr/>
      </p:nvGrpSpPr>
      <p:grpSpPr>
        <a:xfrm>
          <a:off x="0" y="0"/>
          <a:ext cx="0" cy="0"/>
          <a:chOff x="0" y="0"/>
          <a:chExt cx="0" cy="0"/>
        </a:xfrm>
      </p:grpSpPr>
      <p:sp>
        <p:nvSpPr>
          <p:cNvPr id="16386" name="Google Shape;215;p15"/>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7" name="Google Shape;216;p15"/>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 name="Google Shape;217;p15"/>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15"/>
          <p:cNvSpPr txBox="1">
            <a:spLocks noGrp="1"/>
          </p:cNvSpPr>
          <p:nvPr>
            <p:ph type="title"/>
          </p:nvPr>
        </p:nvSpPr>
        <p:spPr>
          <a:xfrm>
            <a:off x="914400" y="593367"/>
            <a:ext cx="10363200" cy="763600"/>
          </a:xfrm>
          <a:prstGeom prst="rect">
            <a:avLst/>
          </a:prstGeom>
        </p:spPr>
        <p:txBody>
          <a:bodyPr spcFirstLastPara="1">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4154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4154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4602000"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4602000"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7834067" y="2480300"/>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7834067" y="4661233"/>
            <a:ext cx="2988000" cy="4900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5"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4154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4601984"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7834051" y="3032900"/>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4154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4601984"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7834051" y="5151233"/>
            <a:ext cx="2988000" cy="654800"/>
          </a:xfrm>
          <a:prstGeom prst="rect">
            <a:avLst/>
          </a:prstGeom>
        </p:spPr>
        <p:txBody>
          <a:bodyPr spcFirstLastPara="1">
            <a:noAutofit/>
          </a:bodyPr>
          <a:lstStyle>
            <a:lvl1pPr lvl="0" algn="ctr" rtl="0">
              <a:lnSpc>
                <a:spcPct val="100000"/>
              </a:lnSpc>
              <a:spcBef>
                <a:spcPts val="0"/>
              </a:spcBef>
              <a:spcAft>
                <a:spcPts val="0"/>
              </a:spcAft>
              <a:buClr>
                <a:schemeClr val="dk2"/>
              </a:buClr>
              <a:buSzPts val="1400"/>
              <a:buNone/>
              <a:defRPr sz="1865"/>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 name="Slide Number Placeholder 1"/>
          <p:cNvSpPr>
            <a:spLocks noGrp="1"/>
          </p:cNvSpPr>
          <p:nvPr>
            <p:ph type="sldNum"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1592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30/07/2023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167730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bg1"/>
        </a:solidFill>
        <a:effectLst/>
      </p:bgPr>
    </p:bg>
    <p:spTree>
      <p:nvGrpSpPr>
        <p:cNvPr id="1" name="Shape 172"/>
        <p:cNvGrpSpPr/>
        <p:nvPr/>
      </p:nvGrpSpPr>
      <p:grpSpPr>
        <a:xfrm>
          <a:off x="0" y="0"/>
          <a:ext cx="0" cy="0"/>
          <a:chOff x="0" y="0"/>
          <a:chExt cx="0" cy="0"/>
        </a:xfrm>
      </p:grpSpPr>
      <p:sp>
        <p:nvSpPr>
          <p:cNvPr id="17410" name="Google Shape;173;p11"/>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1" name="Google Shape;174;p11"/>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2" name="Google Shape;175;p11"/>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7413" name="Google Shape;176;p11"/>
          <p:cNvGrpSpPr/>
          <p:nvPr/>
        </p:nvGrpSpPr>
        <p:grpSpPr>
          <a:xfrm>
            <a:off x="885825" y="714375"/>
            <a:ext cx="9937750" cy="5530850"/>
            <a:chOff x="677150" y="1466675"/>
            <a:chExt cx="4997025" cy="2780725"/>
          </a:xfrm>
        </p:grpSpPr>
        <p:sp>
          <p:nvSpPr>
            <p:cNvPr id="17416" name="Google Shape;177;p11"/>
            <p:cNvSpPr/>
            <p:nvPr/>
          </p:nvSpPr>
          <p:spPr>
            <a:xfrm>
              <a:off x="932589" y="4032700"/>
              <a:ext cx="185992" cy="15244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454" h="6085">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7" name="Google Shape;178;p11"/>
            <p:cNvSpPr/>
            <p:nvPr/>
          </p:nvSpPr>
          <p:spPr>
            <a:xfrm>
              <a:off x="1552028" y="3990398"/>
              <a:ext cx="99781" cy="14526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3989" h="5811">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8" name="Google Shape;179;p11"/>
            <p:cNvSpPr/>
            <p:nvPr/>
          </p:nvSpPr>
          <p:spPr>
            <a:xfrm>
              <a:off x="1185633" y="4137256"/>
              <a:ext cx="106167" cy="110144"/>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28" h="4418">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19" name="Google Shape;180;p11"/>
            <p:cNvSpPr/>
            <p:nvPr/>
          </p:nvSpPr>
          <p:spPr>
            <a:xfrm>
              <a:off x="1639038" y="3865090"/>
              <a:ext cx="104570" cy="100566"/>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4204" h="4025">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0" name="Google Shape;181;p11"/>
            <p:cNvSpPr/>
            <p:nvPr/>
          </p:nvSpPr>
          <p:spPr>
            <a:xfrm>
              <a:off x="677150" y="3964858"/>
              <a:ext cx="67851" cy="9657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704" h="3847">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1" name="Google Shape;182;p11"/>
            <p:cNvSpPr/>
            <p:nvPr/>
          </p:nvSpPr>
          <p:spPr>
            <a:xfrm>
              <a:off x="839992" y="4134862"/>
              <a:ext cx="51088" cy="43898"/>
            </a:xfrm>
            <a:custGeom>
              <a:avLst/>
              <a:gdLst/>
              <a:ahLst/>
              <a:cxnLst>
                <a:cxn ang="0">
                  <a:pos x="2147483646" y="0"/>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2025" h="1763">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2" name="Google Shape;183;p11"/>
            <p:cNvSpPr/>
            <p:nvPr/>
          </p:nvSpPr>
          <p:spPr>
            <a:xfrm>
              <a:off x="4813665" y="3284841"/>
              <a:ext cx="59869" cy="4070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2383" h="1602">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cubicBezTo>
                    <a:pt x="680" y="110"/>
                    <a:pt x="679" y="96"/>
                    <a:pt x="679" y="81"/>
                  </a:cubicBezTo>
                  <a:cubicBezTo>
                    <a:pt x="679" y="41"/>
                    <a:pt x="669" y="1"/>
                    <a:pt x="63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3" name="Google Shape;184;p11"/>
            <p:cNvSpPr/>
            <p:nvPr/>
          </p:nvSpPr>
          <p:spPr>
            <a:xfrm>
              <a:off x="5526500" y="2776425"/>
              <a:ext cx="147675" cy="9817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5892" h="3948">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4" name="Google Shape;185;p11"/>
            <p:cNvSpPr/>
            <p:nvPr/>
          </p:nvSpPr>
          <p:spPr>
            <a:xfrm>
              <a:off x="4764174" y="3140378"/>
              <a:ext cx="117343" cy="110941"/>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4695" h="4428">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cubicBezTo>
                    <a:pt x="3268" y="3033"/>
                    <a:pt x="3291" y="2984"/>
                    <a:pt x="3266" y="2898"/>
                  </a:cubicBez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5" name="Google Shape;186;p11"/>
            <p:cNvSpPr/>
            <p:nvPr/>
          </p:nvSpPr>
          <p:spPr>
            <a:xfrm>
              <a:off x="1906450" y="1466675"/>
              <a:ext cx="3163452" cy="2660206"/>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26541" h="106407">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6" name="Google Shape;187;p11"/>
            <p:cNvSpPr/>
            <p:nvPr/>
          </p:nvSpPr>
          <p:spPr>
            <a:xfrm>
              <a:off x="2972110" y="2727739"/>
              <a:ext cx="0" cy="798"/>
            </a:xfrm>
            <a:custGeom>
              <a:avLst/>
              <a:gdLst/>
              <a:ahLst/>
              <a:cxnLst>
                <a:cxn ang="0">
                  <a:pos x="1" y="0"/>
                </a:cxn>
                <a:cxn ang="0">
                  <a:pos x="1" y="0"/>
                </a:cxn>
                <a:cxn ang="0">
                  <a:pos x="1" y="0"/>
                </a:cxn>
                <a:cxn ang="0">
                  <a:pos x="1" y="0"/>
                </a:cxn>
              </a:cxnLst>
              <a:rect l="0" t="0" r="0" b="0"/>
              <a:pathLst>
                <a:path w="1" h="13">
                  <a:moveTo>
                    <a:pt x="1" y="0"/>
                  </a:moveTo>
                  <a:cubicBezTo>
                    <a:pt x="1" y="0"/>
                    <a:pt x="1" y="12"/>
                    <a:pt x="1" y="0"/>
                  </a:cubicBezTo>
                  <a:cubicBezTo>
                    <a:pt x="1" y="12"/>
                    <a:pt x="1" y="12"/>
                    <a:pt x="1" y="0"/>
                  </a:cubicBezTo>
                  <a:cubicBezTo>
                    <a:pt x="1" y="12"/>
                    <a:pt x="1" y="12"/>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7" name="Google Shape;188;p11"/>
            <p:cNvSpPr/>
            <p:nvPr/>
          </p:nvSpPr>
          <p:spPr>
            <a:xfrm>
              <a:off x="2972110" y="2889762"/>
              <a:ext cx="0" cy="798"/>
            </a:xfrm>
            <a:custGeom>
              <a:avLst/>
              <a:gdLst/>
              <a:ahLst/>
              <a:cxnLst>
                <a:cxn ang="0">
                  <a:pos x="0" y="0"/>
                </a:cxn>
                <a:cxn ang="0">
                  <a:pos x="0" y="2147483646"/>
                </a:cxn>
                <a:cxn ang="0">
                  <a:pos x="0" y="2147483646"/>
                </a:cxn>
                <a:cxn ang="0">
                  <a:pos x="0" y="0"/>
                </a:cxn>
              </a:cxnLst>
              <a:rect l="0" t="0" r="0" b="0"/>
              <a:pathLst>
                <a:path w="13" h="25">
                  <a:moveTo>
                    <a:pt x="1" y="0"/>
                  </a:moveTo>
                  <a:lnTo>
                    <a:pt x="1" y="24"/>
                  </a:lnTo>
                  <a:lnTo>
                    <a:pt x="13" y="12"/>
                  </a:lnTo>
                  <a:cubicBezTo>
                    <a:pt x="13" y="0"/>
                    <a:pt x="13" y="0"/>
                    <a:pt x="1" y="0"/>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8" name="Google Shape;189;p11"/>
            <p:cNvSpPr/>
            <p:nvPr/>
          </p:nvSpPr>
          <p:spPr>
            <a:xfrm>
              <a:off x="3736830" y="2092418"/>
              <a:ext cx="0" cy="0"/>
            </a:xfrm>
            <a:custGeom>
              <a:avLst/>
              <a:gdLst/>
              <a:ahLst/>
              <a:cxnLst>
                <a:cxn ang="0">
                  <a:pos x="0" y="0"/>
                </a:cxn>
              </a:cxnLst>
              <a:rect l="0" t="0" r="0" b="0"/>
              <a:pathLst>
                <a:path w="1" h="1">
                  <a:moveTo>
                    <a:pt x="0" y="0"/>
                  </a:move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29" name="Google Shape;190;p11"/>
            <p:cNvSpPr/>
            <p:nvPr/>
          </p:nvSpPr>
          <p:spPr>
            <a:xfrm>
              <a:off x="5097043" y="2815534"/>
              <a:ext cx="330474" cy="271368"/>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13217" h="10833">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11"/>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91" name="Google Shape;191;p11"/>
          <p:cNvSpPr txBox="1">
            <a:spLocks noGrp="1"/>
          </p:cNvSpPr>
          <p:nvPr>
            <p:ph type="title"/>
          </p:nvPr>
        </p:nvSpPr>
        <p:spPr>
          <a:xfrm>
            <a:off x="1907067" y="2430200"/>
            <a:ext cx="8378000" cy="1557600"/>
          </a:xfrm>
          <a:prstGeom prst="rect">
            <a:avLst/>
          </a:prstGeom>
        </p:spPr>
        <p:txBody>
          <a:bodyPr spcFirstLastPara="1" anchor="b">
            <a:noAutofit/>
          </a:bodyPr>
          <a:lstStyle>
            <a:lvl1pPr lvl="0" algn="ctr">
              <a:spcBef>
                <a:spcPts val="0"/>
              </a:spcBef>
              <a:spcAft>
                <a:spcPts val="0"/>
              </a:spcAft>
              <a:buSzPts val="7000"/>
              <a:buNone/>
              <a:defRPr sz="9335"/>
            </a:lvl1pPr>
            <a:lvl2pPr lvl="1" algn="ctr">
              <a:spcBef>
                <a:spcPts val="0"/>
              </a:spcBef>
              <a:spcAft>
                <a:spcPts val="0"/>
              </a:spcAft>
              <a:buSzPts val="7000"/>
              <a:buNone/>
              <a:defRPr sz="9335"/>
            </a:lvl2pPr>
            <a:lvl3pPr lvl="2" algn="ctr">
              <a:spcBef>
                <a:spcPts val="0"/>
              </a:spcBef>
              <a:spcAft>
                <a:spcPts val="0"/>
              </a:spcAft>
              <a:buSzPts val="7000"/>
              <a:buNone/>
              <a:defRPr sz="9335"/>
            </a:lvl3pPr>
            <a:lvl4pPr lvl="3" algn="ctr">
              <a:spcBef>
                <a:spcPts val="0"/>
              </a:spcBef>
              <a:spcAft>
                <a:spcPts val="0"/>
              </a:spcAft>
              <a:buSzPts val="7000"/>
              <a:buNone/>
              <a:defRPr sz="9335"/>
            </a:lvl4pPr>
            <a:lvl5pPr lvl="4" algn="ctr">
              <a:spcBef>
                <a:spcPts val="0"/>
              </a:spcBef>
              <a:spcAft>
                <a:spcPts val="0"/>
              </a:spcAft>
              <a:buSzPts val="7000"/>
              <a:buNone/>
              <a:defRPr sz="9335"/>
            </a:lvl5pPr>
            <a:lvl6pPr lvl="5" algn="ctr">
              <a:spcBef>
                <a:spcPts val="0"/>
              </a:spcBef>
              <a:spcAft>
                <a:spcPts val="0"/>
              </a:spcAft>
              <a:buSzPts val="7000"/>
              <a:buNone/>
              <a:defRPr sz="9335"/>
            </a:lvl6pPr>
            <a:lvl7pPr lvl="6" algn="ctr">
              <a:spcBef>
                <a:spcPts val="0"/>
              </a:spcBef>
              <a:spcAft>
                <a:spcPts val="0"/>
              </a:spcAft>
              <a:buSzPts val="7000"/>
              <a:buNone/>
              <a:defRPr sz="9335"/>
            </a:lvl7pPr>
            <a:lvl8pPr lvl="7" algn="ctr">
              <a:spcBef>
                <a:spcPts val="0"/>
              </a:spcBef>
              <a:spcAft>
                <a:spcPts val="0"/>
              </a:spcAft>
              <a:buSzPts val="7000"/>
              <a:buNone/>
              <a:defRPr sz="9335"/>
            </a:lvl8pPr>
            <a:lvl9pPr lvl="8" algn="ctr">
              <a:spcBef>
                <a:spcPts val="0"/>
              </a:spcBef>
              <a:spcAft>
                <a:spcPts val="0"/>
              </a:spcAft>
              <a:buSzPts val="7000"/>
              <a:buNone/>
              <a:defRPr sz="9335"/>
            </a:lvl9pPr>
          </a:lstStyle>
          <a:p>
            <a:r>
              <a:rPr lang="en-US"/>
              <a:t>Click to edit Master title style</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 name="Slide Number Placeholder 1"/>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3386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41252713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221393170"/>
      </p:ext>
    </p:extLst>
  </p:cSld>
  <p:clrMapOvr>
    <a:masterClrMapping/>
  </p:clrMapOvr>
  <p:hf sldNum="0"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831407009"/>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4830924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531849094"/>
      </p:ext>
    </p:extLst>
  </p:cSld>
  <p:clrMapOvr>
    <a:masterClrMapping/>
  </p:clrMapOvr>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91897826"/>
      </p:ext>
    </p:extLst>
  </p:cSld>
  <p:clrMapOvr>
    <a:masterClrMapping/>
  </p:clrMapOvr>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105492394"/>
      </p:ext>
    </p:extLst>
  </p:cSld>
  <p:clrMapOvr>
    <a:masterClrMapping/>
  </p:clrMapOvr>
  <p:hf sldNum="0"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853131294"/>
      </p:ext>
    </p:extLst>
  </p:cSld>
  <p:clrMapOvr>
    <a:masterClrMapping/>
  </p:clrMapOvr>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49820259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30/07/2023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442310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811951065"/>
      </p:ext>
    </p:extLst>
  </p:cSld>
  <p:clrMapOvr>
    <a:masterClrMapping/>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864133772"/>
      </p:ext>
    </p:extLst>
  </p:cSld>
  <p:clrMapOvr>
    <a:masterClrMapping/>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347735740"/>
      </p:ext>
    </p:extLst>
  </p:cSld>
  <p:clrMapOvr>
    <a:masterClrMapping/>
  </p:clrMapOvr>
  <p:timing>
    <p:tnLst>
      <p:par>
        <p:cTn id="1" dur="indefinite" restart="never" nodeType="tmRoot"/>
      </p:par>
    </p:tnLst>
  </p:timing>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773520982"/>
      </p:ext>
    </p:extLst>
  </p:cSld>
  <p:clrMapOvr>
    <a:masterClrMapping/>
  </p:clrMapOvr>
  <p:hf sldNum="0"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766505643"/>
      </p:ext>
    </p:extLst>
  </p:cSld>
  <p:clrMapOvr>
    <a:masterClrMapping/>
  </p:clrMapOvr>
  <p:hf sldNum="0"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79992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30/07/2023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87765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72814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55971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01308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50089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30/07/2023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34664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77584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defRPr/>
            </a:pPr>
            <a:fld id="{3C675808-A25B-426C-A020-4F9DD26CAB0E}" type="datetimeFigureOut">
              <a:rPr lang="vi-VN" smtClean="0"/>
              <a:pPr defTabSz="685800">
                <a:defRPr/>
              </a:pPr>
              <a:t>30/07/2023</a:t>
            </a:fld>
            <a:endParaRPr lang="vi-VN"/>
          </a:p>
        </p:txBody>
      </p:sp>
      <p:sp>
        <p:nvSpPr>
          <p:cNvPr id="5" name="Footer Placeholder 4"/>
          <p:cNvSpPr>
            <a:spLocks noGrp="1"/>
          </p:cNvSpPr>
          <p:nvPr>
            <p:ph type="ftr" sz="quarter" idx="11"/>
          </p:nvPr>
        </p:nvSpPr>
        <p:spPr/>
        <p:txBody>
          <a:bodyPr/>
          <a:lstStyle/>
          <a:p>
            <a:pPr defTabSz="685800">
              <a:defRPr/>
            </a:pPr>
            <a:endParaRPr lang="vi-VN"/>
          </a:p>
        </p:txBody>
      </p:sp>
      <p:sp>
        <p:nvSpPr>
          <p:cNvPr id="6" name="Slide Number Placeholder 5"/>
          <p:cNvSpPr>
            <a:spLocks noGrp="1"/>
          </p:cNvSpPr>
          <p:nvPr>
            <p:ph type="sldNum" sz="quarter" idx="12"/>
          </p:nvPr>
        </p:nvSpPr>
        <p:spPr/>
        <p:txBody>
          <a:bodyPr/>
          <a:lstStyle/>
          <a:p>
            <a:pPr defTabSz="685800">
              <a:defRPr/>
            </a:pPr>
            <a:fld id="{A828102C-0237-4C4D-BDA3-09AA0E456135}" type="slidenum">
              <a:rPr lang="vi-VN" smtClean="0"/>
              <a:pPr defTabSz="685800">
                <a:defRPr/>
              </a:pPr>
              <a:t>‹#›</a:t>
            </a:fld>
            <a:endParaRPr lang="vi-VN"/>
          </a:p>
        </p:txBody>
      </p:sp>
    </p:spTree>
    <p:extLst>
      <p:ext uri="{BB962C8B-B14F-4D97-AF65-F5344CB8AC3E}">
        <p14:creationId xmlns:p14="http://schemas.microsoft.com/office/powerpoint/2010/main" val="1893643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369C6DED-27F9-4D1A-9D3F-6D4CC5677F0B}" type="datetimeFigureOut">
              <a:rPr lang="vi-VN" smtClean="0"/>
              <a:pPr defTabSz="685800">
                <a:defRPr/>
              </a:pPr>
              <a:t>30/07/2023</a:t>
            </a:fld>
            <a:endParaRPr lang="vi-VN"/>
          </a:p>
        </p:txBody>
      </p:sp>
      <p:sp>
        <p:nvSpPr>
          <p:cNvPr id="5" name="Footer Placeholder 4"/>
          <p:cNvSpPr>
            <a:spLocks noGrp="1"/>
          </p:cNvSpPr>
          <p:nvPr>
            <p:ph type="ftr" sz="quarter" idx="11"/>
          </p:nvPr>
        </p:nvSpPr>
        <p:spPr/>
        <p:txBody>
          <a:bodyPr/>
          <a:lstStyle/>
          <a:p>
            <a:pPr defTabSz="685800">
              <a:defRPr/>
            </a:pPr>
            <a:endParaRPr lang="vi-VN"/>
          </a:p>
        </p:txBody>
      </p:sp>
      <p:sp>
        <p:nvSpPr>
          <p:cNvPr id="6" name="Slide Number Placeholder 5"/>
          <p:cNvSpPr>
            <a:spLocks noGrp="1"/>
          </p:cNvSpPr>
          <p:nvPr>
            <p:ph type="sldNum" sz="quarter" idx="12"/>
          </p:nvPr>
        </p:nvSpPr>
        <p:spPr/>
        <p:txBody>
          <a:bodyPr/>
          <a:lstStyle/>
          <a:p>
            <a:pPr defTabSz="685800">
              <a:defRPr/>
            </a:pPr>
            <a:fld id="{C8B1691F-5047-4B67-9693-4285F289CED5}" type="slidenum">
              <a:rPr lang="vi-VN" smtClean="0"/>
              <a:pPr defTabSz="685800">
                <a:defRPr/>
              </a:pPr>
              <a:t>‹#›</a:t>
            </a:fld>
            <a:endParaRPr lang="vi-VN"/>
          </a:p>
        </p:txBody>
      </p:sp>
    </p:spTree>
    <p:extLst>
      <p:ext uri="{BB962C8B-B14F-4D97-AF65-F5344CB8AC3E}">
        <p14:creationId xmlns:p14="http://schemas.microsoft.com/office/powerpoint/2010/main" val="3098248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defRPr/>
            </a:pPr>
            <a:fld id="{73C2C13D-F62C-4897-842B-CA1BAB6DE62A}" type="datetimeFigureOut">
              <a:rPr lang="vi-VN" smtClean="0"/>
              <a:pPr defTabSz="685800">
                <a:defRPr/>
              </a:pPr>
              <a:t>30/07/2023</a:t>
            </a:fld>
            <a:endParaRPr lang="vi-VN"/>
          </a:p>
        </p:txBody>
      </p:sp>
      <p:sp>
        <p:nvSpPr>
          <p:cNvPr id="5" name="Footer Placeholder 4"/>
          <p:cNvSpPr>
            <a:spLocks noGrp="1"/>
          </p:cNvSpPr>
          <p:nvPr>
            <p:ph type="ftr" sz="quarter" idx="11"/>
          </p:nvPr>
        </p:nvSpPr>
        <p:spPr/>
        <p:txBody>
          <a:bodyPr/>
          <a:lstStyle/>
          <a:p>
            <a:pPr defTabSz="685800">
              <a:defRPr/>
            </a:pPr>
            <a:endParaRPr lang="vi-VN"/>
          </a:p>
        </p:txBody>
      </p:sp>
      <p:sp>
        <p:nvSpPr>
          <p:cNvPr id="6" name="Slide Number Placeholder 5"/>
          <p:cNvSpPr>
            <a:spLocks noGrp="1"/>
          </p:cNvSpPr>
          <p:nvPr>
            <p:ph type="sldNum" sz="quarter" idx="12"/>
          </p:nvPr>
        </p:nvSpPr>
        <p:spPr/>
        <p:txBody>
          <a:bodyPr/>
          <a:lstStyle/>
          <a:p>
            <a:pPr defTabSz="685800">
              <a:defRPr/>
            </a:pPr>
            <a:fld id="{CD3F21C0-97D1-4DF0-863E-20232E679367}" type="slidenum">
              <a:rPr lang="vi-VN" smtClean="0"/>
              <a:pPr defTabSz="685800">
                <a:defRPr/>
              </a:pPr>
              <a:t>‹#›</a:t>
            </a:fld>
            <a:endParaRPr lang="vi-VN"/>
          </a:p>
        </p:txBody>
      </p:sp>
    </p:spTree>
    <p:extLst>
      <p:ext uri="{BB962C8B-B14F-4D97-AF65-F5344CB8AC3E}">
        <p14:creationId xmlns:p14="http://schemas.microsoft.com/office/powerpoint/2010/main" val="1572696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defRPr/>
            </a:pPr>
            <a:fld id="{47DF8DCB-CBC6-4BCF-87B5-EC28EBEFF93C}" type="datetimeFigureOut">
              <a:rPr lang="vi-VN" smtClean="0"/>
              <a:pPr defTabSz="685800">
                <a:defRPr/>
              </a:pPr>
              <a:t>30/07/2023</a:t>
            </a:fld>
            <a:endParaRPr lang="vi-VN"/>
          </a:p>
        </p:txBody>
      </p:sp>
      <p:sp>
        <p:nvSpPr>
          <p:cNvPr id="6" name="Footer Placeholder 5"/>
          <p:cNvSpPr>
            <a:spLocks noGrp="1"/>
          </p:cNvSpPr>
          <p:nvPr>
            <p:ph type="ftr" sz="quarter" idx="11"/>
          </p:nvPr>
        </p:nvSpPr>
        <p:spPr/>
        <p:txBody>
          <a:bodyPr/>
          <a:lstStyle/>
          <a:p>
            <a:pPr defTabSz="685800">
              <a:defRPr/>
            </a:pPr>
            <a:endParaRPr lang="vi-VN"/>
          </a:p>
        </p:txBody>
      </p:sp>
      <p:sp>
        <p:nvSpPr>
          <p:cNvPr id="7" name="Slide Number Placeholder 6"/>
          <p:cNvSpPr>
            <a:spLocks noGrp="1"/>
          </p:cNvSpPr>
          <p:nvPr>
            <p:ph type="sldNum" sz="quarter" idx="12"/>
          </p:nvPr>
        </p:nvSpPr>
        <p:spPr/>
        <p:txBody>
          <a:bodyPr/>
          <a:lstStyle/>
          <a:p>
            <a:pPr defTabSz="685800">
              <a:defRPr/>
            </a:pPr>
            <a:fld id="{C515134D-3F26-4A5A-8D26-88D5E2214EF6}" type="slidenum">
              <a:rPr lang="vi-VN" smtClean="0"/>
              <a:pPr defTabSz="685800">
                <a:defRPr/>
              </a:pPr>
              <a:t>‹#›</a:t>
            </a:fld>
            <a:endParaRPr lang="vi-VN"/>
          </a:p>
        </p:txBody>
      </p:sp>
    </p:spTree>
    <p:extLst>
      <p:ext uri="{BB962C8B-B14F-4D97-AF65-F5344CB8AC3E}">
        <p14:creationId xmlns:p14="http://schemas.microsoft.com/office/powerpoint/2010/main" val="1553386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defRPr/>
            </a:pPr>
            <a:fld id="{BDF947F0-90E0-4BAD-9BEB-D72DB2045F33}" type="datetimeFigureOut">
              <a:rPr lang="vi-VN" smtClean="0"/>
              <a:pPr defTabSz="685800">
                <a:defRPr/>
              </a:pPr>
              <a:t>30/07/2023</a:t>
            </a:fld>
            <a:endParaRPr lang="vi-VN"/>
          </a:p>
        </p:txBody>
      </p:sp>
      <p:sp>
        <p:nvSpPr>
          <p:cNvPr id="8" name="Footer Placeholder 7"/>
          <p:cNvSpPr>
            <a:spLocks noGrp="1"/>
          </p:cNvSpPr>
          <p:nvPr>
            <p:ph type="ftr" sz="quarter" idx="11"/>
          </p:nvPr>
        </p:nvSpPr>
        <p:spPr/>
        <p:txBody>
          <a:bodyPr/>
          <a:lstStyle/>
          <a:p>
            <a:pPr defTabSz="685800">
              <a:defRPr/>
            </a:pPr>
            <a:endParaRPr lang="vi-VN"/>
          </a:p>
        </p:txBody>
      </p:sp>
      <p:sp>
        <p:nvSpPr>
          <p:cNvPr id="9" name="Slide Number Placeholder 8"/>
          <p:cNvSpPr>
            <a:spLocks noGrp="1"/>
          </p:cNvSpPr>
          <p:nvPr>
            <p:ph type="sldNum" sz="quarter" idx="12"/>
          </p:nvPr>
        </p:nvSpPr>
        <p:spPr/>
        <p:txBody>
          <a:bodyPr/>
          <a:lstStyle/>
          <a:p>
            <a:pPr defTabSz="685800">
              <a:defRPr/>
            </a:pPr>
            <a:fld id="{6FFE315F-ABAD-40C5-AAD9-16A0DECE3144}" type="slidenum">
              <a:rPr lang="vi-VN" smtClean="0"/>
              <a:pPr defTabSz="685800">
                <a:defRPr/>
              </a:pPr>
              <a:t>‹#›</a:t>
            </a:fld>
            <a:endParaRPr lang="vi-VN"/>
          </a:p>
        </p:txBody>
      </p:sp>
    </p:spTree>
    <p:extLst>
      <p:ext uri="{BB962C8B-B14F-4D97-AF65-F5344CB8AC3E}">
        <p14:creationId xmlns:p14="http://schemas.microsoft.com/office/powerpoint/2010/main" val="2229257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defRPr/>
            </a:pPr>
            <a:fld id="{BE491553-F1D8-4DFC-9703-1CEAA5910B52}" type="datetimeFigureOut">
              <a:rPr lang="vi-VN" smtClean="0"/>
              <a:pPr defTabSz="685800">
                <a:defRPr/>
              </a:pPr>
              <a:t>30/07/2023</a:t>
            </a:fld>
            <a:endParaRPr lang="vi-VN"/>
          </a:p>
        </p:txBody>
      </p:sp>
      <p:sp>
        <p:nvSpPr>
          <p:cNvPr id="4" name="Footer Placeholder 3"/>
          <p:cNvSpPr>
            <a:spLocks noGrp="1"/>
          </p:cNvSpPr>
          <p:nvPr>
            <p:ph type="ftr" sz="quarter" idx="11"/>
          </p:nvPr>
        </p:nvSpPr>
        <p:spPr/>
        <p:txBody>
          <a:bodyPr/>
          <a:lstStyle/>
          <a:p>
            <a:pPr defTabSz="685800">
              <a:defRPr/>
            </a:pPr>
            <a:endParaRPr lang="vi-VN"/>
          </a:p>
        </p:txBody>
      </p:sp>
      <p:sp>
        <p:nvSpPr>
          <p:cNvPr id="5" name="Slide Number Placeholder 4"/>
          <p:cNvSpPr>
            <a:spLocks noGrp="1"/>
          </p:cNvSpPr>
          <p:nvPr>
            <p:ph type="sldNum" sz="quarter" idx="12"/>
          </p:nvPr>
        </p:nvSpPr>
        <p:spPr/>
        <p:txBody>
          <a:bodyPr/>
          <a:lstStyle/>
          <a:p>
            <a:pPr defTabSz="685800">
              <a:defRPr/>
            </a:pPr>
            <a:fld id="{BC85136C-23D3-4526-BCD0-2755EB47E15B}" type="slidenum">
              <a:rPr lang="vi-VN" smtClean="0"/>
              <a:pPr defTabSz="685800">
                <a:defRPr/>
              </a:pPr>
              <a:t>‹#›</a:t>
            </a:fld>
            <a:endParaRPr lang="vi-VN"/>
          </a:p>
        </p:txBody>
      </p:sp>
    </p:spTree>
    <p:extLst>
      <p:ext uri="{BB962C8B-B14F-4D97-AF65-F5344CB8AC3E}">
        <p14:creationId xmlns:p14="http://schemas.microsoft.com/office/powerpoint/2010/main" val="2292704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7/30/2023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6575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38E44ABD-DD70-4B45-84A5-CE79108DD624}" type="datetimeFigureOut">
              <a:rPr lang="vi-VN" smtClean="0"/>
              <a:pPr defTabSz="685800">
                <a:defRPr/>
              </a:pPr>
              <a:t>30/07/2023</a:t>
            </a:fld>
            <a:endParaRPr lang="vi-VN"/>
          </a:p>
        </p:txBody>
      </p:sp>
      <p:sp>
        <p:nvSpPr>
          <p:cNvPr id="3" name="Footer Placeholder 2"/>
          <p:cNvSpPr>
            <a:spLocks noGrp="1"/>
          </p:cNvSpPr>
          <p:nvPr>
            <p:ph type="ftr" sz="quarter" idx="11"/>
          </p:nvPr>
        </p:nvSpPr>
        <p:spPr/>
        <p:txBody>
          <a:bodyPr/>
          <a:lstStyle/>
          <a:p>
            <a:pPr defTabSz="685800">
              <a:defRPr/>
            </a:pPr>
            <a:endParaRPr lang="vi-VN"/>
          </a:p>
        </p:txBody>
      </p:sp>
      <p:sp>
        <p:nvSpPr>
          <p:cNvPr id="4" name="Slide Number Placeholder 3"/>
          <p:cNvSpPr>
            <a:spLocks noGrp="1"/>
          </p:cNvSpPr>
          <p:nvPr>
            <p:ph type="sldNum" sz="quarter" idx="12"/>
          </p:nvPr>
        </p:nvSpPr>
        <p:spPr/>
        <p:txBody>
          <a:bodyPr/>
          <a:lstStyle/>
          <a:p>
            <a:pPr defTabSz="685800">
              <a:defRPr/>
            </a:pPr>
            <a:fld id="{6FF5BDC5-96CD-4BDF-B48E-1A2767934A8A}" type="slidenum">
              <a:rPr lang="vi-VN" smtClean="0"/>
              <a:pPr defTabSz="685800">
                <a:defRPr/>
              </a:pPr>
              <a:t>‹#›</a:t>
            </a:fld>
            <a:endParaRPr lang="vi-VN"/>
          </a:p>
        </p:txBody>
      </p:sp>
    </p:spTree>
    <p:extLst>
      <p:ext uri="{BB962C8B-B14F-4D97-AF65-F5344CB8AC3E}">
        <p14:creationId xmlns:p14="http://schemas.microsoft.com/office/powerpoint/2010/main" val="2979193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defRPr/>
            </a:pPr>
            <a:fld id="{1BF1814C-373A-4C6A-AEBA-35AE9BB90F60}" type="datetimeFigureOut">
              <a:rPr lang="vi-VN" smtClean="0"/>
              <a:pPr defTabSz="685800">
                <a:defRPr/>
              </a:pPr>
              <a:t>30/07/2023</a:t>
            </a:fld>
            <a:endParaRPr lang="vi-VN"/>
          </a:p>
        </p:txBody>
      </p:sp>
      <p:sp>
        <p:nvSpPr>
          <p:cNvPr id="6" name="Footer Placeholder 5"/>
          <p:cNvSpPr>
            <a:spLocks noGrp="1"/>
          </p:cNvSpPr>
          <p:nvPr>
            <p:ph type="ftr" sz="quarter" idx="11"/>
          </p:nvPr>
        </p:nvSpPr>
        <p:spPr/>
        <p:txBody>
          <a:bodyPr/>
          <a:lstStyle/>
          <a:p>
            <a:pPr defTabSz="685800">
              <a:defRPr/>
            </a:pPr>
            <a:endParaRPr lang="vi-VN"/>
          </a:p>
        </p:txBody>
      </p:sp>
      <p:sp>
        <p:nvSpPr>
          <p:cNvPr id="7" name="Slide Number Placeholder 6"/>
          <p:cNvSpPr>
            <a:spLocks noGrp="1"/>
          </p:cNvSpPr>
          <p:nvPr>
            <p:ph type="sldNum" sz="quarter" idx="12"/>
          </p:nvPr>
        </p:nvSpPr>
        <p:spPr/>
        <p:txBody>
          <a:bodyPr/>
          <a:lstStyle/>
          <a:p>
            <a:pPr defTabSz="685800">
              <a:defRPr/>
            </a:pPr>
            <a:fld id="{0F2EC97E-C8DC-4952-A2DA-72A8F3FDCCAF}" type="slidenum">
              <a:rPr lang="vi-VN" smtClean="0"/>
              <a:pPr defTabSz="685800">
                <a:defRPr/>
              </a:pPr>
              <a:t>‹#›</a:t>
            </a:fld>
            <a:endParaRPr lang="vi-VN"/>
          </a:p>
        </p:txBody>
      </p:sp>
    </p:spTree>
    <p:extLst>
      <p:ext uri="{BB962C8B-B14F-4D97-AF65-F5344CB8AC3E}">
        <p14:creationId xmlns:p14="http://schemas.microsoft.com/office/powerpoint/2010/main" val="1526419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defRPr/>
            </a:pPr>
            <a:fld id="{D6EABE8C-C776-4AB2-8EEC-352ABCC6E68D}" type="datetimeFigureOut">
              <a:rPr lang="vi-VN" smtClean="0"/>
              <a:pPr defTabSz="685800">
                <a:defRPr/>
              </a:pPr>
              <a:t>30/07/2023</a:t>
            </a:fld>
            <a:endParaRPr lang="vi-VN"/>
          </a:p>
        </p:txBody>
      </p:sp>
      <p:sp>
        <p:nvSpPr>
          <p:cNvPr id="6" name="Footer Placeholder 5"/>
          <p:cNvSpPr>
            <a:spLocks noGrp="1"/>
          </p:cNvSpPr>
          <p:nvPr>
            <p:ph type="ftr" sz="quarter" idx="11"/>
          </p:nvPr>
        </p:nvSpPr>
        <p:spPr/>
        <p:txBody>
          <a:bodyPr/>
          <a:lstStyle/>
          <a:p>
            <a:pPr defTabSz="685800">
              <a:defRPr/>
            </a:pPr>
            <a:endParaRPr lang="vi-VN"/>
          </a:p>
        </p:txBody>
      </p:sp>
      <p:sp>
        <p:nvSpPr>
          <p:cNvPr id="7" name="Slide Number Placeholder 6"/>
          <p:cNvSpPr>
            <a:spLocks noGrp="1"/>
          </p:cNvSpPr>
          <p:nvPr>
            <p:ph type="sldNum" sz="quarter" idx="12"/>
          </p:nvPr>
        </p:nvSpPr>
        <p:spPr/>
        <p:txBody>
          <a:bodyPr/>
          <a:lstStyle/>
          <a:p>
            <a:pPr defTabSz="685800">
              <a:defRPr/>
            </a:pPr>
            <a:fld id="{25055C24-1D37-4358-AA4C-4E2E1C16C229}" type="slidenum">
              <a:rPr lang="vi-VN" smtClean="0"/>
              <a:pPr defTabSz="685800">
                <a:defRPr/>
              </a:pPr>
              <a:t>‹#›</a:t>
            </a:fld>
            <a:endParaRPr lang="vi-VN"/>
          </a:p>
        </p:txBody>
      </p:sp>
    </p:spTree>
    <p:extLst>
      <p:ext uri="{BB962C8B-B14F-4D97-AF65-F5344CB8AC3E}">
        <p14:creationId xmlns:p14="http://schemas.microsoft.com/office/powerpoint/2010/main" val="1429322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DA27F10E-639B-4B08-82F7-B1B8A0F441F7}" type="datetimeFigureOut">
              <a:rPr lang="vi-VN" smtClean="0"/>
              <a:pPr defTabSz="685800">
                <a:defRPr/>
              </a:pPr>
              <a:t>30/07/2023</a:t>
            </a:fld>
            <a:endParaRPr lang="vi-VN"/>
          </a:p>
        </p:txBody>
      </p:sp>
      <p:sp>
        <p:nvSpPr>
          <p:cNvPr id="5" name="Footer Placeholder 4"/>
          <p:cNvSpPr>
            <a:spLocks noGrp="1"/>
          </p:cNvSpPr>
          <p:nvPr>
            <p:ph type="ftr" sz="quarter" idx="11"/>
          </p:nvPr>
        </p:nvSpPr>
        <p:spPr/>
        <p:txBody>
          <a:bodyPr/>
          <a:lstStyle/>
          <a:p>
            <a:pPr defTabSz="685800">
              <a:defRPr/>
            </a:pPr>
            <a:endParaRPr lang="vi-VN"/>
          </a:p>
        </p:txBody>
      </p:sp>
      <p:sp>
        <p:nvSpPr>
          <p:cNvPr id="6" name="Slide Number Placeholder 5"/>
          <p:cNvSpPr>
            <a:spLocks noGrp="1"/>
          </p:cNvSpPr>
          <p:nvPr>
            <p:ph type="sldNum" sz="quarter" idx="12"/>
          </p:nvPr>
        </p:nvSpPr>
        <p:spPr/>
        <p:txBody>
          <a:bodyPr/>
          <a:lstStyle/>
          <a:p>
            <a:pPr defTabSz="685800">
              <a:defRPr/>
            </a:pPr>
            <a:fld id="{9057B8CF-5169-4756-B84A-19A0566642DD}" type="slidenum">
              <a:rPr lang="vi-VN" smtClean="0"/>
              <a:pPr defTabSz="685800">
                <a:defRPr/>
              </a:pPr>
              <a:t>‹#›</a:t>
            </a:fld>
            <a:endParaRPr lang="vi-VN"/>
          </a:p>
        </p:txBody>
      </p:sp>
    </p:spTree>
    <p:extLst>
      <p:ext uri="{BB962C8B-B14F-4D97-AF65-F5344CB8AC3E}">
        <p14:creationId xmlns:p14="http://schemas.microsoft.com/office/powerpoint/2010/main" val="3406177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600FE58D-E5B4-4D29-924F-D5C5092A4A1A}" type="datetimeFigureOut">
              <a:rPr lang="vi-VN" smtClean="0"/>
              <a:pPr defTabSz="685800">
                <a:defRPr/>
              </a:pPr>
              <a:t>30/07/2023</a:t>
            </a:fld>
            <a:endParaRPr lang="vi-VN"/>
          </a:p>
        </p:txBody>
      </p:sp>
      <p:sp>
        <p:nvSpPr>
          <p:cNvPr id="5" name="Footer Placeholder 4"/>
          <p:cNvSpPr>
            <a:spLocks noGrp="1"/>
          </p:cNvSpPr>
          <p:nvPr>
            <p:ph type="ftr" sz="quarter" idx="11"/>
          </p:nvPr>
        </p:nvSpPr>
        <p:spPr/>
        <p:txBody>
          <a:bodyPr/>
          <a:lstStyle/>
          <a:p>
            <a:pPr defTabSz="685800">
              <a:defRPr/>
            </a:pPr>
            <a:endParaRPr lang="vi-VN"/>
          </a:p>
        </p:txBody>
      </p:sp>
      <p:sp>
        <p:nvSpPr>
          <p:cNvPr id="6" name="Slide Number Placeholder 5"/>
          <p:cNvSpPr>
            <a:spLocks noGrp="1"/>
          </p:cNvSpPr>
          <p:nvPr>
            <p:ph type="sldNum" sz="quarter" idx="12"/>
          </p:nvPr>
        </p:nvSpPr>
        <p:spPr/>
        <p:txBody>
          <a:bodyPr/>
          <a:lstStyle/>
          <a:p>
            <a:pPr defTabSz="685800">
              <a:defRPr/>
            </a:pPr>
            <a:fld id="{D324D031-5F29-46B1-BFCD-5E9780996432}" type="slidenum">
              <a:rPr lang="vi-VN" smtClean="0"/>
              <a:pPr defTabSz="685800">
                <a:defRPr/>
              </a:pPr>
              <a:t>‹#›</a:t>
            </a:fld>
            <a:endParaRPr lang="vi-VN"/>
          </a:p>
        </p:txBody>
      </p:sp>
    </p:spTree>
    <p:extLst>
      <p:ext uri="{BB962C8B-B14F-4D97-AF65-F5344CB8AC3E}">
        <p14:creationId xmlns:p14="http://schemas.microsoft.com/office/powerpoint/2010/main" val="1562880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08718134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32062464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10634424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719695553"/>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64089881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pPr/>
              <a:t>7/30/2023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00769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01385068"/>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28224163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290894175"/>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599903114"/>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553044890"/>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636963670"/>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29326656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56424330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19500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8807365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914D2AB-DD58-4746-B875-8D90D23E26D2}" type="datetimeFigureOut">
              <a:rPr lang="en-US" smtClean="0">
                <a:solidFill>
                  <a:prstClr val="black">
                    <a:tint val="75000"/>
                  </a:prstClr>
                </a:solidFill>
              </a:rPr>
              <a:pPr/>
              <a:t>7/30/2023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24140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75688518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8899043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502485894"/>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503231998"/>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449648838"/>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525305526"/>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761586093"/>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234076015"/>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846902921"/>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230904205"/>
      </p:ext>
    </p:extLst>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914D2AB-DD58-4746-B875-8D90D23E26D2}" type="datetimeFigureOut">
              <a:rPr lang="en-US" smtClean="0">
                <a:solidFill>
                  <a:prstClr val="black">
                    <a:tint val="75000"/>
                  </a:prstClr>
                </a:solidFill>
              </a:rPr>
              <a:pPr/>
              <a:t>7/30/2023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636867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937500789"/>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02199100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53876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81910" y="1933495"/>
            <a:ext cx="8861644" cy="1334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563819" y="3526971"/>
            <a:ext cx="7297824" cy="1590595"/>
          </a:xfrm>
        </p:spPr>
        <p:txBody>
          <a:bodyPr/>
          <a:lstStyle>
            <a:lvl1pPr marL="0" indent="0" algn="ctr">
              <a:buNone/>
              <a:defRPr>
                <a:solidFill>
                  <a:schemeClr val="tx1">
                    <a:tint val="75000"/>
                  </a:schemeClr>
                </a:solidFill>
              </a:defRPr>
            </a:lvl1pPr>
            <a:lvl2pPr marL="414655" indent="0" algn="ctr">
              <a:buNone/>
              <a:defRPr>
                <a:solidFill>
                  <a:schemeClr val="tx1">
                    <a:tint val="75000"/>
                  </a:schemeClr>
                </a:solidFill>
              </a:defRPr>
            </a:lvl2pPr>
            <a:lvl3pPr marL="829945" indent="0" algn="ctr">
              <a:buNone/>
              <a:defRPr>
                <a:solidFill>
                  <a:schemeClr val="tx1">
                    <a:tint val="75000"/>
                  </a:schemeClr>
                </a:solidFill>
              </a:defRPr>
            </a:lvl3pPr>
            <a:lvl4pPr marL="1244600" indent="0" algn="ctr">
              <a:buNone/>
              <a:defRPr>
                <a:solidFill>
                  <a:schemeClr val="tx1">
                    <a:tint val="75000"/>
                  </a:schemeClr>
                </a:solidFill>
              </a:defRPr>
            </a:lvl4pPr>
            <a:lvl5pPr marL="1659890" indent="0" algn="ctr">
              <a:buNone/>
              <a:defRPr>
                <a:solidFill>
                  <a:schemeClr val="tx1">
                    <a:tint val="75000"/>
                  </a:schemeClr>
                </a:solidFill>
              </a:defRPr>
            </a:lvl5pPr>
            <a:lvl6pPr marL="2074545" indent="0" algn="ctr">
              <a:buNone/>
              <a:defRPr>
                <a:solidFill>
                  <a:schemeClr val="tx1">
                    <a:tint val="75000"/>
                  </a:schemeClr>
                </a:solidFill>
              </a:defRPr>
            </a:lvl6pPr>
            <a:lvl7pPr marL="2489835" indent="0" algn="ctr">
              <a:buNone/>
              <a:defRPr>
                <a:solidFill>
                  <a:schemeClr val="tx1">
                    <a:tint val="75000"/>
                  </a:schemeClr>
                </a:solidFill>
              </a:defRPr>
            </a:lvl7pPr>
            <a:lvl8pPr marL="2904490" indent="0" algn="ctr">
              <a:buNone/>
              <a:defRPr>
                <a:solidFill>
                  <a:schemeClr val="tx1">
                    <a:tint val="75000"/>
                  </a:schemeClr>
                </a:solidFill>
              </a:defRPr>
            </a:lvl8pPr>
            <a:lvl9pPr marL="33197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4056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229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3540" y="3999539"/>
            <a:ext cx="8861644" cy="1236169"/>
          </a:xfrm>
        </p:spPr>
        <p:txBody>
          <a:bodyPr anchor="t"/>
          <a:lstStyle>
            <a:lvl1pPr algn="l">
              <a:defRPr sz="3630" b="1" cap="all"/>
            </a:lvl1pPr>
          </a:lstStyle>
          <a:p>
            <a:r>
              <a:rPr lang="en-US" smtClean="0"/>
              <a:t>Click to edit Master title style</a:t>
            </a:r>
            <a:endParaRPr lang="en-US"/>
          </a:p>
        </p:txBody>
      </p:sp>
      <p:sp>
        <p:nvSpPr>
          <p:cNvPr id="3" name="Text Placeholder 2"/>
          <p:cNvSpPr>
            <a:spLocks noGrp="1"/>
          </p:cNvSpPr>
          <p:nvPr>
            <p:ph type="body" idx="1"/>
          </p:nvPr>
        </p:nvSpPr>
        <p:spPr>
          <a:xfrm>
            <a:off x="823540" y="2638025"/>
            <a:ext cx="8861644" cy="1361514"/>
          </a:xfrm>
        </p:spPr>
        <p:txBody>
          <a:bodyPr anchor="b"/>
          <a:lstStyle>
            <a:lvl1pPr marL="0" indent="0">
              <a:buNone/>
              <a:defRPr sz="1815">
                <a:solidFill>
                  <a:schemeClr val="tx1">
                    <a:tint val="75000"/>
                  </a:schemeClr>
                </a:solidFill>
              </a:defRPr>
            </a:lvl1pPr>
            <a:lvl2pPr marL="414655" indent="0">
              <a:buNone/>
              <a:defRPr sz="1635">
                <a:solidFill>
                  <a:schemeClr val="tx1">
                    <a:tint val="75000"/>
                  </a:schemeClr>
                </a:solidFill>
              </a:defRPr>
            </a:lvl2pPr>
            <a:lvl3pPr marL="829945" indent="0">
              <a:buNone/>
              <a:defRPr sz="1450">
                <a:solidFill>
                  <a:schemeClr val="tx1">
                    <a:tint val="75000"/>
                  </a:schemeClr>
                </a:solidFill>
              </a:defRPr>
            </a:lvl3pPr>
            <a:lvl4pPr marL="1244600" indent="0">
              <a:buNone/>
              <a:defRPr sz="1270">
                <a:solidFill>
                  <a:schemeClr val="tx1">
                    <a:tint val="75000"/>
                  </a:schemeClr>
                </a:solidFill>
              </a:defRPr>
            </a:lvl4pPr>
            <a:lvl5pPr marL="1659890" indent="0">
              <a:buNone/>
              <a:defRPr sz="1270">
                <a:solidFill>
                  <a:schemeClr val="tx1">
                    <a:tint val="75000"/>
                  </a:schemeClr>
                </a:solidFill>
              </a:defRPr>
            </a:lvl5pPr>
            <a:lvl6pPr marL="2074545" indent="0">
              <a:buNone/>
              <a:defRPr sz="1270">
                <a:solidFill>
                  <a:schemeClr val="tx1">
                    <a:tint val="75000"/>
                  </a:schemeClr>
                </a:solidFill>
              </a:defRPr>
            </a:lvl6pPr>
            <a:lvl7pPr marL="2489835" indent="0">
              <a:buNone/>
              <a:defRPr sz="1270">
                <a:solidFill>
                  <a:schemeClr val="tx1">
                    <a:tint val="75000"/>
                  </a:schemeClr>
                </a:solidFill>
              </a:defRPr>
            </a:lvl7pPr>
            <a:lvl8pPr marL="2904490" indent="0">
              <a:buNone/>
              <a:defRPr sz="1270">
                <a:solidFill>
                  <a:schemeClr val="tx1">
                    <a:tint val="75000"/>
                  </a:schemeClr>
                </a:solidFill>
              </a:defRPr>
            </a:lvl8pPr>
            <a:lvl9pPr marL="3319780" indent="0">
              <a:buNone/>
              <a:defRPr sz="127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30808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21273" y="1452282"/>
            <a:ext cx="4604580" cy="4107597"/>
          </a:xfrm>
        </p:spPr>
        <p:txBody>
          <a:bodyPr/>
          <a:lstStyle>
            <a:lvl1pPr>
              <a:defRPr sz="2540"/>
            </a:lvl1pPr>
            <a:lvl2pPr>
              <a:defRPr sz="2180"/>
            </a:lvl2pPr>
            <a:lvl3pPr>
              <a:defRPr sz="1815"/>
            </a:lvl3pPr>
            <a:lvl4pPr>
              <a:defRPr sz="1635"/>
            </a:lvl4pPr>
            <a:lvl5pPr>
              <a:defRPr sz="1635"/>
            </a:lvl5pPr>
            <a:lvl6pPr>
              <a:defRPr sz="1635"/>
            </a:lvl6pPr>
            <a:lvl7pPr>
              <a:defRPr sz="1635"/>
            </a:lvl7pPr>
            <a:lvl8pPr>
              <a:defRPr sz="1635"/>
            </a:lvl8pPr>
            <a:lvl9pPr>
              <a:defRPr sz="16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9610" y="1452282"/>
            <a:ext cx="4604580" cy="4107597"/>
          </a:xfrm>
        </p:spPr>
        <p:txBody>
          <a:bodyPr/>
          <a:lstStyle>
            <a:lvl1pPr>
              <a:defRPr sz="2540"/>
            </a:lvl1pPr>
            <a:lvl2pPr>
              <a:defRPr sz="2180"/>
            </a:lvl2pPr>
            <a:lvl3pPr>
              <a:defRPr sz="1815"/>
            </a:lvl3pPr>
            <a:lvl4pPr>
              <a:defRPr sz="1635"/>
            </a:lvl4pPr>
            <a:lvl5pPr>
              <a:defRPr sz="1635"/>
            </a:lvl5pPr>
            <a:lvl6pPr>
              <a:defRPr sz="1635"/>
            </a:lvl6pPr>
            <a:lvl7pPr>
              <a:defRPr sz="1635"/>
            </a:lvl7pPr>
            <a:lvl8pPr>
              <a:defRPr sz="1635"/>
            </a:lvl8pPr>
            <a:lvl9pPr>
              <a:defRPr sz="16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1977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21273" y="1393212"/>
            <a:ext cx="4606390" cy="580624"/>
          </a:xfrm>
        </p:spPr>
        <p:txBody>
          <a:bodyPr anchor="b"/>
          <a:lstStyle>
            <a:lvl1pPr marL="0" indent="0">
              <a:buNone/>
              <a:defRPr sz="2180" b="1"/>
            </a:lvl1pPr>
            <a:lvl2pPr marL="414655" indent="0">
              <a:buNone/>
              <a:defRPr sz="1815" b="1"/>
            </a:lvl2pPr>
            <a:lvl3pPr marL="829945" indent="0">
              <a:buNone/>
              <a:defRPr sz="1635" b="1"/>
            </a:lvl3pPr>
            <a:lvl4pPr marL="1244600" indent="0">
              <a:buNone/>
              <a:defRPr sz="1450" b="1"/>
            </a:lvl4pPr>
            <a:lvl5pPr marL="1659890" indent="0">
              <a:buNone/>
              <a:defRPr sz="1450" b="1"/>
            </a:lvl5pPr>
            <a:lvl6pPr marL="2074545" indent="0">
              <a:buNone/>
              <a:defRPr sz="1450" b="1"/>
            </a:lvl6pPr>
            <a:lvl7pPr marL="2489835" indent="0">
              <a:buNone/>
              <a:defRPr sz="1450" b="1"/>
            </a:lvl7pPr>
            <a:lvl8pPr marL="2904490" indent="0">
              <a:buNone/>
              <a:defRPr sz="1450" b="1"/>
            </a:lvl8pPr>
            <a:lvl9pPr marL="3319780" indent="0">
              <a:buNone/>
              <a:defRPr sz="1450" b="1"/>
            </a:lvl9pPr>
          </a:lstStyle>
          <a:p>
            <a:pPr lvl="0"/>
            <a:r>
              <a:rPr lang="en-US" smtClean="0"/>
              <a:t>Click to edit Master text styles</a:t>
            </a:r>
          </a:p>
        </p:txBody>
      </p:sp>
      <p:sp>
        <p:nvSpPr>
          <p:cNvPr id="4" name="Content Placeholder 3"/>
          <p:cNvSpPr>
            <a:spLocks noGrp="1"/>
          </p:cNvSpPr>
          <p:nvPr>
            <p:ph sz="half" idx="2"/>
          </p:nvPr>
        </p:nvSpPr>
        <p:spPr>
          <a:xfrm>
            <a:off x="521273" y="1973836"/>
            <a:ext cx="4606390" cy="3586043"/>
          </a:xfrm>
        </p:spPr>
        <p:txBody>
          <a:bodyPr/>
          <a:lstStyle>
            <a:lvl1pPr>
              <a:defRPr sz="2180"/>
            </a:lvl1pPr>
            <a:lvl2pPr>
              <a:defRPr sz="1815"/>
            </a:lvl2pPr>
            <a:lvl3pPr>
              <a:defRPr sz="1635"/>
            </a:lvl3pPr>
            <a:lvl4pPr>
              <a:defRPr sz="1450"/>
            </a:lvl4pPr>
            <a:lvl5pPr>
              <a:defRPr sz="1450"/>
            </a:lvl5pPr>
            <a:lvl6pPr>
              <a:defRPr sz="1450"/>
            </a:lvl6pPr>
            <a:lvl7pPr>
              <a:defRPr sz="1450"/>
            </a:lvl7pPr>
            <a:lvl8pPr>
              <a:defRPr sz="1450"/>
            </a:lvl8pPr>
            <a:lvl9pPr>
              <a:defRPr sz="14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95990" y="1393212"/>
            <a:ext cx="4608200" cy="580624"/>
          </a:xfrm>
        </p:spPr>
        <p:txBody>
          <a:bodyPr anchor="b"/>
          <a:lstStyle>
            <a:lvl1pPr marL="0" indent="0">
              <a:buNone/>
              <a:defRPr sz="2180" b="1"/>
            </a:lvl1pPr>
            <a:lvl2pPr marL="414655" indent="0">
              <a:buNone/>
              <a:defRPr sz="1815" b="1"/>
            </a:lvl2pPr>
            <a:lvl3pPr marL="829945" indent="0">
              <a:buNone/>
              <a:defRPr sz="1635" b="1"/>
            </a:lvl3pPr>
            <a:lvl4pPr marL="1244600" indent="0">
              <a:buNone/>
              <a:defRPr sz="1450" b="1"/>
            </a:lvl4pPr>
            <a:lvl5pPr marL="1659890" indent="0">
              <a:buNone/>
              <a:defRPr sz="1450" b="1"/>
            </a:lvl5pPr>
            <a:lvl6pPr marL="2074545" indent="0">
              <a:buNone/>
              <a:defRPr sz="1450" b="1"/>
            </a:lvl6pPr>
            <a:lvl7pPr marL="2489835" indent="0">
              <a:buNone/>
              <a:defRPr sz="1450" b="1"/>
            </a:lvl7pPr>
            <a:lvl8pPr marL="2904490" indent="0">
              <a:buNone/>
              <a:defRPr sz="1450" b="1"/>
            </a:lvl8pPr>
            <a:lvl9pPr marL="3319780" indent="0">
              <a:buNone/>
              <a:defRPr sz="1450" b="1"/>
            </a:lvl9pPr>
          </a:lstStyle>
          <a:p>
            <a:pPr lvl="0"/>
            <a:r>
              <a:rPr lang="en-US" smtClean="0"/>
              <a:t>Click to edit Master text styles</a:t>
            </a:r>
          </a:p>
        </p:txBody>
      </p:sp>
      <p:sp>
        <p:nvSpPr>
          <p:cNvPr id="6" name="Content Placeholder 5"/>
          <p:cNvSpPr>
            <a:spLocks noGrp="1"/>
          </p:cNvSpPr>
          <p:nvPr>
            <p:ph sz="quarter" idx="4"/>
          </p:nvPr>
        </p:nvSpPr>
        <p:spPr>
          <a:xfrm>
            <a:off x="5295990" y="1973836"/>
            <a:ext cx="4608200" cy="3586043"/>
          </a:xfrm>
        </p:spPr>
        <p:txBody>
          <a:bodyPr/>
          <a:lstStyle>
            <a:lvl1pPr>
              <a:defRPr sz="2180"/>
            </a:lvl1pPr>
            <a:lvl2pPr>
              <a:defRPr sz="1815"/>
            </a:lvl2pPr>
            <a:lvl3pPr>
              <a:defRPr sz="1635"/>
            </a:lvl3pPr>
            <a:lvl4pPr>
              <a:defRPr sz="1450"/>
            </a:lvl4pPr>
            <a:lvl5pPr>
              <a:defRPr sz="1450"/>
            </a:lvl5pPr>
            <a:lvl6pPr>
              <a:defRPr sz="1450"/>
            </a:lvl6pPr>
            <a:lvl7pPr>
              <a:defRPr sz="1450"/>
            </a:lvl7pPr>
            <a:lvl8pPr>
              <a:defRPr sz="1450"/>
            </a:lvl8pPr>
            <a:lvl9pPr>
              <a:defRPr sz="14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057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75903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8227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4D2AB-DD58-4746-B875-8D90D23E26D2}" type="datetimeFigureOut">
              <a:rPr lang="en-US" smtClean="0">
                <a:solidFill>
                  <a:prstClr val="black">
                    <a:tint val="75000"/>
                  </a:prstClr>
                </a:solidFill>
              </a:rPr>
              <a:pPr/>
              <a:t>7/30/2023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86720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1273" y="247810"/>
            <a:ext cx="3429906" cy="1054634"/>
          </a:xfrm>
        </p:spPr>
        <p:txBody>
          <a:bodyPr anchor="b"/>
          <a:lstStyle>
            <a:lvl1pPr algn="l">
              <a:defRPr sz="1815" b="1"/>
            </a:lvl1pPr>
          </a:lstStyle>
          <a:p>
            <a:r>
              <a:rPr lang="en-US" smtClean="0"/>
              <a:t>Click to edit Master title style</a:t>
            </a:r>
            <a:endParaRPr lang="en-US"/>
          </a:p>
        </p:txBody>
      </p:sp>
      <p:sp>
        <p:nvSpPr>
          <p:cNvPr id="3" name="Content Placeholder 2"/>
          <p:cNvSpPr>
            <a:spLocks noGrp="1"/>
          </p:cNvSpPr>
          <p:nvPr>
            <p:ph idx="1"/>
          </p:nvPr>
        </p:nvSpPr>
        <p:spPr>
          <a:xfrm>
            <a:off x="4076067" y="247810"/>
            <a:ext cx="5828124" cy="5312069"/>
          </a:xfrm>
        </p:spPr>
        <p:txBody>
          <a:bodyPr/>
          <a:lstStyle>
            <a:lvl1pPr>
              <a:defRPr sz="2905"/>
            </a:lvl1pPr>
            <a:lvl2pPr>
              <a:defRPr sz="2540"/>
            </a:lvl2pPr>
            <a:lvl3pPr>
              <a:defRPr sz="2180"/>
            </a:lvl3pPr>
            <a:lvl4pPr>
              <a:defRPr sz="1815"/>
            </a:lvl4pPr>
            <a:lvl5pPr>
              <a:defRPr sz="1815"/>
            </a:lvl5pPr>
            <a:lvl6pPr>
              <a:defRPr sz="1815"/>
            </a:lvl6pPr>
            <a:lvl7pPr>
              <a:defRPr sz="1815"/>
            </a:lvl7pPr>
            <a:lvl8pPr>
              <a:defRPr sz="1815"/>
            </a:lvl8pPr>
            <a:lvl9pPr>
              <a:defRPr sz="18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21273" y="1302444"/>
            <a:ext cx="3429906" cy="4257435"/>
          </a:xfrm>
        </p:spPr>
        <p:txBody>
          <a:bodyPr/>
          <a:lstStyle>
            <a:lvl1pPr marL="0" indent="0">
              <a:buNone/>
              <a:defRPr sz="1270"/>
            </a:lvl1pPr>
            <a:lvl2pPr marL="414655" indent="0">
              <a:buNone/>
              <a:defRPr sz="1090"/>
            </a:lvl2pPr>
            <a:lvl3pPr marL="829945" indent="0">
              <a:buNone/>
              <a:defRPr sz="910"/>
            </a:lvl3pPr>
            <a:lvl4pPr marL="1244600" indent="0">
              <a:buNone/>
              <a:defRPr sz="815"/>
            </a:lvl4pPr>
            <a:lvl5pPr marL="1659890" indent="0">
              <a:buNone/>
              <a:defRPr sz="815"/>
            </a:lvl5pPr>
            <a:lvl6pPr marL="2074545" indent="0">
              <a:buNone/>
              <a:defRPr sz="815"/>
            </a:lvl6pPr>
            <a:lvl7pPr marL="2489835" indent="0">
              <a:buNone/>
              <a:defRPr sz="815"/>
            </a:lvl7pPr>
            <a:lvl8pPr marL="2904490" indent="0">
              <a:buNone/>
              <a:defRPr sz="815"/>
            </a:lvl8pPr>
            <a:lvl9pPr marL="3319780" indent="0">
              <a:buNone/>
              <a:defRPr sz="81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8595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3464" y="4356847"/>
            <a:ext cx="6255278" cy="514350"/>
          </a:xfrm>
        </p:spPr>
        <p:txBody>
          <a:bodyPr anchor="b"/>
          <a:lstStyle>
            <a:lvl1pPr algn="l">
              <a:defRPr sz="1815" b="1"/>
            </a:lvl1pPr>
          </a:lstStyle>
          <a:p>
            <a:r>
              <a:rPr lang="en-US" smtClean="0"/>
              <a:t>Click to edit Master title style</a:t>
            </a:r>
            <a:endParaRPr lang="en-US"/>
          </a:p>
        </p:txBody>
      </p:sp>
      <p:sp>
        <p:nvSpPr>
          <p:cNvPr id="3" name="Picture Placeholder 2"/>
          <p:cNvSpPr>
            <a:spLocks noGrp="1"/>
          </p:cNvSpPr>
          <p:nvPr>
            <p:ph type="pic" idx="1"/>
          </p:nvPr>
        </p:nvSpPr>
        <p:spPr>
          <a:xfrm>
            <a:off x="2043464" y="556132"/>
            <a:ext cx="6255278" cy="3734440"/>
          </a:xfrm>
        </p:spPr>
        <p:txBody>
          <a:bodyPr/>
          <a:lstStyle>
            <a:lvl1pPr marL="0" indent="0">
              <a:buNone/>
              <a:defRPr sz="2905"/>
            </a:lvl1pPr>
            <a:lvl2pPr marL="414655" indent="0">
              <a:buNone/>
              <a:defRPr sz="2540"/>
            </a:lvl2pPr>
            <a:lvl3pPr marL="829945" indent="0">
              <a:buNone/>
              <a:defRPr sz="2180"/>
            </a:lvl3pPr>
            <a:lvl4pPr marL="1244600" indent="0">
              <a:buNone/>
              <a:defRPr sz="1815"/>
            </a:lvl4pPr>
            <a:lvl5pPr marL="1659890" indent="0">
              <a:buNone/>
              <a:defRPr sz="1815"/>
            </a:lvl5pPr>
            <a:lvl6pPr marL="2074545" indent="0">
              <a:buNone/>
              <a:defRPr sz="1815"/>
            </a:lvl6pPr>
            <a:lvl7pPr marL="2489835" indent="0">
              <a:buNone/>
              <a:defRPr sz="1815"/>
            </a:lvl7pPr>
            <a:lvl8pPr marL="2904490" indent="0">
              <a:buNone/>
              <a:defRPr sz="1815"/>
            </a:lvl8pPr>
            <a:lvl9pPr marL="3319780" indent="0">
              <a:buNone/>
              <a:defRPr sz="1815"/>
            </a:lvl9pPr>
          </a:lstStyle>
          <a:p>
            <a:endParaRPr lang="en-US"/>
          </a:p>
        </p:txBody>
      </p:sp>
      <p:sp>
        <p:nvSpPr>
          <p:cNvPr id="4" name="Text Placeholder 3"/>
          <p:cNvSpPr>
            <a:spLocks noGrp="1"/>
          </p:cNvSpPr>
          <p:nvPr>
            <p:ph type="body" sz="half" idx="2"/>
          </p:nvPr>
        </p:nvSpPr>
        <p:spPr>
          <a:xfrm>
            <a:off x="2043464" y="4871198"/>
            <a:ext cx="6255278" cy="730463"/>
          </a:xfrm>
        </p:spPr>
        <p:txBody>
          <a:bodyPr/>
          <a:lstStyle>
            <a:lvl1pPr marL="0" indent="0">
              <a:buNone/>
              <a:defRPr sz="1270"/>
            </a:lvl1pPr>
            <a:lvl2pPr marL="414655" indent="0">
              <a:buNone/>
              <a:defRPr sz="1090"/>
            </a:lvl2pPr>
            <a:lvl3pPr marL="829945" indent="0">
              <a:buNone/>
              <a:defRPr sz="910"/>
            </a:lvl3pPr>
            <a:lvl4pPr marL="1244600" indent="0">
              <a:buNone/>
              <a:defRPr sz="815"/>
            </a:lvl4pPr>
            <a:lvl5pPr marL="1659890" indent="0">
              <a:buNone/>
              <a:defRPr sz="815"/>
            </a:lvl5pPr>
            <a:lvl6pPr marL="2074545" indent="0">
              <a:buNone/>
              <a:defRPr sz="815"/>
            </a:lvl6pPr>
            <a:lvl7pPr marL="2489835" indent="0">
              <a:buNone/>
              <a:defRPr sz="815"/>
            </a:lvl7pPr>
            <a:lvl8pPr marL="2904490" indent="0">
              <a:buNone/>
              <a:defRPr sz="815"/>
            </a:lvl8pPr>
            <a:lvl9pPr marL="3319780" indent="0">
              <a:buNone/>
              <a:defRPr sz="81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25752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25331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8461" y="249251"/>
            <a:ext cx="2345729" cy="53106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21273" y="249251"/>
            <a:ext cx="6863430" cy="53106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8334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749458003"/>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25354971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238041665"/>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56836948"/>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085554234"/>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07727722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pPr/>
              <a:t>7/30/2023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466298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16508379"/>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733242603"/>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076218918"/>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044708084"/>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54870608"/>
      </p:ext>
    </p:extLst>
  </p:cSld>
  <p:clrMapOvr>
    <a:masterClrMapping/>
  </p:clrMapOvr>
  <p:timing>
    <p:tnLst>
      <p:par>
        <p:cTn id="1" dur="indefinite" restart="never" nodeType="tmRoot"/>
      </p:par>
    </p:tnLst>
  </p:timing>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375244786"/>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3408150203"/>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6297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F32E9E-C25F-4700-A832-639FA05A86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srgbClr val="898989"/>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14593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F32E9E-C25F-4700-A832-639FA05A86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srgbClr val="898989"/>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2364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pPr/>
              <a:t>7/30/2023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964969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F32E9E-C25F-4700-A832-639FA05A86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srgbClr val="898989"/>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91328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F32E9E-C25F-4700-A832-639FA05A86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srgbClr val="898989"/>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25813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F32E9E-C25F-4700-A832-639FA05A86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srgbClr val="898989"/>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39429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F32E9E-C25F-4700-A832-639FA05A86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srgbClr val="898989"/>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4107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F32E9E-C25F-4700-A832-639FA05A86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srgbClr val="898989"/>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08330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F32E9E-C25F-4700-A832-639FA05A86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srgbClr val="898989"/>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54643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x-none"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F32E9E-C25F-4700-A832-639FA05A86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srgbClr val="898989"/>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4929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F32E9E-C25F-4700-A832-639FA05A86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srgbClr val="898989"/>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63832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F32E9E-C25F-4700-A832-639FA05A86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srgbClr val="898989"/>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92956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bg1"/>
        </a:solidFill>
        <a:effectLst/>
      </p:bgPr>
    </p:bg>
    <p:spTree>
      <p:nvGrpSpPr>
        <p:cNvPr id="1" name="Shape 110"/>
        <p:cNvGrpSpPr/>
        <p:nvPr/>
      </p:nvGrpSpPr>
      <p:grpSpPr>
        <a:xfrm>
          <a:off x="0" y="0"/>
          <a:ext cx="0" cy="0"/>
          <a:chOff x="0" y="0"/>
          <a:chExt cx="0" cy="0"/>
        </a:xfrm>
      </p:grpSpPr>
      <p:sp>
        <p:nvSpPr>
          <p:cNvPr id="14338" name="Google Shape;111;p4"/>
          <p:cNvSpPr/>
          <p:nvPr/>
        </p:nvSpPr>
        <p:spPr>
          <a:xfrm>
            <a:off x="0" y="0"/>
            <a:ext cx="12192000" cy="6848475"/>
          </a:xfrm>
          <a:custGeom>
            <a:avLst/>
            <a:gdLst/>
            <a:ahLst/>
            <a:cxnLst>
              <a:cxn ang="0">
                <a:pos x="2147483646" y="0"/>
              </a:cxn>
              <a:cxn ang="0">
                <a:pos x="2147483646" y="2147483646"/>
              </a:cxn>
              <a:cxn ang="0">
                <a:pos x="2147483646" y="2147483646"/>
              </a:cxn>
              <a:cxn ang="0">
                <a:pos x="2147483646" y="0"/>
              </a:cxn>
              <a:cxn ang="0">
                <a:pos x="2147483646" y="0"/>
              </a:cxn>
            </a:cxnLst>
            <a:rect l="0" t="0" r="0" b="0"/>
            <a:pathLst>
              <a:path w="84821" h="47649">
                <a:moveTo>
                  <a:pt x="1" y="0"/>
                </a:moveTo>
                <a:lnTo>
                  <a:pt x="1" y="47649"/>
                </a:lnTo>
                <a:lnTo>
                  <a:pt x="84821" y="47649"/>
                </a:lnTo>
                <a:lnTo>
                  <a:pt x="84821" y="0"/>
                </a:lnTo>
                <a:lnTo>
                  <a:pt x="1" y="0"/>
                </a:lnTo>
                <a:close/>
              </a:path>
            </a:pathLst>
          </a:custGeom>
          <a:solidFill>
            <a:srgbClr val="EFDAA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39" name="Google Shape;112;p4"/>
          <p:cNvSpPr/>
          <p:nvPr/>
        </p:nvSpPr>
        <p:spPr>
          <a:xfrm>
            <a:off x="442913" y="227013"/>
            <a:ext cx="11376025" cy="6386512"/>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79142" h="44428">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40" name="Google Shape;113;p4"/>
          <p:cNvSpPr/>
          <p:nvPr/>
        </p:nvSpPr>
        <p:spPr>
          <a:xfrm>
            <a:off x="415925" y="201613"/>
            <a:ext cx="11423650" cy="64230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0" t="0" r="0" b="0"/>
            <a:pathLst>
              <a:path w="79475" h="44691">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a:noAutofit/>
          </a:bodyPr>
          <a:lstStyle>
            <a:lvl1pPr marL="609600" lvl="0" indent="-406400">
              <a:spcBef>
                <a:spcPts val="0"/>
              </a:spcBef>
              <a:spcAft>
                <a:spcPts val="0"/>
              </a:spcAft>
              <a:buClr>
                <a:srgbClr val="434343"/>
              </a:buClr>
              <a:buSzPts val="1200"/>
              <a:buFont typeface="Livvic"/>
              <a:buAutoNum type="arabicPeriod"/>
              <a:defRPr sz="1465"/>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a:endParaRPr/>
          </a:p>
        </p:txBody>
      </p:sp>
      <p:sp>
        <p:nvSpPr>
          <p:cNvPr id="9" name="Google Shape;116;p4"/>
          <p:cNvSpPr txBox="1">
            <a:spLocks noGrp="1"/>
          </p:cNvSpPr>
          <p:nvPr>
            <p:ph type="sldNum" idx="4"/>
          </p:nvPr>
        </p:nvSpPr>
        <p:spPr>
          <a:xfrm>
            <a:off x="11296650" y="6218238"/>
            <a:ext cx="731838" cy="523875"/>
          </a:xfrm>
          <a:prstGeom prst="rect">
            <a:avLst/>
          </a:prstGeom>
        </p:spPr>
        <p:txBody>
          <a:bodyPr vert="horz" wrap="square" lIns="91425" tIns="91425" rIns="91425" bIns="91425" numCol="1" anchor="ctr"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603284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theme" Target="../theme/theme10.xml"/><Relationship Id="rId5" Type="http://schemas.openxmlformats.org/officeDocument/2006/relationships/slideLayout" Target="../slideLayouts/slideLayout108.xml"/><Relationship Id="rId4"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theme" Target="../theme/theme11.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theme" Target="../theme/theme12.xml"/><Relationship Id="rId5" Type="http://schemas.openxmlformats.org/officeDocument/2006/relationships/slideLayout" Target="../slideLayouts/slideLayout118.xml"/><Relationship Id="rId4"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theme" Target="../theme/theme14.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9.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theme" Target="../theme/theme15.xml"/><Relationship Id="rId5" Type="http://schemas.openxmlformats.org/officeDocument/2006/relationships/slideLayout" Target="../slideLayouts/slideLayout151.xml"/><Relationship Id="rId4"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theme" Target="../theme/theme16.xml"/><Relationship Id="rId5" Type="http://schemas.openxmlformats.org/officeDocument/2006/relationships/slideLayout" Target="../slideLayouts/slideLayout156.xml"/><Relationship Id="rId4" Type="http://schemas.openxmlformats.org/officeDocument/2006/relationships/slideLayout" Target="../slideLayouts/slideLayout155.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59.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theme" Target="../theme/theme17.xml"/><Relationship Id="rId5" Type="http://schemas.openxmlformats.org/officeDocument/2006/relationships/slideLayout" Target="../slideLayouts/slideLayout161.xml"/><Relationship Id="rId4" Type="http://schemas.openxmlformats.org/officeDocument/2006/relationships/slideLayout" Target="../slideLayouts/slideLayout16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theme" Target="../theme/theme18.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7.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theme" Target="../theme/theme9.xml"/><Relationship Id="rId5" Type="http://schemas.openxmlformats.org/officeDocument/2006/relationships/slideLayout" Target="../slideLayouts/slideLayout103.xml"/><Relationship Id="rId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7/30/2023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8396123"/>
      </p:ext>
    </p:extLst>
  </p:cSld>
  <p:clrMap bg1="lt1" tx1="dk1" bg2="lt2" tx2="dk2" accent1="accent1" accent2="accent2" accent3="accent3" accent4="accent4" accent5="accent5" accent6="accent6" hlink="hlink" folHlink="folHlink"/>
  <p:sldLayoutIdLst>
    <p:sldLayoutId id="2147484867" r:id="rId1"/>
    <p:sldLayoutId id="2147484868" r:id="rId2"/>
    <p:sldLayoutId id="2147484869" r:id="rId3"/>
    <p:sldLayoutId id="2147484870" r:id="rId4"/>
    <p:sldLayoutId id="2147484871" r:id="rId5"/>
    <p:sldLayoutId id="2147484872" r:id="rId6"/>
    <p:sldLayoutId id="2147484873" r:id="rId7"/>
    <p:sldLayoutId id="2147484874" r:id="rId8"/>
    <p:sldLayoutId id="2147484875" r:id="rId9"/>
    <p:sldLayoutId id="2147484876" r:id="rId10"/>
    <p:sldLayoutId id="21474848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a:xfrm>
            <a:off x="415925" y="593725"/>
            <a:ext cx="11360150" cy="763588"/>
          </a:xfrm>
          <a:prstGeom prst="rect">
            <a:avLst/>
          </a:prstGeom>
          <a:noFill/>
          <a:ln w="9525">
            <a:noFill/>
          </a:ln>
        </p:spPr>
        <p:txBody>
          <a:bodyPr lIns="91425" tIns="91425" rIns="91425" bIns="91425"/>
          <a:lstStyle/>
          <a:p>
            <a:pPr lvl="0"/>
            <a:endParaRPr lang="en-US" altLang="en-US" dirty="0"/>
          </a:p>
        </p:txBody>
      </p:sp>
      <p:sp>
        <p:nvSpPr>
          <p:cNvPr id="1027" name="Google Shape;7;p1"/>
          <p:cNvSpPr txBox="1">
            <a:spLocks noGrp="1"/>
          </p:cNvSpPr>
          <p:nvPr>
            <p:ph type="body" idx="1"/>
          </p:nvPr>
        </p:nvSpPr>
        <p:spPr>
          <a:xfrm>
            <a:off x="415925" y="1536700"/>
            <a:ext cx="11360150" cy="4554538"/>
          </a:xfrm>
          <a:prstGeom prst="rect">
            <a:avLst/>
          </a:prstGeom>
          <a:noFill/>
          <a:ln w="9525">
            <a:noFill/>
          </a:ln>
        </p:spPr>
        <p:txBody>
          <a:bodyPr lIns="91425" tIns="91425" rIns="91425" bIns="91425"/>
          <a:lstStyle/>
          <a:p>
            <a:pPr lvl="0"/>
            <a:endParaRPr lang="en-US" altLang="en-US" dirty="0"/>
          </a:p>
        </p:txBody>
      </p:sp>
      <p:sp>
        <p:nvSpPr>
          <p:cNvPr id="8" name="Google Shape;8;p1"/>
          <p:cNvSpPr txBox="1">
            <a:spLocks noGrp="1"/>
          </p:cNvSpPr>
          <p:nvPr>
            <p:ph type="sldNum" idx="12"/>
          </p:nvPr>
        </p:nvSpPr>
        <p:spPr>
          <a:xfrm>
            <a:off x="11296650" y="6218238"/>
            <a:ext cx="731838" cy="523875"/>
          </a:xfrm>
          <a:prstGeom prst="rect">
            <a:avLst/>
          </a:prstGeom>
          <a:noFill/>
          <a:ln>
            <a:noFill/>
          </a:ln>
        </p:spPr>
        <p:txBody>
          <a:bodyPr vert="horz" wrap="square" lIns="91425" tIns="91425" rIns="91425" bIns="91425" numCol="1" anchor="ctr" anchorCtr="0" compatLnSpc="1">
            <a:noAutofit/>
          </a:bodyPr>
          <a:lstStyle>
            <a:lvl1pPr algn="r">
              <a:defRPr sz="1300">
                <a:solidFill>
                  <a:srgbClr val="A0112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8438088"/>
      </p:ext>
    </p:extLst>
  </p:cSld>
  <p:clrMap bg1="lt1" tx1="dk1" bg2="dk2" tx2="lt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a:xfrm>
            <a:off x="415925" y="593725"/>
            <a:ext cx="11360150" cy="763588"/>
          </a:xfrm>
          <a:prstGeom prst="rect">
            <a:avLst/>
          </a:prstGeom>
          <a:noFill/>
          <a:ln w="9525">
            <a:noFill/>
          </a:ln>
        </p:spPr>
        <p:txBody>
          <a:bodyPr lIns="91425" tIns="91425" rIns="91425" bIns="91425"/>
          <a:lstStyle/>
          <a:p>
            <a:pPr lvl="0"/>
            <a:endParaRPr lang="en-US" altLang="en-US" dirty="0"/>
          </a:p>
        </p:txBody>
      </p:sp>
      <p:sp>
        <p:nvSpPr>
          <p:cNvPr id="1027" name="Google Shape;7;p1"/>
          <p:cNvSpPr txBox="1">
            <a:spLocks noGrp="1"/>
          </p:cNvSpPr>
          <p:nvPr>
            <p:ph type="body" idx="1"/>
          </p:nvPr>
        </p:nvSpPr>
        <p:spPr>
          <a:xfrm>
            <a:off x="415925" y="1536700"/>
            <a:ext cx="11360150" cy="4554538"/>
          </a:xfrm>
          <a:prstGeom prst="rect">
            <a:avLst/>
          </a:prstGeom>
          <a:noFill/>
          <a:ln w="9525">
            <a:noFill/>
          </a:ln>
        </p:spPr>
        <p:txBody>
          <a:bodyPr lIns="91425" tIns="91425" rIns="91425" bIns="91425"/>
          <a:lstStyle/>
          <a:p>
            <a:pPr lvl="0"/>
            <a:endParaRPr lang="en-US" altLang="en-US" dirty="0"/>
          </a:p>
        </p:txBody>
      </p:sp>
      <p:sp>
        <p:nvSpPr>
          <p:cNvPr id="8" name="Google Shape;8;p1"/>
          <p:cNvSpPr txBox="1">
            <a:spLocks noGrp="1"/>
          </p:cNvSpPr>
          <p:nvPr>
            <p:ph type="sldNum" idx="12"/>
          </p:nvPr>
        </p:nvSpPr>
        <p:spPr>
          <a:xfrm>
            <a:off x="11296650" y="6218238"/>
            <a:ext cx="731838" cy="523875"/>
          </a:xfrm>
          <a:prstGeom prst="rect">
            <a:avLst/>
          </a:prstGeom>
          <a:noFill/>
          <a:ln>
            <a:noFill/>
          </a:ln>
        </p:spPr>
        <p:txBody>
          <a:bodyPr vert="horz" wrap="square" lIns="91425" tIns="91425" rIns="91425" bIns="91425" numCol="1" anchor="ctr" anchorCtr="0" compatLnSpc="1">
            <a:noAutofit/>
          </a:bodyPr>
          <a:lstStyle>
            <a:lvl1pPr algn="r">
              <a:defRPr sz="1300">
                <a:solidFill>
                  <a:srgbClr val="A0112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6157862"/>
      </p:ext>
    </p:extLst>
  </p:cSld>
  <p:clrMap bg1="lt1" tx1="dk1" bg2="dk2" tx2="lt2" accent1="accent1" accent2="accent2" accent3="accent3" accent4="accent4" accent5="accent5" accent6="accent6" hlink="hlink" folHlink="folHlink"/>
  <p:sldLayoutIdLst>
    <p:sldLayoutId id="2147485075" r:id="rId1"/>
    <p:sldLayoutId id="2147485076" r:id="rId2"/>
    <p:sldLayoutId id="2147485077" r:id="rId3"/>
    <p:sldLayoutId id="2147485078" r:id="rId4"/>
    <p:sldLayoutId id="2147485079" r:id="rId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a:xfrm>
            <a:off x="415925" y="593725"/>
            <a:ext cx="11360150" cy="763588"/>
          </a:xfrm>
          <a:prstGeom prst="rect">
            <a:avLst/>
          </a:prstGeom>
          <a:noFill/>
          <a:ln w="9525">
            <a:noFill/>
          </a:ln>
        </p:spPr>
        <p:txBody>
          <a:bodyPr lIns="91425" tIns="91425" rIns="91425" bIns="91425"/>
          <a:lstStyle/>
          <a:p>
            <a:pPr lvl="0"/>
            <a:endParaRPr lang="en-US" altLang="en-US" dirty="0"/>
          </a:p>
        </p:txBody>
      </p:sp>
      <p:sp>
        <p:nvSpPr>
          <p:cNvPr id="1027" name="Google Shape;7;p1"/>
          <p:cNvSpPr txBox="1">
            <a:spLocks noGrp="1"/>
          </p:cNvSpPr>
          <p:nvPr>
            <p:ph type="body" idx="1"/>
          </p:nvPr>
        </p:nvSpPr>
        <p:spPr>
          <a:xfrm>
            <a:off x="415925" y="1536700"/>
            <a:ext cx="11360150" cy="4554538"/>
          </a:xfrm>
          <a:prstGeom prst="rect">
            <a:avLst/>
          </a:prstGeom>
          <a:noFill/>
          <a:ln w="9525">
            <a:noFill/>
          </a:ln>
        </p:spPr>
        <p:txBody>
          <a:bodyPr lIns="91425" tIns="91425" rIns="91425" bIns="91425"/>
          <a:lstStyle/>
          <a:p>
            <a:pPr lvl="0"/>
            <a:endParaRPr lang="en-US" altLang="en-US" dirty="0"/>
          </a:p>
        </p:txBody>
      </p:sp>
      <p:sp>
        <p:nvSpPr>
          <p:cNvPr id="8" name="Google Shape;8;p1"/>
          <p:cNvSpPr txBox="1">
            <a:spLocks noGrp="1"/>
          </p:cNvSpPr>
          <p:nvPr>
            <p:ph type="sldNum" idx="12"/>
          </p:nvPr>
        </p:nvSpPr>
        <p:spPr>
          <a:xfrm>
            <a:off x="11296650" y="6218238"/>
            <a:ext cx="731838" cy="523875"/>
          </a:xfrm>
          <a:prstGeom prst="rect">
            <a:avLst/>
          </a:prstGeom>
          <a:noFill/>
          <a:ln>
            <a:noFill/>
          </a:ln>
        </p:spPr>
        <p:txBody>
          <a:bodyPr vert="horz" wrap="square" lIns="91425" tIns="91425" rIns="91425" bIns="91425" numCol="1" anchor="ctr" anchorCtr="0" compatLnSpc="1">
            <a:noAutofit/>
          </a:bodyPr>
          <a:lstStyle>
            <a:lvl1pPr algn="r">
              <a:defRPr sz="1300">
                <a:solidFill>
                  <a:srgbClr val="A0112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7329111"/>
      </p:ext>
    </p:extLst>
  </p:cSld>
  <p:clrMap bg1="lt1" tx1="dk1" bg2="dk2" tx2="lt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2" name="Text Box 1"/>
          <p:cNvSpPr txBox="1"/>
          <p:nvPr userDrawn="1"/>
        </p:nvSpPr>
        <p:spPr>
          <a:xfrm>
            <a:off x="228600" y="152400"/>
            <a:ext cx="6680200" cy="275590"/>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12700">
                  <a:solidFill>
                    <a:srgbClr val="7CCA62"/>
                  </a:solidFill>
                  <a:prstDash val="solid"/>
                </a:ln>
                <a:pattFill prst="ltDnDiag">
                  <a:fgClr>
                    <a:srgbClr val="7CCA62">
                      <a:lumMod val="60000"/>
                      <a:lumOff val="40000"/>
                    </a:srgbClr>
                  </a:fgClr>
                  <a:bgClr>
                    <a:prstClr val="white"/>
                  </a:bgClr>
                </a:pattFill>
                <a:effectLst/>
                <a:uLnTx/>
                <a:uFillTx/>
                <a:latin typeface="Times New Roman" panose="02020603050405020304" charset="0"/>
                <a:ea typeface="+mn-ea"/>
                <a:cs typeface="Times New Roman" panose="02020603050405020304" charset="0"/>
              </a:rPr>
              <a:t>BÙI THỊ THÙY HƯƠNG - GV - THCS THUẬN CHÂU - SƠN LA</a:t>
            </a:r>
          </a:p>
        </p:txBody>
      </p:sp>
    </p:spTree>
    <p:extLst>
      <p:ext uri="{BB962C8B-B14F-4D97-AF65-F5344CB8AC3E}">
        <p14:creationId xmlns:p14="http://schemas.microsoft.com/office/powerpoint/2010/main" val="3778235972"/>
      </p:ext>
    </p:extLst>
  </p:cSld>
  <p:clrMap bg1="lt1" tx1="dk1" bg2="lt2" tx2="dk2" accent1="accent1" accent2="accent2" accent3="accent3" accent4="accent4" accent5="accent5" accent6="accent6" hlink="hlink" folHlink="folHlink"/>
  <p:sldLayoutIdLst>
    <p:sldLayoutId id="2147485087" r:id="rId1"/>
    <p:sldLayoutId id="2147485088" r:id="rId2"/>
    <p:sldLayoutId id="2147485089" r:id="rId3"/>
    <p:sldLayoutId id="2147485090" r:id="rId4"/>
    <p:sldLayoutId id="2147485091" r:id="rId5"/>
    <p:sldLayoutId id="2147485092" r:id="rId6"/>
    <p:sldLayoutId id="2147485093" r:id="rId7"/>
    <p:sldLayoutId id="2147485094" r:id="rId8"/>
    <p:sldLayoutId id="2147485095" r:id="rId9"/>
    <p:sldLayoutId id="2147485096" r:id="rId10"/>
    <p:sldLayoutId id="2147485097" r:id="rId11"/>
    <p:sldLayoutId id="2147485098" r:id="rId12"/>
    <p:sldLayoutId id="2147485099" r:id="rId13"/>
    <p:sldLayoutId id="2147485100" r:id="rId14"/>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2" name="Text Box 1"/>
          <p:cNvSpPr txBox="1"/>
          <p:nvPr userDrawn="1"/>
        </p:nvSpPr>
        <p:spPr>
          <a:xfrm>
            <a:off x="228600" y="152400"/>
            <a:ext cx="6680200" cy="275590"/>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12700">
                  <a:solidFill>
                    <a:srgbClr val="7CCA62"/>
                  </a:solidFill>
                  <a:prstDash val="solid"/>
                </a:ln>
                <a:pattFill prst="ltDnDiag">
                  <a:fgClr>
                    <a:srgbClr val="7CCA62">
                      <a:lumMod val="60000"/>
                      <a:lumOff val="40000"/>
                    </a:srgbClr>
                  </a:fgClr>
                  <a:bgClr>
                    <a:prstClr val="white"/>
                  </a:bgClr>
                </a:pattFill>
                <a:effectLst/>
                <a:uLnTx/>
                <a:uFillTx/>
                <a:latin typeface="Times New Roman" panose="02020603050405020304" charset="0"/>
                <a:ea typeface="+mn-ea"/>
                <a:cs typeface="Times New Roman" panose="02020603050405020304" charset="0"/>
              </a:rPr>
              <a:t>BÙI THỊ THÙY HƯƠNG - GV - THCS THUẬN CHÂU - SƠN LA</a:t>
            </a:r>
          </a:p>
        </p:txBody>
      </p:sp>
    </p:spTree>
    <p:extLst>
      <p:ext uri="{BB962C8B-B14F-4D97-AF65-F5344CB8AC3E}">
        <p14:creationId xmlns:p14="http://schemas.microsoft.com/office/powerpoint/2010/main" val="2343157682"/>
      </p:ext>
    </p:extLst>
  </p:cSld>
  <p:clrMap bg1="lt1" tx1="dk1" bg2="lt2" tx2="dk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 id="2147485113" r:id="rId12"/>
    <p:sldLayoutId id="2147485114" r:id="rId13"/>
    <p:sldLayoutId id="2147485115" r:id="rId14"/>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a:xfrm>
            <a:off x="415925" y="593725"/>
            <a:ext cx="11360150" cy="763588"/>
          </a:xfrm>
          <a:prstGeom prst="rect">
            <a:avLst/>
          </a:prstGeom>
          <a:noFill/>
          <a:ln w="9525">
            <a:noFill/>
          </a:ln>
        </p:spPr>
        <p:txBody>
          <a:bodyPr lIns="91425" tIns="91425" rIns="91425" bIns="91425"/>
          <a:lstStyle/>
          <a:p>
            <a:pPr lvl="0"/>
            <a:endParaRPr lang="en-US" altLang="en-US" dirty="0"/>
          </a:p>
        </p:txBody>
      </p:sp>
      <p:sp>
        <p:nvSpPr>
          <p:cNvPr id="1027" name="Google Shape;7;p1"/>
          <p:cNvSpPr txBox="1">
            <a:spLocks noGrp="1"/>
          </p:cNvSpPr>
          <p:nvPr>
            <p:ph type="body" idx="1"/>
          </p:nvPr>
        </p:nvSpPr>
        <p:spPr>
          <a:xfrm>
            <a:off x="415925" y="1536700"/>
            <a:ext cx="11360150" cy="4554538"/>
          </a:xfrm>
          <a:prstGeom prst="rect">
            <a:avLst/>
          </a:prstGeom>
          <a:noFill/>
          <a:ln w="9525">
            <a:noFill/>
          </a:ln>
        </p:spPr>
        <p:txBody>
          <a:bodyPr lIns="91425" tIns="91425" rIns="91425" bIns="91425"/>
          <a:lstStyle/>
          <a:p>
            <a:pPr lvl="0"/>
            <a:endParaRPr lang="en-US" altLang="en-US" dirty="0"/>
          </a:p>
        </p:txBody>
      </p:sp>
      <p:sp>
        <p:nvSpPr>
          <p:cNvPr id="8" name="Google Shape;8;p1"/>
          <p:cNvSpPr txBox="1">
            <a:spLocks noGrp="1"/>
          </p:cNvSpPr>
          <p:nvPr>
            <p:ph type="sldNum" idx="12"/>
          </p:nvPr>
        </p:nvSpPr>
        <p:spPr>
          <a:xfrm>
            <a:off x="11296650" y="6218238"/>
            <a:ext cx="731838" cy="523875"/>
          </a:xfrm>
          <a:prstGeom prst="rect">
            <a:avLst/>
          </a:prstGeom>
          <a:noFill/>
          <a:ln>
            <a:noFill/>
          </a:ln>
        </p:spPr>
        <p:txBody>
          <a:bodyPr vert="horz" wrap="square" lIns="91425" tIns="91425" rIns="91425" bIns="91425" numCol="1" anchor="ctr" anchorCtr="0" compatLnSpc="1">
            <a:noAutofit/>
          </a:bodyPr>
          <a:lstStyle>
            <a:lvl1pPr algn="r">
              <a:defRPr sz="1300">
                <a:solidFill>
                  <a:srgbClr val="A0112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8930364"/>
      </p:ext>
    </p:extLst>
  </p:cSld>
  <p:clrMap bg1="lt1" tx1="dk1" bg2="dk2" tx2="lt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a:xfrm>
            <a:off x="415925" y="593725"/>
            <a:ext cx="11360150" cy="763588"/>
          </a:xfrm>
          <a:prstGeom prst="rect">
            <a:avLst/>
          </a:prstGeom>
          <a:noFill/>
          <a:ln w="9525">
            <a:noFill/>
          </a:ln>
        </p:spPr>
        <p:txBody>
          <a:bodyPr lIns="91425" tIns="91425" rIns="91425" bIns="91425"/>
          <a:lstStyle/>
          <a:p>
            <a:pPr lvl="0"/>
            <a:endParaRPr lang="en-US" altLang="en-US" dirty="0"/>
          </a:p>
        </p:txBody>
      </p:sp>
      <p:sp>
        <p:nvSpPr>
          <p:cNvPr id="1027" name="Google Shape;7;p1"/>
          <p:cNvSpPr txBox="1">
            <a:spLocks noGrp="1"/>
          </p:cNvSpPr>
          <p:nvPr>
            <p:ph type="body" idx="1"/>
          </p:nvPr>
        </p:nvSpPr>
        <p:spPr>
          <a:xfrm>
            <a:off x="415925" y="1536700"/>
            <a:ext cx="11360150" cy="4554538"/>
          </a:xfrm>
          <a:prstGeom prst="rect">
            <a:avLst/>
          </a:prstGeom>
          <a:noFill/>
          <a:ln w="9525">
            <a:noFill/>
          </a:ln>
        </p:spPr>
        <p:txBody>
          <a:bodyPr lIns="91425" tIns="91425" rIns="91425" bIns="91425"/>
          <a:lstStyle/>
          <a:p>
            <a:pPr lvl="0"/>
            <a:endParaRPr lang="en-US" altLang="en-US" dirty="0"/>
          </a:p>
        </p:txBody>
      </p:sp>
      <p:sp>
        <p:nvSpPr>
          <p:cNvPr id="8" name="Google Shape;8;p1"/>
          <p:cNvSpPr txBox="1">
            <a:spLocks noGrp="1"/>
          </p:cNvSpPr>
          <p:nvPr>
            <p:ph type="sldNum" idx="12"/>
          </p:nvPr>
        </p:nvSpPr>
        <p:spPr>
          <a:xfrm>
            <a:off x="11296650" y="6218238"/>
            <a:ext cx="731838" cy="523875"/>
          </a:xfrm>
          <a:prstGeom prst="rect">
            <a:avLst/>
          </a:prstGeom>
          <a:noFill/>
          <a:ln>
            <a:noFill/>
          </a:ln>
        </p:spPr>
        <p:txBody>
          <a:bodyPr vert="horz" wrap="square" lIns="91425" tIns="91425" rIns="91425" bIns="91425" numCol="1" anchor="ctr" anchorCtr="0" compatLnSpc="1">
            <a:noAutofit/>
          </a:bodyPr>
          <a:lstStyle>
            <a:lvl1pPr algn="r">
              <a:defRPr sz="1300">
                <a:solidFill>
                  <a:srgbClr val="A0112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3844640"/>
      </p:ext>
    </p:extLst>
  </p:cSld>
  <p:clrMap bg1="lt1" tx1="dk1" bg2="dk2" tx2="lt2" accent1="accent1" accent2="accent2" accent3="accent3" accent4="accent4" accent5="accent5" accent6="accent6" hlink="hlink" folHlink="folHlink"/>
  <p:sldLayoutIdLst>
    <p:sldLayoutId id="2147485123" r:id="rId1"/>
    <p:sldLayoutId id="2147485124" r:id="rId2"/>
    <p:sldLayoutId id="2147485125" r:id="rId3"/>
    <p:sldLayoutId id="2147485126" r:id="rId4"/>
    <p:sldLayoutId id="2147485127" r:id="rId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a:xfrm>
            <a:off x="415925" y="593725"/>
            <a:ext cx="11360150" cy="763588"/>
          </a:xfrm>
          <a:prstGeom prst="rect">
            <a:avLst/>
          </a:prstGeom>
          <a:noFill/>
          <a:ln w="9525">
            <a:noFill/>
          </a:ln>
        </p:spPr>
        <p:txBody>
          <a:bodyPr lIns="91425" tIns="91425" rIns="91425" bIns="91425"/>
          <a:lstStyle/>
          <a:p>
            <a:pPr lvl="0"/>
            <a:endParaRPr lang="en-US" altLang="en-US" dirty="0"/>
          </a:p>
        </p:txBody>
      </p:sp>
      <p:sp>
        <p:nvSpPr>
          <p:cNvPr id="1027" name="Google Shape;7;p1"/>
          <p:cNvSpPr txBox="1">
            <a:spLocks noGrp="1"/>
          </p:cNvSpPr>
          <p:nvPr>
            <p:ph type="body" idx="1"/>
          </p:nvPr>
        </p:nvSpPr>
        <p:spPr>
          <a:xfrm>
            <a:off x="415925" y="1536700"/>
            <a:ext cx="11360150" cy="4554538"/>
          </a:xfrm>
          <a:prstGeom prst="rect">
            <a:avLst/>
          </a:prstGeom>
          <a:noFill/>
          <a:ln w="9525">
            <a:noFill/>
          </a:ln>
        </p:spPr>
        <p:txBody>
          <a:bodyPr lIns="91425" tIns="91425" rIns="91425" bIns="91425"/>
          <a:lstStyle/>
          <a:p>
            <a:pPr lvl="0"/>
            <a:endParaRPr lang="en-US" altLang="en-US" dirty="0"/>
          </a:p>
        </p:txBody>
      </p:sp>
      <p:sp>
        <p:nvSpPr>
          <p:cNvPr id="8" name="Google Shape;8;p1"/>
          <p:cNvSpPr txBox="1">
            <a:spLocks noGrp="1"/>
          </p:cNvSpPr>
          <p:nvPr>
            <p:ph type="sldNum" idx="12"/>
          </p:nvPr>
        </p:nvSpPr>
        <p:spPr>
          <a:xfrm>
            <a:off x="11296650" y="6218238"/>
            <a:ext cx="731838" cy="523875"/>
          </a:xfrm>
          <a:prstGeom prst="rect">
            <a:avLst/>
          </a:prstGeom>
          <a:noFill/>
          <a:ln>
            <a:noFill/>
          </a:ln>
        </p:spPr>
        <p:txBody>
          <a:bodyPr vert="horz" wrap="square" lIns="91425" tIns="91425" rIns="91425" bIns="91425" numCol="1" anchor="ctr" anchorCtr="0" compatLnSpc="1">
            <a:noAutofit/>
          </a:bodyPr>
          <a:lstStyle>
            <a:lvl1pPr algn="r">
              <a:defRPr sz="1300">
                <a:solidFill>
                  <a:srgbClr val="A0112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07230239"/>
      </p:ext>
    </p:extLst>
  </p:cSld>
  <p:clrMap bg1="lt1" tx1="dk1" bg2="dk2" tx2="lt2" accent1="accent1" accent2="accent2" accent3="accent3" accent4="accent4" accent5="accent5" accent6="accent6" hlink="hlink" folHlink="folHlink"/>
  <p:sldLayoutIdLst>
    <p:sldLayoutId id="2147485129" r:id="rId1"/>
    <p:sldLayoutId id="2147485130" r:id="rId2"/>
    <p:sldLayoutId id="2147485131" r:id="rId3"/>
    <p:sldLayoutId id="2147485132" r:id="rId4"/>
    <p:sldLayoutId id="2147485133" r:id="rId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2" name="Text Box 1"/>
          <p:cNvSpPr txBox="1"/>
          <p:nvPr userDrawn="1"/>
        </p:nvSpPr>
        <p:spPr>
          <a:xfrm>
            <a:off x="228600" y="152400"/>
            <a:ext cx="6680200" cy="275590"/>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12700">
                  <a:solidFill>
                    <a:srgbClr val="7CCA62"/>
                  </a:solidFill>
                  <a:prstDash val="solid"/>
                </a:ln>
                <a:pattFill prst="ltDnDiag">
                  <a:fgClr>
                    <a:srgbClr val="7CCA62">
                      <a:lumMod val="60000"/>
                      <a:lumOff val="40000"/>
                    </a:srgbClr>
                  </a:fgClr>
                  <a:bgClr>
                    <a:prstClr val="white"/>
                  </a:bgClr>
                </a:pattFill>
                <a:effectLst/>
                <a:uLnTx/>
                <a:uFillTx/>
                <a:latin typeface="Times New Roman" panose="02020603050405020304" charset="0"/>
                <a:ea typeface="+mn-ea"/>
                <a:cs typeface="Times New Roman" panose="02020603050405020304" charset="0"/>
              </a:rPr>
              <a:t>BÙI THỊ THÙY HƯƠNG - GV - THCS THUẬN CHÂU - SƠN LA</a:t>
            </a:r>
          </a:p>
        </p:txBody>
      </p:sp>
    </p:spTree>
    <p:extLst>
      <p:ext uri="{BB962C8B-B14F-4D97-AF65-F5344CB8AC3E}">
        <p14:creationId xmlns:p14="http://schemas.microsoft.com/office/powerpoint/2010/main" val="1786648873"/>
      </p:ext>
    </p:extLst>
  </p:cSld>
  <p:clrMap bg1="lt1" tx1="dk1" bg2="lt2" tx2="dk2" accent1="accent1" accent2="accent2" accent3="accent3" accent4="accent4" accent5="accent5" accent6="accent6" hlink="hlink" folHlink="folHlink"/>
  <p:sldLayoutIdLst>
    <p:sldLayoutId id="2147485135" r:id="rId1"/>
    <p:sldLayoutId id="2147485136" r:id="rId2"/>
    <p:sldLayoutId id="2147485137" r:id="rId3"/>
    <p:sldLayoutId id="2147485138" r:id="rId4"/>
    <p:sldLayoutId id="2147485139" r:id="rId5"/>
    <p:sldLayoutId id="2147485140" r:id="rId6"/>
    <p:sldLayoutId id="2147485141" r:id="rId7"/>
    <p:sldLayoutId id="2147485142" r:id="rId8"/>
    <p:sldLayoutId id="2147485143" r:id="rId9"/>
    <p:sldLayoutId id="2147485144" r:id="rId10"/>
    <p:sldLayoutId id="2147485145" r:id="rId11"/>
    <p:sldLayoutId id="2147485146" r:id="rId12"/>
    <p:sldLayoutId id="2147485147" r:id="rId13"/>
    <p:sldLayoutId id="2147485148" r:id="rId14"/>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7/30/2023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8139151"/>
      </p:ext>
    </p:extLst>
  </p:cSld>
  <p:clrMap bg1="lt1" tx1="dk1" bg2="lt2" tx2="dk2" accent1="accent1" accent2="accent2" accent3="accent3" accent4="accent4" accent5="accent5" accent6="accent6" hlink="hlink" folHlink="folHlink"/>
  <p:sldLayoutIdLst>
    <p:sldLayoutId id="2147484879" r:id="rId1"/>
    <p:sldLayoutId id="2147484880" r:id="rId2"/>
    <p:sldLayoutId id="2147484881" r:id="rId3"/>
    <p:sldLayoutId id="2147484882" r:id="rId4"/>
    <p:sldLayoutId id="2147484883" r:id="rId5"/>
    <p:sldLayoutId id="2147484884" r:id="rId6"/>
    <p:sldLayoutId id="2147484885" r:id="rId7"/>
    <p:sldLayoutId id="2147484886" r:id="rId8"/>
    <p:sldLayoutId id="2147484887" r:id="rId9"/>
    <p:sldLayoutId id="2147484888" r:id="rId10"/>
    <p:sldLayoutId id="214748488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7/30/2023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785427193"/>
      </p:ext>
    </p:extLst>
  </p:cSld>
  <p:clrMap bg1="lt1" tx1="dk1" bg2="lt2" tx2="dk2" accent1="accent1" accent2="accent2" accent3="accent3" accent4="accent4" accent5="accent5" accent6="accent6" hlink="hlink" folHlink="folHlink"/>
  <p:sldLayoutIdLst>
    <p:sldLayoutId id="2147484891" r:id="rId1"/>
    <p:sldLayoutId id="2147484892" r:id="rId2"/>
    <p:sldLayoutId id="2147484893" r:id="rId3"/>
    <p:sldLayoutId id="2147484894" r:id="rId4"/>
    <p:sldLayoutId id="2147484895" r:id="rId5"/>
    <p:sldLayoutId id="2147484896" r:id="rId6"/>
    <p:sldLayoutId id="2147484897" r:id="rId7"/>
    <p:sldLayoutId id="2147484898" r:id="rId8"/>
    <p:sldLayoutId id="2147484899" r:id="rId9"/>
    <p:sldLayoutId id="2147484900" r:id="rId10"/>
    <p:sldLayoutId id="21474849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2" name="Text Box 1"/>
          <p:cNvSpPr txBox="1"/>
          <p:nvPr userDrawn="1"/>
        </p:nvSpPr>
        <p:spPr>
          <a:xfrm>
            <a:off x="228600" y="152400"/>
            <a:ext cx="6680200" cy="275590"/>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12700">
                  <a:solidFill>
                    <a:srgbClr val="7CCA62"/>
                  </a:solidFill>
                  <a:prstDash val="solid"/>
                </a:ln>
                <a:pattFill prst="ltDnDiag">
                  <a:fgClr>
                    <a:srgbClr val="7CCA62">
                      <a:lumMod val="60000"/>
                      <a:lumOff val="40000"/>
                    </a:srgbClr>
                  </a:fgClr>
                  <a:bgClr>
                    <a:prstClr val="white"/>
                  </a:bgClr>
                </a:pattFill>
                <a:effectLst/>
                <a:uLnTx/>
                <a:uFillTx/>
                <a:latin typeface="Times New Roman" panose="02020603050405020304" charset="0"/>
                <a:ea typeface="+mn-ea"/>
                <a:cs typeface="Times New Roman" panose="02020603050405020304" charset="0"/>
              </a:rPr>
              <a:t>BÙI THỊ THÙY HƯƠNG - GV - THCS THUẬN CHÂU - SƠN LA</a:t>
            </a:r>
          </a:p>
        </p:txBody>
      </p:sp>
    </p:spTree>
    <p:extLst>
      <p:ext uri="{BB962C8B-B14F-4D97-AF65-F5344CB8AC3E}">
        <p14:creationId xmlns:p14="http://schemas.microsoft.com/office/powerpoint/2010/main" val="3205178347"/>
      </p:ext>
    </p:extLst>
  </p:cSld>
  <p:clrMap bg1="lt1" tx1="dk1" bg2="lt2" tx2="dk2" accent1="accent1" accent2="accent2" accent3="accent3" accent4="accent4" accent5="accent5" accent6="accent6" hlink="hlink" folHlink="folHlink"/>
  <p:sldLayoutIdLst>
    <p:sldLayoutId id="2147484979" r:id="rId1"/>
    <p:sldLayoutId id="2147484980" r:id="rId2"/>
    <p:sldLayoutId id="2147484981" r:id="rId3"/>
    <p:sldLayoutId id="2147484982" r:id="rId4"/>
    <p:sldLayoutId id="2147484983" r:id="rId5"/>
    <p:sldLayoutId id="2147484984" r:id="rId6"/>
    <p:sldLayoutId id="2147484985" r:id="rId7"/>
    <p:sldLayoutId id="2147484986" r:id="rId8"/>
    <p:sldLayoutId id="2147484987" r:id="rId9"/>
    <p:sldLayoutId id="2147484988" r:id="rId10"/>
    <p:sldLayoutId id="2147484989" r:id="rId11"/>
    <p:sldLayoutId id="2147484990" r:id="rId12"/>
    <p:sldLayoutId id="2147484991" r:id="rId13"/>
    <p:sldLayoutId id="2147484992" r:id="rId14"/>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2" name="Text Box 1"/>
          <p:cNvSpPr txBox="1"/>
          <p:nvPr userDrawn="1"/>
        </p:nvSpPr>
        <p:spPr>
          <a:xfrm>
            <a:off x="228600" y="152400"/>
            <a:ext cx="6680200" cy="275590"/>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12700">
                  <a:solidFill>
                    <a:srgbClr val="7CCA62"/>
                  </a:solidFill>
                  <a:prstDash val="solid"/>
                </a:ln>
                <a:pattFill prst="ltDnDiag">
                  <a:fgClr>
                    <a:srgbClr val="7CCA62">
                      <a:lumMod val="60000"/>
                      <a:lumOff val="40000"/>
                    </a:srgbClr>
                  </a:fgClr>
                  <a:bgClr>
                    <a:prstClr val="white"/>
                  </a:bgClr>
                </a:pattFill>
                <a:effectLst/>
                <a:uLnTx/>
                <a:uFillTx/>
                <a:latin typeface="Times New Roman" panose="02020603050405020304" charset="0"/>
                <a:ea typeface="+mn-ea"/>
                <a:cs typeface="Times New Roman" panose="02020603050405020304" charset="0"/>
              </a:rPr>
              <a:t>BÙI THỊ THÙY HƯƠNG - GV - THCS THUẬN CHÂU - SƠN LA</a:t>
            </a:r>
          </a:p>
        </p:txBody>
      </p:sp>
    </p:spTree>
    <p:extLst>
      <p:ext uri="{BB962C8B-B14F-4D97-AF65-F5344CB8AC3E}">
        <p14:creationId xmlns:p14="http://schemas.microsoft.com/office/powerpoint/2010/main" val="1124084022"/>
      </p:ext>
    </p:extLst>
  </p:cSld>
  <p:clrMap bg1="lt1" tx1="dk1" bg2="lt2" tx2="dk2" accent1="accent1" accent2="accent2" accent3="accent3" accent4="accent4" accent5="accent5" accent6="accent6" hlink="hlink" folHlink="folHlink"/>
  <p:sldLayoutIdLst>
    <p:sldLayoutId id="2147484994" r:id="rId1"/>
    <p:sldLayoutId id="2147484995" r:id="rId2"/>
    <p:sldLayoutId id="2147484996" r:id="rId3"/>
    <p:sldLayoutId id="2147484997" r:id="rId4"/>
    <p:sldLayoutId id="2147484998" r:id="rId5"/>
    <p:sldLayoutId id="2147484999" r:id="rId6"/>
    <p:sldLayoutId id="2147485000" r:id="rId7"/>
    <p:sldLayoutId id="2147485001" r:id="rId8"/>
    <p:sldLayoutId id="2147485002" r:id="rId9"/>
    <p:sldLayoutId id="2147485003" r:id="rId10"/>
    <p:sldLayoutId id="2147485004" r:id="rId11"/>
    <p:sldLayoutId id="2147485005" r:id="rId12"/>
    <p:sldLayoutId id="2147485006" r:id="rId13"/>
    <p:sldLayoutId id="2147485007" r:id="rId14"/>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1273" y="249251"/>
            <a:ext cx="9382917" cy="1037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21273" y="1452282"/>
            <a:ext cx="9382917" cy="410759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21273" y="5768788"/>
            <a:ext cx="2432608" cy="331374"/>
          </a:xfrm>
          <a:prstGeom prst="rect">
            <a:avLst/>
          </a:prstGeom>
        </p:spPr>
        <p:txBody>
          <a:bodyPr vert="horz" lIns="91440" tIns="45720" rIns="91440" bIns="45720" rtlCol="0" anchor="ctr"/>
          <a:lstStyle>
            <a:lvl1pPr algn="l">
              <a:defRPr sz="109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562033" y="5768788"/>
            <a:ext cx="3301397" cy="331374"/>
          </a:xfrm>
          <a:prstGeom prst="rect">
            <a:avLst/>
          </a:prstGeom>
        </p:spPr>
        <p:txBody>
          <a:bodyPr vert="horz" lIns="91440" tIns="45720" rIns="91440" bIns="45720" rtlCol="0" anchor="ctr"/>
          <a:lstStyle>
            <a:lvl1pPr algn="ctr">
              <a:defRPr sz="109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7471582" y="5768788"/>
            <a:ext cx="2432608" cy="331374"/>
          </a:xfrm>
          <a:prstGeom prst="rect">
            <a:avLst/>
          </a:prstGeom>
        </p:spPr>
        <p:txBody>
          <a:bodyPr vert="horz" lIns="91440" tIns="45720" rIns="91440" bIns="45720" rtlCol="0" anchor="ctr"/>
          <a:lstStyle>
            <a:lvl1pPr algn="r">
              <a:defRPr sz="109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9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9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224879"/>
      </p:ext>
    </p:extLst>
  </p:cSld>
  <p:clrMap bg1="lt1" tx1="dk1" bg2="lt2" tx2="dk2" accent1="accent1" accent2="accent2" accent3="accent3" accent4="accent4" accent5="accent5" accent6="accent6" hlink="hlink" folHlink="folHlink"/>
  <p:sldLayoutIdLst>
    <p:sldLayoutId id="2147485009" r:id="rId1"/>
    <p:sldLayoutId id="2147485010" r:id="rId2"/>
    <p:sldLayoutId id="2147485011" r:id="rId3"/>
    <p:sldLayoutId id="2147485012" r:id="rId4"/>
    <p:sldLayoutId id="2147485013" r:id="rId5"/>
    <p:sldLayoutId id="2147485014" r:id="rId6"/>
    <p:sldLayoutId id="2147485015" r:id="rId7"/>
    <p:sldLayoutId id="2147485016" r:id="rId8"/>
    <p:sldLayoutId id="2147485017" r:id="rId9"/>
    <p:sldLayoutId id="2147485018" r:id="rId10"/>
    <p:sldLayoutId id="2147485019" r:id="rId11"/>
  </p:sldLayoutIdLst>
  <p:txStyles>
    <p:titleStyle>
      <a:lvl1pPr algn="ctr" defTabSz="829945" rtl="0" eaLnBrk="1" latinLnBrk="0" hangingPunct="1">
        <a:spcBef>
          <a:spcPct val="0"/>
        </a:spcBef>
        <a:buNone/>
        <a:defRPr sz="3995" kern="1200">
          <a:solidFill>
            <a:schemeClr val="tx1"/>
          </a:solidFill>
          <a:latin typeface="+mj-lt"/>
          <a:ea typeface="+mj-ea"/>
          <a:cs typeface="+mj-cs"/>
        </a:defRPr>
      </a:lvl1pPr>
    </p:titleStyle>
    <p:bodyStyle>
      <a:lvl1pPr marL="311150" indent="-311150" algn="l" defTabSz="829945" rtl="0" eaLnBrk="1" latinLnBrk="0" hangingPunct="1">
        <a:spcBef>
          <a:spcPct val="18000"/>
        </a:spcBef>
        <a:buFont typeface="Arial" panose="020B0604020202020204" pitchFamily="34" charset="0"/>
        <a:buChar char="•"/>
        <a:defRPr sz="2905" kern="1200">
          <a:solidFill>
            <a:schemeClr val="tx1"/>
          </a:solidFill>
          <a:latin typeface="+mn-lt"/>
          <a:ea typeface="+mn-ea"/>
          <a:cs typeface="+mn-cs"/>
        </a:defRPr>
      </a:lvl1pPr>
      <a:lvl2pPr marL="674370" indent="-259080" algn="l" defTabSz="829945" rtl="0" eaLnBrk="1" latinLnBrk="0" hangingPunct="1">
        <a:spcBef>
          <a:spcPct val="18000"/>
        </a:spcBef>
        <a:buFont typeface="Arial" panose="020B0604020202020204" pitchFamily="34" charset="0"/>
        <a:buChar char="–"/>
        <a:defRPr sz="2540" kern="1200">
          <a:solidFill>
            <a:schemeClr val="tx1"/>
          </a:solidFill>
          <a:latin typeface="+mn-lt"/>
          <a:ea typeface="+mn-ea"/>
          <a:cs typeface="+mn-cs"/>
        </a:defRPr>
      </a:lvl2pPr>
      <a:lvl3pPr marL="1037590" indent="-207645" algn="l" defTabSz="829945" rtl="0" eaLnBrk="1" latinLnBrk="0" hangingPunct="1">
        <a:spcBef>
          <a:spcPct val="18000"/>
        </a:spcBef>
        <a:buFont typeface="Arial" panose="020B0604020202020204" pitchFamily="34" charset="0"/>
        <a:buChar char="•"/>
        <a:defRPr sz="2180" kern="1200">
          <a:solidFill>
            <a:schemeClr val="tx1"/>
          </a:solidFill>
          <a:latin typeface="+mn-lt"/>
          <a:ea typeface="+mn-ea"/>
          <a:cs typeface="+mn-cs"/>
        </a:defRPr>
      </a:lvl3pPr>
      <a:lvl4pPr marL="1452245" indent="-207645" algn="l" defTabSz="829945" rtl="0" eaLnBrk="1" latinLnBrk="0" hangingPunct="1">
        <a:spcBef>
          <a:spcPct val="18000"/>
        </a:spcBef>
        <a:buFont typeface="Arial" panose="020B0604020202020204" pitchFamily="34" charset="0"/>
        <a:buChar char="–"/>
        <a:defRPr sz="1815" kern="1200">
          <a:solidFill>
            <a:schemeClr val="tx1"/>
          </a:solidFill>
          <a:latin typeface="+mn-lt"/>
          <a:ea typeface="+mn-ea"/>
          <a:cs typeface="+mn-cs"/>
        </a:defRPr>
      </a:lvl4pPr>
      <a:lvl5pPr marL="1867535" indent="-207645" algn="l" defTabSz="829945" rtl="0" eaLnBrk="1" latinLnBrk="0" hangingPunct="1">
        <a:spcBef>
          <a:spcPct val="18000"/>
        </a:spcBef>
        <a:buFont typeface="Arial" panose="020B0604020202020204" pitchFamily="34" charset="0"/>
        <a:buChar char="»"/>
        <a:defRPr sz="1815" kern="1200">
          <a:solidFill>
            <a:schemeClr val="tx1"/>
          </a:solidFill>
          <a:latin typeface="+mn-lt"/>
          <a:ea typeface="+mn-ea"/>
          <a:cs typeface="+mn-cs"/>
        </a:defRPr>
      </a:lvl5pPr>
      <a:lvl6pPr marL="2282190" indent="-207645" algn="l" defTabSz="829945" rtl="0" eaLnBrk="1" latinLnBrk="0" hangingPunct="1">
        <a:spcBef>
          <a:spcPct val="18000"/>
        </a:spcBef>
        <a:buFont typeface="Arial" panose="020B0604020202020204" pitchFamily="34" charset="0"/>
        <a:buChar char="•"/>
        <a:defRPr sz="1815" kern="1200">
          <a:solidFill>
            <a:schemeClr val="tx1"/>
          </a:solidFill>
          <a:latin typeface="+mn-lt"/>
          <a:ea typeface="+mn-ea"/>
          <a:cs typeface="+mn-cs"/>
        </a:defRPr>
      </a:lvl6pPr>
      <a:lvl7pPr marL="2696845" indent="-207645" algn="l" defTabSz="829945" rtl="0" eaLnBrk="1" latinLnBrk="0" hangingPunct="1">
        <a:spcBef>
          <a:spcPct val="18000"/>
        </a:spcBef>
        <a:buFont typeface="Arial" panose="020B0604020202020204" pitchFamily="34" charset="0"/>
        <a:buChar char="•"/>
        <a:defRPr sz="1815" kern="1200">
          <a:solidFill>
            <a:schemeClr val="tx1"/>
          </a:solidFill>
          <a:latin typeface="+mn-lt"/>
          <a:ea typeface="+mn-ea"/>
          <a:cs typeface="+mn-cs"/>
        </a:defRPr>
      </a:lvl7pPr>
      <a:lvl8pPr marL="3112135" indent="-207645" algn="l" defTabSz="829945" rtl="0" eaLnBrk="1" latinLnBrk="0" hangingPunct="1">
        <a:spcBef>
          <a:spcPct val="18000"/>
        </a:spcBef>
        <a:buFont typeface="Arial" panose="020B0604020202020204" pitchFamily="34" charset="0"/>
        <a:buChar char="•"/>
        <a:defRPr sz="1815" kern="1200">
          <a:solidFill>
            <a:schemeClr val="tx1"/>
          </a:solidFill>
          <a:latin typeface="+mn-lt"/>
          <a:ea typeface="+mn-ea"/>
          <a:cs typeface="+mn-cs"/>
        </a:defRPr>
      </a:lvl8pPr>
      <a:lvl9pPr marL="3526790" indent="-207645" algn="l" defTabSz="829945" rtl="0" eaLnBrk="1" latinLnBrk="0" hangingPunct="1">
        <a:spcBef>
          <a:spcPct val="18000"/>
        </a:spcBef>
        <a:buFont typeface="Arial" panose="020B0604020202020204" pitchFamily="34" charset="0"/>
        <a:buChar char="•"/>
        <a:defRPr sz="1815" kern="1200">
          <a:solidFill>
            <a:schemeClr val="tx1"/>
          </a:solidFill>
          <a:latin typeface="+mn-lt"/>
          <a:ea typeface="+mn-ea"/>
          <a:cs typeface="+mn-cs"/>
        </a:defRPr>
      </a:lvl9pPr>
    </p:bodyStyle>
    <p:otherStyle>
      <a:defPPr>
        <a:defRPr lang="en-US"/>
      </a:defPPr>
      <a:lvl1pPr marL="0" algn="l" defTabSz="829945" rtl="0" eaLnBrk="1" latinLnBrk="0" hangingPunct="1">
        <a:defRPr sz="1635" kern="1200">
          <a:solidFill>
            <a:schemeClr val="tx1"/>
          </a:solidFill>
          <a:latin typeface="+mn-lt"/>
          <a:ea typeface="+mn-ea"/>
          <a:cs typeface="+mn-cs"/>
        </a:defRPr>
      </a:lvl1pPr>
      <a:lvl2pPr marL="414655" algn="l" defTabSz="829945" rtl="0" eaLnBrk="1" latinLnBrk="0" hangingPunct="1">
        <a:defRPr sz="1635" kern="1200">
          <a:solidFill>
            <a:schemeClr val="tx1"/>
          </a:solidFill>
          <a:latin typeface="+mn-lt"/>
          <a:ea typeface="+mn-ea"/>
          <a:cs typeface="+mn-cs"/>
        </a:defRPr>
      </a:lvl2pPr>
      <a:lvl3pPr marL="829945" algn="l" defTabSz="829945" rtl="0" eaLnBrk="1" latinLnBrk="0" hangingPunct="1">
        <a:defRPr sz="1635" kern="1200">
          <a:solidFill>
            <a:schemeClr val="tx1"/>
          </a:solidFill>
          <a:latin typeface="+mn-lt"/>
          <a:ea typeface="+mn-ea"/>
          <a:cs typeface="+mn-cs"/>
        </a:defRPr>
      </a:lvl3pPr>
      <a:lvl4pPr marL="1244600" algn="l" defTabSz="829945" rtl="0" eaLnBrk="1" latinLnBrk="0" hangingPunct="1">
        <a:defRPr sz="1635" kern="1200">
          <a:solidFill>
            <a:schemeClr val="tx1"/>
          </a:solidFill>
          <a:latin typeface="+mn-lt"/>
          <a:ea typeface="+mn-ea"/>
          <a:cs typeface="+mn-cs"/>
        </a:defRPr>
      </a:lvl4pPr>
      <a:lvl5pPr marL="1659890" algn="l" defTabSz="829945" rtl="0" eaLnBrk="1" latinLnBrk="0" hangingPunct="1">
        <a:defRPr sz="1635" kern="1200">
          <a:solidFill>
            <a:schemeClr val="tx1"/>
          </a:solidFill>
          <a:latin typeface="+mn-lt"/>
          <a:ea typeface="+mn-ea"/>
          <a:cs typeface="+mn-cs"/>
        </a:defRPr>
      </a:lvl5pPr>
      <a:lvl6pPr marL="2074545" algn="l" defTabSz="829945" rtl="0" eaLnBrk="1" latinLnBrk="0" hangingPunct="1">
        <a:defRPr sz="1635" kern="1200">
          <a:solidFill>
            <a:schemeClr val="tx1"/>
          </a:solidFill>
          <a:latin typeface="+mn-lt"/>
          <a:ea typeface="+mn-ea"/>
          <a:cs typeface="+mn-cs"/>
        </a:defRPr>
      </a:lvl6pPr>
      <a:lvl7pPr marL="2489835" algn="l" defTabSz="829945" rtl="0" eaLnBrk="1" latinLnBrk="0" hangingPunct="1">
        <a:defRPr sz="1635" kern="1200">
          <a:solidFill>
            <a:schemeClr val="tx1"/>
          </a:solidFill>
          <a:latin typeface="+mn-lt"/>
          <a:ea typeface="+mn-ea"/>
          <a:cs typeface="+mn-cs"/>
        </a:defRPr>
      </a:lvl7pPr>
      <a:lvl8pPr marL="2904490" algn="l" defTabSz="829945" rtl="0" eaLnBrk="1" latinLnBrk="0" hangingPunct="1">
        <a:defRPr sz="1635" kern="1200">
          <a:solidFill>
            <a:schemeClr val="tx1"/>
          </a:solidFill>
          <a:latin typeface="+mn-lt"/>
          <a:ea typeface="+mn-ea"/>
          <a:cs typeface="+mn-cs"/>
        </a:defRPr>
      </a:lvl8pPr>
      <a:lvl9pPr marL="3319780" algn="l" defTabSz="829945" rtl="0" eaLnBrk="1" latinLnBrk="0" hangingPunct="1">
        <a:defRPr sz="163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prstClr val="black"/>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Constantia"/>
              <a:ea typeface="+mn-ea"/>
              <a:cs typeface="+mn-cs"/>
            </a:endParaRPr>
          </a:p>
        </p:txBody>
      </p:sp>
      <p:sp>
        <p:nvSpPr>
          <p:cNvPr id="2" name="Text Box 1"/>
          <p:cNvSpPr txBox="1"/>
          <p:nvPr userDrawn="1"/>
        </p:nvSpPr>
        <p:spPr>
          <a:xfrm>
            <a:off x="228600" y="152400"/>
            <a:ext cx="6680200" cy="275590"/>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12700">
                  <a:solidFill>
                    <a:srgbClr val="7CCA62"/>
                  </a:solidFill>
                  <a:prstDash val="solid"/>
                </a:ln>
                <a:pattFill prst="ltDnDiag">
                  <a:fgClr>
                    <a:srgbClr val="7CCA62">
                      <a:lumMod val="60000"/>
                      <a:lumOff val="40000"/>
                    </a:srgbClr>
                  </a:fgClr>
                  <a:bgClr>
                    <a:prstClr val="white"/>
                  </a:bgClr>
                </a:pattFill>
                <a:effectLst/>
                <a:uLnTx/>
                <a:uFillTx/>
                <a:latin typeface="Times New Roman" panose="02020603050405020304" charset="0"/>
                <a:ea typeface="+mn-ea"/>
                <a:cs typeface="Times New Roman" panose="02020603050405020304" charset="0"/>
              </a:rPr>
              <a:t>BÙI THỊ THÙY HƯƠNG - GV - THCS THUẬN CHÂU - SƠN LA</a:t>
            </a:r>
          </a:p>
        </p:txBody>
      </p:sp>
    </p:spTree>
    <p:extLst>
      <p:ext uri="{BB962C8B-B14F-4D97-AF65-F5344CB8AC3E}">
        <p14:creationId xmlns:p14="http://schemas.microsoft.com/office/powerpoint/2010/main" val="2526917011"/>
      </p:ext>
    </p:extLst>
  </p:cSld>
  <p:clrMap bg1="lt1" tx1="dk1" bg2="lt2" tx2="dk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 id="2147485032" r:id="rId12"/>
    <p:sldLayoutId id="2147485033" r:id="rId13"/>
    <p:sldLayoutId id="2147485034" r:id="rId14"/>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en-US" altLang="en-US" dirty="0"/>
              <a:t>Click to edit Master title style</a:t>
            </a:r>
          </a:p>
        </p:txBody>
      </p:sp>
      <p:sp>
        <p:nvSpPr>
          <p:cNvPr id="3075" name="Text Placeholder 2"/>
          <p:cNvSpPr>
            <a:spLocks noGrp="1"/>
          </p:cNvSpPr>
          <p:nvPr>
            <p:ph type="body" idx="1"/>
          </p:nvPr>
        </p:nvSpPr>
        <p:spPr>
          <a:xfrm>
            <a:off x="838200" y="1825625"/>
            <a:ext cx="10515600" cy="4351338"/>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F32E9E-C25F-4700-A832-639FA05A86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srgbClr val="898989"/>
                </a:solidFill>
                <a:effectLst/>
                <a:uLnTx/>
                <a:uFillTx/>
                <a:latin typeface="Calibri" panose="020F050202020403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7395401"/>
      </p:ext>
    </p:extLst>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a:xfrm>
            <a:off x="415925" y="593725"/>
            <a:ext cx="11360150" cy="763588"/>
          </a:xfrm>
          <a:prstGeom prst="rect">
            <a:avLst/>
          </a:prstGeom>
          <a:noFill/>
          <a:ln w="9525">
            <a:noFill/>
          </a:ln>
        </p:spPr>
        <p:txBody>
          <a:bodyPr lIns="91425" tIns="91425" rIns="91425" bIns="91425"/>
          <a:lstStyle/>
          <a:p>
            <a:pPr lvl="0"/>
            <a:endParaRPr lang="en-US" altLang="en-US" dirty="0"/>
          </a:p>
        </p:txBody>
      </p:sp>
      <p:sp>
        <p:nvSpPr>
          <p:cNvPr id="1027" name="Google Shape;7;p1"/>
          <p:cNvSpPr txBox="1">
            <a:spLocks noGrp="1"/>
          </p:cNvSpPr>
          <p:nvPr>
            <p:ph type="body" idx="1"/>
          </p:nvPr>
        </p:nvSpPr>
        <p:spPr>
          <a:xfrm>
            <a:off x="415925" y="1536700"/>
            <a:ext cx="11360150" cy="4554538"/>
          </a:xfrm>
          <a:prstGeom prst="rect">
            <a:avLst/>
          </a:prstGeom>
          <a:noFill/>
          <a:ln w="9525">
            <a:noFill/>
          </a:ln>
        </p:spPr>
        <p:txBody>
          <a:bodyPr lIns="91425" tIns="91425" rIns="91425" bIns="91425"/>
          <a:lstStyle/>
          <a:p>
            <a:pPr lvl="0"/>
            <a:endParaRPr lang="en-US" altLang="en-US" dirty="0"/>
          </a:p>
        </p:txBody>
      </p:sp>
      <p:sp>
        <p:nvSpPr>
          <p:cNvPr id="8" name="Google Shape;8;p1"/>
          <p:cNvSpPr txBox="1">
            <a:spLocks noGrp="1"/>
          </p:cNvSpPr>
          <p:nvPr>
            <p:ph type="sldNum" idx="12"/>
          </p:nvPr>
        </p:nvSpPr>
        <p:spPr>
          <a:xfrm>
            <a:off x="11296650" y="6218238"/>
            <a:ext cx="731838" cy="523875"/>
          </a:xfrm>
          <a:prstGeom prst="rect">
            <a:avLst/>
          </a:prstGeom>
          <a:noFill/>
          <a:ln>
            <a:noFill/>
          </a:ln>
        </p:spPr>
        <p:txBody>
          <a:bodyPr vert="horz" wrap="square" lIns="91425" tIns="91425" rIns="91425" bIns="91425" numCol="1" anchor="ctr" anchorCtr="0" compatLnSpc="1">
            <a:noAutofit/>
          </a:bodyPr>
          <a:lstStyle>
            <a:lvl1pPr algn="r">
              <a:defRPr sz="1300">
                <a:solidFill>
                  <a:srgbClr val="A0112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300" b="0" i="0" u="none" strike="noStrike" kern="1200" cap="none" spc="0" normalizeH="0" baseline="0" noProof="0" dirty="0">
              <a:ln>
                <a:noFill/>
              </a:ln>
              <a:solidFill>
                <a:srgbClr val="A0112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303619"/>
      </p:ext>
    </p:extLst>
  </p:cSld>
  <p:clrMap bg1="lt1" tx1="dk1" bg2="dk2" tx2="lt2" accent1="accent1" accent2="accent2" accent3="accent3" accent4="accent4" accent5="accent5" accent6="accent6" hlink="hlink" folHlink="folHlink"/>
  <p:sldLayoutIdLst>
    <p:sldLayoutId id="2147485063" r:id="rId1"/>
    <p:sldLayoutId id="2147485064" r:id="rId2"/>
    <p:sldLayoutId id="2147485065" r:id="rId3"/>
    <p:sldLayoutId id="2147485066" r:id="rId4"/>
    <p:sldLayoutId id="2147485067" r:id="rId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2.png"/><Relationship Id="rId18" Type="http://schemas.openxmlformats.org/officeDocument/2006/relationships/image" Target="../media/image39.svg"/><Relationship Id="rId3" Type="http://schemas.openxmlformats.org/officeDocument/2006/relationships/image" Target="../media/image31.svg"/><Relationship Id="rId21" Type="http://schemas.openxmlformats.org/officeDocument/2006/relationships/image" Target="../media/image26.png"/><Relationship Id="rId7" Type="http://schemas.openxmlformats.org/officeDocument/2006/relationships/image" Target="../media/image19.png"/><Relationship Id="rId12" Type="http://schemas.openxmlformats.org/officeDocument/2006/relationships/image" Target="../media/image35.svg"/><Relationship Id="rId25" Type="http://schemas.openxmlformats.org/officeDocument/2006/relationships/image" Target="../media/image28.png"/><Relationship Id="rId2" Type="http://schemas.openxmlformats.org/officeDocument/2006/relationships/image" Target="../media/image18.png"/><Relationship Id="rId16" Type="http://schemas.openxmlformats.org/officeDocument/2006/relationships/image" Target="../media/image24.png"/><Relationship Id="rId20" Type="http://schemas.openxmlformats.org/officeDocument/2006/relationships/image" Target="../media/image40.svg"/><Relationship Id="rId29" Type="http://schemas.openxmlformats.org/officeDocument/2006/relationships/image" Target="../media/image29.png"/><Relationship Id="rId1" Type="http://schemas.openxmlformats.org/officeDocument/2006/relationships/slideLayout" Target="../slideLayouts/slideLayout43.xml"/><Relationship Id="rId6" Type="http://schemas.openxmlformats.org/officeDocument/2006/relationships/image" Target="../media/image32.svg"/><Relationship Id="rId11" Type="http://schemas.openxmlformats.org/officeDocument/2006/relationships/image" Target="../media/image21.png"/><Relationship Id="rId24" Type="http://schemas.openxmlformats.org/officeDocument/2006/relationships/image" Target="../media/image43.sv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38.svg"/><Relationship Id="rId10" Type="http://schemas.openxmlformats.org/officeDocument/2006/relationships/image" Target="../media/image34.svg"/><Relationship Id="rId19" Type="http://schemas.openxmlformats.org/officeDocument/2006/relationships/image" Target="../media/image25.png"/><Relationship Id="rId9" Type="http://schemas.openxmlformats.org/officeDocument/2006/relationships/image" Target="../media/image20.png"/><Relationship Id="rId14" Type="http://schemas.openxmlformats.org/officeDocument/2006/relationships/image" Target="../media/image36.svg"/><Relationship Id="rId22" Type="http://schemas.openxmlformats.org/officeDocument/2006/relationships/image" Target="../media/image42.svg"/><Relationship Id="rId30"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image" Target="../media/image53.svg"/><Relationship Id="rId5" Type="http://schemas.openxmlformats.org/officeDocument/2006/relationships/image" Target="../media/image31.png"/><Relationship Id="rId4" Type="http://schemas.openxmlformats.org/officeDocument/2006/relationships/image" Target="../media/image52.sv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47.svg"/><Relationship Id="rId12" Type="http://schemas.openxmlformats.org/officeDocument/2006/relationships/image" Target="../media/image37.GIF"/><Relationship Id="rId2" Type="http://schemas.openxmlformats.org/officeDocument/2006/relationships/image" Target="../media/image32.png"/><Relationship Id="rId1" Type="http://schemas.openxmlformats.org/officeDocument/2006/relationships/slideLayout" Target="../slideLayouts/slideLayout8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46.svg"/><Relationship Id="rId10" Type="http://schemas.openxmlformats.org/officeDocument/2006/relationships/image" Target="../media/image35.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70.xml"/><Relationship Id="rId6" Type="http://schemas.openxmlformats.org/officeDocument/2006/relationships/image" Target="../media/image35.png"/><Relationship Id="rId5"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image" Target="../media/image53.svg"/><Relationship Id="rId5" Type="http://schemas.openxmlformats.org/officeDocument/2006/relationships/image" Target="../media/image31.png"/><Relationship Id="rId4" Type="http://schemas.openxmlformats.org/officeDocument/2006/relationships/image" Target="../media/image52.svg"/></Relationships>
</file>

<file path=ppt/slides/_rels/slide22.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3.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8.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1.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767408" y="-317726"/>
            <a:ext cx="10873208" cy="6411022"/>
          </a:xfrm>
          <a:prstGeom prst="rect">
            <a:avLst/>
          </a:prstGeom>
        </p:spPr>
      </p:pic>
      <p:sp>
        <p:nvSpPr>
          <p:cNvPr id="2" name="TextBox 1"/>
          <p:cNvSpPr txBox="1"/>
          <p:nvPr/>
        </p:nvSpPr>
        <p:spPr>
          <a:xfrm>
            <a:off x="2803588" y="2767445"/>
            <a:ext cx="6584824" cy="1323439"/>
          </a:xfrm>
          <a:prstGeom prst="rect">
            <a:avLst/>
          </a:prstGeom>
          <a:noFill/>
        </p:spPr>
        <p:txBody>
          <a:bodyPr wrap="square" rtlCol="0">
            <a:spAutoFit/>
          </a:bodyPr>
          <a:lstStyle/>
          <a:p>
            <a:r>
              <a:rPr lang="en-US" sz="8000" b="1" dirty="0">
                <a:latin typeface="Times New Roman" pitchFamily="18" charset="0"/>
                <a:cs typeface="Times New Roman" pitchFamily="18" charset="0"/>
              </a:rPr>
              <a:t>KHỞI ĐỘNG</a:t>
            </a:r>
          </a:p>
        </p:txBody>
      </p:sp>
      <p:pic>
        <p:nvPicPr>
          <p:cNvPr id="4"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9062" y="5932512"/>
            <a:ext cx="609600" cy="609600"/>
          </a:xfrm>
          <a:prstGeom prst="rect">
            <a:avLst/>
          </a:prstGeom>
        </p:spPr>
      </p:pic>
    </p:spTree>
    <p:extLst>
      <p:ext uri="{BB962C8B-B14F-4D97-AF65-F5344CB8AC3E}">
        <p14:creationId xmlns:p14="http://schemas.microsoft.com/office/powerpoint/2010/main" val="200491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336" y="0"/>
            <a:ext cx="12072664"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9346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640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latin typeface="Arial" panose="020B0604020202020204" pitchFamily="34" charset="0"/>
            </a:endParaRPr>
          </a:p>
        </p:txBody>
      </p:sp>
      <p:sp>
        <p:nvSpPr>
          <p:cNvPr id="7" name="Rectangle 6"/>
          <p:cNvSpPr/>
          <p:nvPr/>
        </p:nvSpPr>
        <p:spPr>
          <a:xfrm>
            <a:off x="0" y="0"/>
            <a:ext cx="9840416" cy="812671"/>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itchFamily="18" charset="0"/>
                <a:cs typeface="Times New Roman" pitchFamily="18" charset="0"/>
              </a:rPr>
              <a:t>2. </a:t>
            </a:r>
            <a:r>
              <a:rPr lang="vi-VN" sz="3200" b="1" dirty="0">
                <a:solidFill>
                  <a:srgbClr val="FF0000"/>
                </a:solidFill>
                <a:latin typeface="Times New Roman" pitchFamily="18" charset="0"/>
                <a:cs typeface="Times New Roman" pitchFamily="18" charset="0"/>
              </a:rPr>
              <a:t>Những thắng lợi tiêu biểu của Phong trào Tây Sơn</a:t>
            </a:r>
            <a:endParaRPr lang="en-US" sz="3200" b="1" dirty="0">
              <a:solidFill>
                <a:srgbClr val="FF0000"/>
              </a:solidFill>
              <a:latin typeface="Times New Roman" pitchFamily="18" charset="0"/>
              <a:cs typeface="Times New Roman" pitchFamily="18" charset="0"/>
            </a:endParaRPr>
          </a:p>
        </p:txBody>
      </p:sp>
      <p:sp>
        <p:nvSpPr>
          <p:cNvPr id="8" name="Round Diagonal Corner Rectangle 7"/>
          <p:cNvSpPr/>
          <p:nvPr/>
        </p:nvSpPr>
        <p:spPr>
          <a:xfrm>
            <a:off x="1343472" y="980728"/>
            <a:ext cx="8208912" cy="1512168"/>
          </a:xfrm>
          <a:prstGeom prst="round2DiagRect">
            <a:avLst/>
          </a:prstGeom>
          <a:solidFill>
            <a:srgbClr val="FFE469"/>
          </a:solidFill>
          <a:ln w="12700" cap="flat" cmpd="sng" algn="ctr">
            <a:solidFill>
              <a:srgbClr val="FFE469">
                <a:shade val="50000"/>
              </a:srgbClr>
            </a:solidFill>
            <a:prstDash val="solid"/>
            <a:miter lim="800000"/>
          </a:ln>
          <a:effectLst/>
        </p:spPr>
        <p:txBody>
          <a:bodyPr rtlCol="0" anchor="ctr"/>
          <a:lstStyle/>
          <a:p>
            <a:pPr algn="ctr">
              <a:defRPr/>
            </a:pPr>
            <a:r>
              <a:rPr lang="en-US" sz="2400" b="1" kern="0" dirty="0">
                <a:solidFill>
                  <a:srgbClr val="0070C0"/>
                </a:solidFill>
                <a:latin typeface="Verdana" pitchFamily="34" charset="0"/>
                <a:ea typeface="Verdana" pitchFamily="34" charset="0"/>
                <a:cs typeface="Verdana" pitchFamily="34" charset="0"/>
              </a:rPr>
              <a:t>THẢO LUẬN NHÓM (</a:t>
            </a:r>
            <a:r>
              <a:rPr lang="vi-VN" sz="2400" b="1" kern="0" dirty="0">
                <a:solidFill>
                  <a:srgbClr val="0070C0"/>
                </a:solidFill>
                <a:latin typeface="Verdana" pitchFamily="34" charset="0"/>
                <a:ea typeface="Verdana" pitchFamily="34" charset="0"/>
                <a:cs typeface="Verdana" pitchFamily="34" charset="0"/>
              </a:rPr>
              <a:t>5</a:t>
            </a:r>
            <a:r>
              <a:rPr lang="en-US" sz="2400" b="1" kern="0" dirty="0">
                <a:solidFill>
                  <a:srgbClr val="0070C0"/>
                </a:solidFill>
                <a:latin typeface="Verdana" pitchFamily="34" charset="0"/>
                <a:ea typeface="Verdana" pitchFamily="34" charset="0"/>
                <a:cs typeface="Verdana" pitchFamily="34" charset="0"/>
              </a:rPr>
              <a:t>’)</a:t>
            </a:r>
          </a:p>
          <a:p>
            <a:pPr algn="ctr">
              <a:defRPr/>
            </a:pPr>
            <a:r>
              <a:rPr lang="vi-VN" sz="2400" b="1" kern="0" dirty="0" smtClean="0">
                <a:solidFill>
                  <a:srgbClr val="FF0000"/>
                </a:solidFill>
                <a:latin typeface="Verdana" pitchFamily="34" charset="0"/>
                <a:ea typeface="Verdana" pitchFamily="34" charset="0"/>
                <a:cs typeface="Verdana" pitchFamily="34" charset="0"/>
              </a:rPr>
              <a:t>   - </a:t>
            </a:r>
            <a:r>
              <a:rPr lang="en-US" sz="2400" b="1" kern="0" dirty="0" err="1" smtClean="0">
                <a:solidFill>
                  <a:srgbClr val="FF0000"/>
                </a:solidFill>
                <a:latin typeface="Verdana" pitchFamily="34" charset="0"/>
                <a:ea typeface="Verdana" pitchFamily="34" charset="0"/>
                <a:cs typeface="Verdana" pitchFamily="34" charset="0"/>
              </a:rPr>
              <a:t>Nhóm</a:t>
            </a:r>
            <a:r>
              <a:rPr lang="en-US" sz="2400" b="1" kern="0" dirty="0" smtClean="0">
                <a:solidFill>
                  <a:srgbClr val="FF0000"/>
                </a:solidFill>
                <a:latin typeface="Verdana" pitchFamily="34" charset="0"/>
                <a:ea typeface="Verdana" pitchFamily="34" charset="0"/>
                <a:cs typeface="Verdana" pitchFamily="34" charset="0"/>
              </a:rPr>
              <a:t> </a:t>
            </a:r>
            <a:r>
              <a:rPr lang="en-US" sz="2400" b="1" kern="0" dirty="0">
                <a:solidFill>
                  <a:srgbClr val="FF0000"/>
                </a:solidFill>
                <a:latin typeface="Verdana" pitchFamily="34" charset="0"/>
                <a:ea typeface="Verdana" pitchFamily="34" charset="0"/>
                <a:cs typeface="Verdana" pitchFamily="34" charset="0"/>
              </a:rPr>
              <a:t>1,2: </a:t>
            </a:r>
            <a:r>
              <a:rPr lang="en-US" sz="2400" b="1" kern="0" dirty="0" err="1">
                <a:solidFill>
                  <a:srgbClr val="FF0000"/>
                </a:solidFill>
                <a:latin typeface="Verdana" pitchFamily="34" charset="0"/>
                <a:ea typeface="Verdana" pitchFamily="34" charset="0"/>
                <a:cs typeface="Verdana" pitchFamily="34" charset="0"/>
              </a:rPr>
              <a:t>Hoàn</a:t>
            </a:r>
            <a:r>
              <a:rPr lang="en-US" sz="2400" b="1" kern="0" dirty="0">
                <a:solidFill>
                  <a:srgbClr val="FF0000"/>
                </a:solidFill>
                <a:latin typeface="Verdana" pitchFamily="34" charset="0"/>
                <a:ea typeface="Verdana" pitchFamily="34" charset="0"/>
                <a:cs typeface="Verdana" pitchFamily="34" charset="0"/>
              </a:rPr>
              <a:t> </a:t>
            </a:r>
            <a:r>
              <a:rPr lang="en-US" sz="2400" b="1" kern="0" dirty="0" err="1">
                <a:solidFill>
                  <a:srgbClr val="FF0000"/>
                </a:solidFill>
                <a:latin typeface="Verdana" pitchFamily="34" charset="0"/>
                <a:ea typeface="Verdana" pitchFamily="34" charset="0"/>
                <a:cs typeface="Verdana" pitchFamily="34" charset="0"/>
              </a:rPr>
              <a:t>thiện</a:t>
            </a:r>
            <a:r>
              <a:rPr lang="en-US" sz="2400" b="1" kern="0" dirty="0">
                <a:solidFill>
                  <a:srgbClr val="FF0000"/>
                </a:solidFill>
                <a:latin typeface="Verdana" pitchFamily="34" charset="0"/>
                <a:ea typeface="Verdana" pitchFamily="34" charset="0"/>
                <a:cs typeface="Verdana" pitchFamily="34" charset="0"/>
              </a:rPr>
              <a:t> </a:t>
            </a:r>
            <a:r>
              <a:rPr lang="en-US" sz="2400" b="1" kern="0" dirty="0" err="1">
                <a:solidFill>
                  <a:srgbClr val="FF0000"/>
                </a:solidFill>
                <a:latin typeface="Verdana" pitchFamily="34" charset="0"/>
                <a:ea typeface="Verdana" pitchFamily="34" charset="0"/>
                <a:cs typeface="Verdana" pitchFamily="34" charset="0"/>
              </a:rPr>
              <a:t>phiếu</a:t>
            </a:r>
            <a:r>
              <a:rPr lang="en-US" sz="2400" b="1" kern="0" dirty="0">
                <a:solidFill>
                  <a:srgbClr val="FF0000"/>
                </a:solidFill>
                <a:latin typeface="Verdana" pitchFamily="34" charset="0"/>
                <a:ea typeface="Verdana" pitchFamily="34" charset="0"/>
                <a:cs typeface="Verdana" pitchFamily="34" charset="0"/>
              </a:rPr>
              <a:t> HT </a:t>
            </a:r>
            <a:r>
              <a:rPr lang="en-US" sz="2400" b="1" kern="0" dirty="0" err="1">
                <a:solidFill>
                  <a:srgbClr val="FF0000"/>
                </a:solidFill>
                <a:latin typeface="Verdana" pitchFamily="34" charset="0"/>
                <a:ea typeface="Verdana" pitchFamily="34" charset="0"/>
                <a:cs typeface="Verdana" pitchFamily="34" charset="0"/>
              </a:rPr>
              <a:t>số</a:t>
            </a:r>
            <a:r>
              <a:rPr lang="en-US" sz="2400" b="1" kern="0" dirty="0">
                <a:solidFill>
                  <a:srgbClr val="FF0000"/>
                </a:solidFill>
                <a:latin typeface="Verdana" pitchFamily="34" charset="0"/>
                <a:ea typeface="Verdana" pitchFamily="34" charset="0"/>
                <a:cs typeface="Verdana" pitchFamily="34" charset="0"/>
              </a:rPr>
              <a:t> </a:t>
            </a:r>
            <a:r>
              <a:rPr lang="en-US" sz="2400" b="1" kern="0" dirty="0" smtClean="0">
                <a:solidFill>
                  <a:srgbClr val="FF0000"/>
                </a:solidFill>
                <a:latin typeface="Verdana" pitchFamily="34" charset="0"/>
                <a:ea typeface="Verdana" pitchFamily="34" charset="0"/>
                <a:cs typeface="Verdana" pitchFamily="34" charset="0"/>
              </a:rPr>
              <a:t>1</a:t>
            </a:r>
            <a:endParaRPr lang="vi-VN" sz="2400" b="1" kern="0" dirty="0">
              <a:solidFill>
                <a:srgbClr val="FF0000"/>
              </a:solidFill>
              <a:latin typeface="Verdana" pitchFamily="34" charset="0"/>
              <a:ea typeface="Verdana" pitchFamily="34" charset="0"/>
              <a:cs typeface="Verdana" pitchFamily="34" charset="0"/>
            </a:endParaRPr>
          </a:p>
          <a:p>
            <a:pPr algn="ctr">
              <a:defRPr/>
            </a:pPr>
            <a:r>
              <a:rPr lang="vi-VN" sz="2400" b="1" kern="0" dirty="0" smtClean="0">
                <a:solidFill>
                  <a:srgbClr val="FF0000"/>
                </a:solidFill>
                <a:latin typeface="Verdana" pitchFamily="34" charset="0"/>
                <a:ea typeface="Verdana" pitchFamily="34" charset="0"/>
                <a:cs typeface="Verdana" pitchFamily="34" charset="0"/>
              </a:rPr>
              <a:t>   - </a:t>
            </a:r>
            <a:r>
              <a:rPr lang="en-US" sz="2400" b="1" kern="0" dirty="0" err="1" smtClean="0">
                <a:solidFill>
                  <a:srgbClr val="FF0000"/>
                </a:solidFill>
                <a:latin typeface="Verdana" pitchFamily="34" charset="0"/>
                <a:ea typeface="Verdana" pitchFamily="34" charset="0"/>
                <a:cs typeface="Verdana" pitchFamily="34" charset="0"/>
              </a:rPr>
              <a:t>Nhóm</a:t>
            </a:r>
            <a:r>
              <a:rPr lang="en-US" sz="2400" b="1" kern="0" dirty="0" smtClean="0">
                <a:solidFill>
                  <a:srgbClr val="FF0000"/>
                </a:solidFill>
                <a:latin typeface="Verdana" pitchFamily="34" charset="0"/>
                <a:ea typeface="Verdana" pitchFamily="34" charset="0"/>
                <a:cs typeface="Verdana" pitchFamily="34" charset="0"/>
              </a:rPr>
              <a:t> </a:t>
            </a:r>
            <a:r>
              <a:rPr lang="vi-VN" sz="2400" b="1" kern="0" dirty="0">
                <a:solidFill>
                  <a:srgbClr val="FF0000"/>
                </a:solidFill>
                <a:latin typeface="Verdana" pitchFamily="34" charset="0"/>
                <a:ea typeface="Verdana" pitchFamily="34" charset="0"/>
                <a:cs typeface="Verdana" pitchFamily="34" charset="0"/>
              </a:rPr>
              <a:t>3</a:t>
            </a:r>
            <a:r>
              <a:rPr lang="en-US" sz="2400" b="1" kern="0" dirty="0">
                <a:solidFill>
                  <a:srgbClr val="FF0000"/>
                </a:solidFill>
                <a:latin typeface="Verdana" pitchFamily="34" charset="0"/>
                <a:ea typeface="Verdana" pitchFamily="34" charset="0"/>
                <a:cs typeface="Verdana" pitchFamily="34" charset="0"/>
              </a:rPr>
              <a:t>,4: </a:t>
            </a:r>
            <a:r>
              <a:rPr lang="en-US" sz="2400" b="1" kern="0" dirty="0" err="1">
                <a:solidFill>
                  <a:srgbClr val="FF0000"/>
                </a:solidFill>
                <a:latin typeface="Verdana" pitchFamily="34" charset="0"/>
                <a:ea typeface="Verdana" pitchFamily="34" charset="0"/>
                <a:cs typeface="Verdana" pitchFamily="34" charset="0"/>
              </a:rPr>
              <a:t>Hoàn</a:t>
            </a:r>
            <a:r>
              <a:rPr lang="en-US" sz="2400" b="1" kern="0" dirty="0">
                <a:solidFill>
                  <a:srgbClr val="FF0000"/>
                </a:solidFill>
                <a:latin typeface="Verdana" pitchFamily="34" charset="0"/>
                <a:ea typeface="Verdana" pitchFamily="34" charset="0"/>
                <a:cs typeface="Verdana" pitchFamily="34" charset="0"/>
              </a:rPr>
              <a:t> </a:t>
            </a:r>
            <a:r>
              <a:rPr lang="en-US" sz="2400" b="1" kern="0" dirty="0" err="1">
                <a:solidFill>
                  <a:srgbClr val="FF0000"/>
                </a:solidFill>
                <a:latin typeface="Verdana" pitchFamily="34" charset="0"/>
                <a:ea typeface="Verdana" pitchFamily="34" charset="0"/>
                <a:cs typeface="Verdana" pitchFamily="34" charset="0"/>
              </a:rPr>
              <a:t>thiện</a:t>
            </a:r>
            <a:r>
              <a:rPr lang="en-US" sz="2400" b="1" kern="0" dirty="0">
                <a:solidFill>
                  <a:srgbClr val="FF0000"/>
                </a:solidFill>
                <a:latin typeface="Verdana" pitchFamily="34" charset="0"/>
                <a:ea typeface="Verdana" pitchFamily="34" charset="0"/>
                <a:cs typeface="Verdana" pitchFamily="34" charset="0"/>
              </a:rPr>
              <a:t> </a:t>
            </a:r>
            <a:r>
              <a:rPr lang="en-US" sz="2400" b="1" kern="0" dirty="0" err="1">
                <a:solidFill>
                  <a:srgbClr val="FF0000"/>
                </a:solidFill>
                <a:latin typeface="Verdana" pitchFamily="34" charset="0"/>
                <a:ea typeface="Verdana" pitchFamily="34" charset="0"/>
                <a:cs typeface="Verdana" pitchFamily="34" charset="0"/>
              </a:rPr>
              <a:t>phiếu</a:t>
            </a:r>
            <a:r>
              <a:rPr lang="en-US" sz="2400" b="1" kern="0" dirty="0">
                <a:solidFill>
                  <a:srgbClr val="FF0000"/>
                </a:solidFill>
                <a:latin typeface="Verdana" pitchFamily="34" charset="0"/>
                <a:ea typeface="Verdana" pitchFamily="34" charset="0"/>
                <a:cs typeface="Verdana" pitchFamily="34" charset="0"/>
              </a:rPr>
              <a:t> HT </a:t>
            </a:r>
            <a:r>
              <a:rPr lang="en-US" sz="2400" b="1" kern="0" dirty="0" err="1">
                <a:solidFill>
                  <a:srgbClr val="FF0000"/>
                </a:solidFill>
                <a:latin typeface="Verdana" pitchFamily="34" charset="0"/>
                <a:ea typeface="Verdana" pitchFamily="34" charset="0"/>
                <a:cs typeface="Verdana" pitchFamily="34" charset="0"/>
              </a:rPr>
              <a:t>số</a:t>
            </a:r>
            <a:r>
              <a:rPr lang="en-US" sz="2400" b="1" kern="0" dirty="0">
                <a:solidFill>
                  <a:srgbClr val="FF0000"/>
                </a:solidFill>
                <a:latin typeface="Verdana" pitchFamily="34" charset="0"/>
                <a:ea typeface="Verdana" pitchFamily="34" charset="0"/>
                <a:cs typeface="Verdana" pitchFamily="34" charset="0"/>
              </a:rPr>
              <a:t> </a:t>
            </a:r>
            <a:r>
              <a:rPr lang="vi-VN" sz="2400" b="1" kern="0" dirty="0" smtClean="0">
                <a:solidFill>
                  <a:srgbClr val="FF0000"/>
                </a:solidFill>
                <a:latin typeface="Verdana" pitchFamily="34" charset="0"/>
                <a:ea typeface="Verdana" pitchFamily="34" charset="0"/>
                <a:cs typeface="Verdana" pitchFamily="34" charset="0"/>
              </a:rPr>
              <a:t>2</a:t>
            </a:r>
            <a:endParaRPr lang="vi-VN" sz="2400" b="1" kern="0" dirty="0">
              <a:solidFill>
                <a:srgbClr val="FF0000"/>
              </a:solidFill>
              <a:latin typeface="Verdana" pitchFamily="34" charset="0"/>
              <a:ea typeface="Verdana" pitchFamily="34" charset="0"/>
              <a:cs typeface="Verdana" pitchFamily="34" charset="0"/>
            </a:endParaRPr>
          </a:p>
          <a:p>
            <a:pPr algn="ctr">
              <a:defRPr/>
            </a:pPr>
            <a:r>
              <a:rPr lang="vi-VN" sz="2400" b="1" kern="0" dirty="0" smtClean="0">
                <a:solidFill>
                  <a:srgbClr val="FF0000"/>
                </a:solidFill>
                <a:latin typeface="Verdana" pitchFamily="34" charset="0"/>
                <a:ea typeface="Verdana" pitchFamily="34" charset="0"/>
                <a:cs typeface="Verdana" pitchFamily="34" charset="0"/>
              </a:rPr>
              <a:t>   - Nhóm </a:t>
            </a:r>
            <a:r>
              <a:rPr lang="vi-VN" sz="2400" b="1" kern="0" dirty="0">
                <a:solidFill>
                  <a:srgbClr val="FF0000"/>
                </a:solidFill>
                <a:latin typeface="Verdana" pitchFamily="34" charset="0"/>
                <a:ea typeface="Verdana" pitchFamily="34" charset="0"/>
                <a:cs typeface="Verdana" pitchFamily="34" charset="0"/>
              </a:rPr>
              <a:t>5,6: Hoàn thiện phiếu HT số 3</a:t>
            </a:r>
            <a:endParaRPr lang="en-US" sz="2400" b="1" kern="0" dirty="0">
              <a:solidFill>
                <a:srgbClr val="FF0000"/>
              </a:solidFill>
              <a:latin typeface="Verdana" pitchFamily="34" charset="0"/>
              <a:ea typeface="Verdana" pitchFamily="34" charset="0"/>
              <a:cs typeface="Verdana" pitchFamily="34" charset="0"/>
            </a:endParaRPr>
          </a:p>
        </p:txBody>
      </p:sp>
      <p:sp>
        <p:nvSpPr>
          <p:cNvPr id="9" name="椭圆 31"/>
          <p:cNvSpPr/>
          <p:nvPr/>
        </p:nvSpPr>
        <p:spPr>
          <a:xfrm>
            <a:off x="695401" y="2695228"/>
            <a:ext cx="3312368" cy="416277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lgn="ctr">
            <a:solidFill>
              <a:srgbClr val="FFE469"/>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prstClr val="white"/>
              </a:solidFill>
              <a:latin typeface="Arial"/>
              <a:ea typeface="微软雅黑"/>
            </a:endParaRPr>
          </a:p>
        </p:txBody>
      </p:sp>
      <p:sp>
        <p:nvSpPr>
          <p:cNvPr id="10" name="椭圆 31"/>
          <p:cNvSpPr/>
          <p:nvPr/>
        </p:nvSpPr>
        <p:spPr>
          <a:xfrm>
            <a:off x="4645902" y="2695228"/>
            <a:ext cx="3250297" cy="403244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lgn="ctr">
            <a:solidFill>
              <a:srgbClr val="FFE469"/>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prstClr val="white"/>
              </a:solidFill>
              <a:latin typeface="Arial"/>
              <a:ea typeface="微软雅黑"/>
            </a:endParaRPr>
          </a:p>
        </p:txBody>
      </p:sp>
      <p:sp>
        <p:nvSpPr>
          <p:cNvPr id="11" name="Rectangle 1"/>
          <p:cNvSpPr>
            <a:spLocks noChangeArrowheads="1"/>
          </p:cNvSpPr>
          <p:nvPr/>
        </p:nvSpPr>
        <p:spPr bwMode="auto">
          <a:xfrm>
            <a:off x="1113893" y="2779522"/>
            <a:ext cx="2475384" cy="707886"/>
          </a:xfrm>
          <a:prstGeom prst="rect">
            <a:avLst/>
          </a:prstGeom>
          <a:solidFill>
            <a:schemeClr val="accent1">
              <a:lumMod val="60000"/>
              <a:lumOff val="40000"/>
            </a:schemeClr>
          </a:solidFill>
          <a:ln>
            <a:noFill/>
          </a:ln>
          <a:effectLs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b="1" dirty="0">
                <a:solidFill>
                  <a:srgbClr val="002060"/>
                </a:solidFill>
                <a:latin typeface="Verdana" pitchFamily="34" charset="0"/>
                <a:ea typeface="Verdana" pitchFamily="34" charset="0"/>
                <a:cs typeface="Verdana" pitchFamily="34" charset="0"/>
              </a:rPr>
              <a:t>PHIẾU HỌC TẬP SỐ </a:t>
            </a:r>
            <a:r>
              <a:rPr lang="vi-VN" sz="2000" b="1" dirty="0">
                <a:solidFill>
                  <a:srgbClr val="002060"/>
                </a:solidFill>
                <a:latin typeface="Verdana" pitchFamily="34" charset="0"/>
                <a:ea typeface="Verdana" pitchFamily="34" charset="0"/>
                <a:cs typeface="Verdana" pitchFamily="34" charset="0"/>
              </a:rPr>
              <a:t>1</a:t>
            </a:r>
            <a:r>
              <a:rPr lang="en-US" sz="2000" b="1" dirty="0">
                <a:solidFill>
                  <a:srgbClr val="002060"/>
                </a:solidFill>
                <a:latin typeface="Verdana" pitchFamily="34" charset="0"/>
                <a:ea typeface="Verdana" pitchFamily="34" charset="0"/>
                <a:cs typeface="Verdana" pitchFamily="34" charset="0"/>
              </a:rPr>
              <a:t> </a:t>
            </a:r>
            <a:endParaRPr lang="en-US" sz="2000" dirty="0">
              <a:solidFill>
                <a:srgbClr val="002060"/>
              </a:solidFill>
              <a:latin typeface="Verdana" pitchFamily="34" charset="0"/>
              <a:ea typeface="Verdana" pitchFamily="34" charset="0"/>
              <a:cs typeface="Verdana" pitchFamily="34" charset="0"/>
            </a:endParaRPr>
          </a:p>
        </p:txBody>
      </p:sp>
      <p:sp>
        <p:nvSpPr>
          <p:cNvPr id="12" name="Rectangle 1"/>
          <p:cNvSpPr>
            <a:spLocks noChangeArrowheads="1"/>
          </p:cNvSpPr>
          <p:nvPr/>
        </p:nvSpPr>
        <p:spPr bwMode="auto">
          <a:xfrm>
            <a:off x="4964515" y="2779522"/>
            <a:ext cx="2563800" cy="707886"/>
          </a:xfrm>
          <a:prstGeom prst="rect">
            <a:avLst/>
          </a:prstGeom>
          <a:solidFill>
            <a:schemeClr val="accent6">
              <a:lumMod val="60000"/>
              <a:lumOff val="40000"/>
            </a:schemeClr>
          </a:solidFill>
          <a:ln>
            <a:noFill/>
          </a:ln>
          <a:effectLs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b="1" dirty="0">
                <a:solidFill>
                  <a:srgbClr val="002060"/>
                </a:solidFill>
                <a:latin typeface="Verdana" pitchFamily="34" charset="0"/>
                <a:ea typeface="Verdana" pitchFamily="34" charset="0"/>
                <a:cs typeface="Verdana" pitchFamily="34" charset="0"/>
              </a:rPr>
              <a:t>PHIẾU HỌC TẬP SỐ </a:t>
            </a:r>
            <a:r>
              <a:rPr lang="vi-VN" sz="2000" b="1" dirty="0">
                <a:solidFill>
                  <a:srgbClr val="002060"/>
                </a:solidFill>
                <a:latin typeface="Verdana" pitchFamily="34" charset="0"/>
                <a:ea typeface="Verdana" pitchFamily="34" charset="0"/>
                <a:cs typeface="Verdana" pitchFamily="34" charset="0"/>
              </a:rPr>
              <a:t>2</a:t>
            </a:r>
            <a:r>
              <a:rPr lang="en-US" sz="2000" b="1" dirty="0">
                <a:solidFill>
                  <a:srgbClr val="002060"/>
                </a:solidFill>
                <a:latin typeface="Verdana" pitchFamily="34" charset="0"/>
                <a:ea typeface="Verdana" pitchFamily="34" charset="0"/>
                <a:cs typeface="Verdana" pitchFamily="34" charset="0"/>
              </a:rPr>
              <a:t> </a:t>
            </a:r>
            <a:endParaRPr lang="en-US" sz="2000" dirty="0">
              <a:solidFill>
                <a:srgbClr val="002060"/>
              </a:solidFill>
              <a:latin typeface="Verdana" pitchFamily="34" charset="0"/>
              <a:ea typeface="Verdana" pitchFamily="34" charset="0"/>
              <a:cs typeface="Verdana" pitchFamily="34" charset="0"/>
            </a:endParaRPr>
          </a:p>
        </p:txBody>
      </p:sp>
      <p:sp>
        <p:nvSpPr>
          <p:cNvPr id="13" name="Rectangle 1"/>
          <p:cNvSpPr>
            <a:spLocks noChangeArrowheads="1"/>
          </p:cNvSpPr>
          <p:nvPr/>
        </p:nvSpPr>
        <p:spPr bwMode="auto">
          <a:xfrm>
            <a:off x="8868308" y="2750529"/>
            <a:ext cx="2520280" cy="707886"/>
          </a:xfrm>
          <a:prstGeom prst="rect">
            <a:avLst/>
          </a:prstGeom>
          <a:solidFill>
            <a:srgbClr val="FFFF00"/>
          </a:solidFill>
          <a:ln>
            <a:noFill/>
          </a:ln>
          <a:effectLs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b="1" dirty="0">
                <a:solidFill>
                  <a:srgbClr val="002060"/>
                </a:solidFill>
                <a:latin typeface="Verdana" pitchFamily="34" charset="0"/>
                <a:ea typeface="Verdana" pitchFamily="34" charset="0"/>
                <a:cs typeface="Verdana" pitchFamily="34" charset="0"/>
              </a:rPr>
              <a:t>PHIẾU HỌC TẬP SỐ </a:t>
            </a:r>
            <a:r>
              <a:rPr lang="vi-VN" sz="2000" b="1" dirty="0">
                <a:solidFill>
                  <a:srgbClr val="002060"/>
                </a:solidFill>
                <a:latin typeface="Verdana" pitchFamily="34" charset="0"/>
                <a:ea typeface="Verdana" pitchFamily="34" charset="0"/>
                <a:cs typeface="Verdana" pitchFamily="34" charset="0"/>
              </a:rPr>
              <a:t>3</a:t>
            </a:r>
            <a:r>
              <a:rPr lang="en-US" sz="2000" b="1" dirty="0">
                <a:solidFill>
                  <a:srgbClr val="002060"/>
                </a:solidFill>
                <a:latin typeface="Verdana" pitchFamily="34" charset="0"/>
                <a:ea typeface="Verdana" pitchFamily="34" charset="0"/>
                <a:cs typeface="Verdana" pitchFamily="34" charset="0"/>
              </a:rPr>
              <a:t> </a:t>
            </a:r>
            <a:endParaRPr lang="en-US" sz="2000" dirty="0">
              <a:solidFill>
                <a:srgbClr val="002060"/>
              </a:solidFill>
              <a:latin typeface="Verdana" pitchFamily="34" charset="0"/>
              <a:ea typeface="Verdana" pitchFamily="34" charset="0"/>
              <a:cs typeface="Verdana" pitchFamily="34" charset="0"/>
            </a:endParaRPr>
          </a:p>
        </p:txBody>
      </p:sp>
      <p:sp>
        <p:nvSpPr>
          <p:cNvPr id="14" name="椭圆 31"/>
          <p:cNvSpPr/>
          <p:nvPr/>
        </p:nvSpPr>
        <p:spPr>
          <a:xfrm>
            <a:off x="8534334" y="2660953"/>
            <a:ext cx="3241743" cy="414216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lgn="ctr">
            <a:solidFill>
              <a:srgbClr val="FFE469"/>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prstClr val="white"/>
              </a:solidFill>
              <a:latin typeface="Arial"/>
              <a:ea typeface="微软雅黑"/>
            </a:endParaRPr>
          </a:p>
        </p:txBody>
      </p:sp>
      <p:sp>
        <p:nvSpPr>
          <p:cNvPr id="15" name="Rectangle 1"/>
          <p:cNvSpPr>
            <a:spLocks noChangeArrowheads="1"/>
          </p:cNvSpPr>
          <p:nvPr/>
        </p:nvSpPr>
        <p:spPr bwMode="auto">
          <a:xfrm>
            <a:off x="1039657" y="3674348"/>
            <a:ext cx="268592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vi-VN" sz="2800" b="1" dirty="0">
                <a:solidFill>
                  <a:schemeClr val="accent6"/>
                </a:solidFill>
                <a:latin typeface="Verdana" pitchFamily="34" charset="0"/>
                <a:ea typeface="Verdana" pitchFamily="34" charset="0"/>
                <a:cs typeface="Verdana" pitchFamily="34" charset="0"/>
              </a:rPr>
              <a:t>Lật đổ</a:t>
            </a:r>
          </a:p>
          <a:p>
            <a:pPr algn="ctr" fontAlgn="base">
              <a:spcBef>
                <a:spcPct val="0"/>
              </a:spcBef>
              <a:spcAft>
                <a:spcPct val="0"/>
              </a:spcAft>
            </a:pPr>
            <a:r>
              <a:rPr lang="vi-VN" sz="2800" b="1" dirty="0">
                <a:solidFill>
                  <a:schemeClr val="accent6"/>
                </a:solidFill>
                <a:latin typeface="Verdana" pitchFamily="34" charset="0"/>
                <a:ea typeface="Verdana" pitchFamily="34" charset="0"/>
                <a:cs typeface="Verdana" pitchFamily="34" charset="0"/>
              </a:rPr>
              <a:t> chúa </a:t>
            </a:r>
          </a:p>
          <a:p>
            <a:pPr algn="ctr" fontAlgn="base">
              <a:spcBef>
                <a:spcPct val="0"/>
              </a:spcBef>
              <a:spcAft>
                <a:spcPct val="0"/>
              </a:spcAft>
            </a:pPr>
            <a:r>
              <a:rPr lang="vi-VN" sz="2800" b="1" dirty="0">
                <a:solidFill>
                  <a:schemeClr val="accent6"/>
                </a:solidFill>
                <a:latin typeface="Verdana" pitchFamily="34" charset="0"/>
                <a:ea typeface="Verdana" pitchFamily="34" charset="0"/>
                <a:cs typeface="Verdana" pitchFamily="34" charset="0"/>
              </a:rPr>
              <a:t>Nguyễn</a:t>
            </a:r>
          </a:p>
          <a:p>
            <a:pPr algn="ctr" fontAlgn="base">
              <a:spcBef>
                <a:spcPct val="0"/>
              </a:spcBef>
              <a:spcAft>
                <a:spcPct val="0"/>
              </a:spcAft>
            </a:pPr>
            <a:r>
              <a:rPr lang="vi-VN" sz="2800" b="1" dirty="0">
                <a:solidFill>
                  <a:schemeClr val="accent6"/>
                </a:solidFill>
                <a:latin typeface="Verdana" pitchFamily="34" charset="0"/>
                <a:ea typeface="Verdana" pitchFamily="34" charset="0"/>
                <a:cs typeface="Verdana" pitchFamily="34" charset="0"/>
              </a:rPr>
              <a:t> và chính</a:t>
            </a:r>
          </a:p>
          <a:p>
            <a:pPr algn="ctr" fontAlgn="base">
              <a:spcBef>
                <a:spcPct val="0"/>
              </a:spcBef>
              <a:spcAft>
                <a:spcPct val="0"/>
              </a:spcAft>
            </a:pPr>
            <a:r>
              <a:rPr lang="vi-VN" sz="2800" b="1" dirty="0">
                <a:solidFill>
                  <a:schemeClr val="accent6"/>
                </a:solidFill>
                <a:latin typeface="Verdana" pitchFamily="34" charset="0"/>
                <a:ea typeface="Verdana" pitchFamily="34" charset="0"/>
                <a:cs typeface="Verdana" pitchFamily="34" charset="0"/>
              </a:rPr>
              <a:t> quyền Lê – Trịnh</a:t>
            </a:r>
            <a:r>
              <a:rPr lang="en-US" sz="2000" b="1" dirty="0">
                <a:solidFill>
                  <a:srgbClr val="002060"/>
                </a:solidFill>
                <a:latin typeface="Verdana" pitchFamily="34" charset="0"/>
                <a:ea typeface="Verdana" pitchFamily="34" charset="0"/>
                <a:cs typeface="Verdana" pitchFamily="34" charset="0"/>
              </a:rPr>
              <a:t> </a:t>
            </a:r>
            <a:endParaRPr lang="en-US" sz="2000" dirty="0">
              <a:solidFill>
                <a:srgbClr val="002060"/>
              </a:solidFill>
              <a:latin typeface="Verdana" pitchFamily="34" charset="0"/>
              <a:ea typeface="Verdana" pitchFamily="34" charset="0"/>
              <a:cs typeface="Verdana" pitchFamily="34" charset="0"/>
            </a:endParaRPr>
          </a:p>
        </p:txBody>
      </p:sp>
      <p:sp>
        <p:nvSpPr>
          <p:cNvPr id="16" name="Rectangle 1"/>
          <p:cNvSpPr>
            <a:spLocks noChangeArrowheads="1"/>
          </p:cNvSpPr>
          <p:nvPr/>
        </p:nvSpPr>
        <p:spPr bwMode="auto">
          <a:xfrm>
            <a:off x="4964515" y="3756907"/>
            <a:ext cx="247538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vi-VN" sz="2800" b="1" dirty="0">
                <a:solidFill>
                  <a:srgbClr val="00B050"/>
                </a:solidFill>
                <a:latin typeface="Verdana" pitchFamily="34" charset="0"/>
                <a:ea typeface="Verdana" pitchFamily="34" charset="0"/>
                <a:cs typeface="Verdana" pitchFamily="34" charset="0"/>
              </a:rPr>
              <a:t>Chiến thắng quân xâm</a:t>
            </a:r>
          </a:p>
          <a:p>
            <a:pPr algn="ctr" fontAlgn="base">
              <a:spcBef>
                <a:spcPct val="0"/>
              </a:spcBef>
              <a:spcAft>
                <a:spcPct val="0"/>
              </a:spcAft>
            </a:pPr>
            <a:r>
              <a:rPr lang="vi-VN" sz="2800" b="1" dirty="0">
                <a:solidFill>
                  <a:srgbClr val="00B050"/>
                </a:solidFill>
                <a:latin typeface="Verdana" pitchFamily="34" charset="0"/>
                <a:ea typeface="Verdana" pitchFamily="34" charset="0"/>
                <a:cs typeface="Verdana" pitchFamily="34" charset="0"/>
              </a:rPr>
              <a:t> lược Xiêm (1785)</a:t>
            </a:r>
            <a:r>
              <a:rPr lang="en-US" sz="2800" b="1" dirty="0">
                <a:solidFill>
                  <a:srgbClr val="00B050"/>
                </a:solidFill>
                <a:latin typeface="Verdana" pitchFamily="34" charset="0"/>
                <a:ea typeface="Verdana" pitchFamily="34" charset="0"/>
                <a:cs typeface="Verdana" pitchFamily="34" charset="0"/>
              </a:rPr>
              <a:t> </a:t>
            </a:r>
            <a:endParaRPr lang="en-US" sz="2800" dirty="0">
              <a:solidFill>
                <a:srgbClr val="00B050"/>
              </a:solidFill>
              <a:latin typeface="Verdana" pitchFamily="34" charset="0"/>
              <a:ea typeface="Verdana" pitchFamily="34" charset="0"/>
              <a:cs typeface="Verdana" pitchFamily="34" charset="0"/>
            </a:endParaRPr>
          </a:p>
        </p:txBody>
      </p:sp>
      <p:sp>
        <p:nvSpPr>
          <p:cNvPr id="17" name="Rectangle 1"/>
          <p:cNvSpPr>
            <a:spLocks noChangeArrowheads="1"/>
          </p:cNvSpPr>
          <p:nvPr/>
        </p:nvSpPr>
        <p:spPr bwMode="auto">
          <a:xfrm>
            <a:off x="9038283" y="3756907"/>
            <a:ext cx="247538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vi-VN" sz="2800" b="1" dirty="0">
                <a:solidFill>
                  <a:srgbClr val="7030A0"/>
                </a:solidFill>
                <a:latin typeface="Verdana" pitchFamily="34" charset="0"/>
                <a:ea typeface="Verdana" pitchFamily="34" charset="0"/>
                <a:cs typeface="Verdana" pitchFamily="34" charset="0"/>
              </a:rPr>
              <a:t>Quang Trung đại phá quân Thanh (1789)</a:t>
            </a:r>
            <a:endParaRPr lang="en-US" sz="2800" dirty="0">
              <a:solidFill>
                <a:srgbClr val="7030A0"/>
              </a:solidFill>
              <a:latin typeface="Verdana" pitchFamily="34" charset="0"/>
              <a:ea typeface="Verdana" pitchFamily="34" charset="0"/>
              <a:cs typeface="Verdana" pitchFamily="34" charset="0"/>
            </a:endParaRPr>
          </a:p>
        </p:txBody>
      </p:sp>
      <p:pic>
        <p:nvPicPr>
          <p:cNvPr id="18" name="Dong ho 5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28448" y="160340"/>
            <a:ext cx="1812745" cy="1178387"/>
          </a:xfrm>
          <a:prstGeom prst="rect">
            <a:avLst/>
          </a:prstGeom>
        </p:spPr>
      </p:pic>
    </p:spTree>
    <p:extLst>
      <p:ext uri="{BB962C8B-B14F-4D97-AF65-F5344CB8AC3E}">
        <p14:creationId xmlns:p14="http://schemas.microsoft.com/office/powerpoint/2010/main" val="1389257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1" presetClass="mediacall" presetSubtype="0" fill="hold" nodeType="afterEffect">
                                  <p:stCondLst>
                                    <p:cond delay="0"/>
                                  </p:stCondLst>
                                  <p:childTnLst>
                                    <p:cmd type="call" cmd="playFrom(0.0)">
                                      <p:cBhvr>
                                        <p:cTn id="66" dur="31114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fill="hold" display="0">
                  <p:stCondLst>
                    <p:cond delay="indefinite"/>
                  </p:stCondLst>
                </p:cTn>
                <p:tgtEl>
                  <p:spTgt spid="18"/>
                </p:tgtEl>
              </p:cMediaNode>
            </p:video>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0" y="0"/>
            <a:ext cx="12192000" cy="6741368"/>
          </a:xfrm>
          <a:prstGeom prst="rect">
            <a:avLst/>
          </a:prstGeom>
        </p:spPr>
      </p:pic>
    </p:spTree>
    <p:extLst>
      <p:ext uri="{BB962C8B-B14F-4D97-AF65-F5344CB8AC3E}">
        <p14:creationId xmlns:p14="http://schemas.microsoft.com/office/powerpoint/2010/main" val="2380620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365125"/>
            <a:ext cx="7920880" cy="1047651"/>
          </a:xfrm>
        </p:spPr>
        <p:txBody>
          <a:bodyPr>
            <a:normAutofit/>
          </a:bodyPr>
          <a:lstStyle/>
          <a:p>
            <a:pPr algn="ctr"/>
            <a:r>
              <a:rPr lang="vi-VN" sz="4000" b="1" dirty="0" smtClean="0">
                <a:solidFill>
                  <a:srgbClr val="FF0000"/>
                </a:solidFill>
              </a:rPr>
              <a:t>PHIẾU HỌC TẬP SỐ 1</a:t>
            </a:r>
            <a:endParaRPr lang="en-US" sz="4000" b="1" dirty="0">
              <a:solidFill>
                <a:srgbClr val="FF0000"/>
              </a:solidFill>
            </a:endParaRPr>
          </a:p>
        </p:txBody>
      </p:sp>
      <p:pic>
        <p:nvPicPr>
          <p:cNvPr id="4" name="Picture 3"/>
          <p:cNvPicPr>
            <a:picLocks noChangeAspect="1"/>
          </p:cNvPicPr>
          <p:nvPr/>
        </p:nvPicPr>
        <p:blipFill>
          <a:blip r:embed="rId2"/>
          <a:stretch>
            <a:fillRect/>
          </a:stretch>
        </p:blipFill>
        <p:spPr>
          <a:xfrm>
            <a:off x="551384" y="1309687"/>
            <a:ext cx="11640616" cy="5431681"/>
          </a:xfrm>
          <a:prstGeom prst="rect">
            <a:avLst/>
          </a:prstGeom>
        </p:spPr>
      </p:pic>
    </p:spTree>
    <p:extLst>
      <p:ext uri="{BB962C8B-B14F-4D97-AF65-F5344CB8AC3E}">
        <p14:creationId xmlns:p14="http://schemas.microsoft.com/office/powerpoint/2010/main" val="710288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1564"/>
            <a:ext cx="12192000" cy="6816437"/>
          </a:xfrm>
          <a:prstGeom prst="rect">
            <a:avLst/>
          </a:prstGeom>
        </p:spPr>
      </p:pic>
    </p:spTree>
    <p:extLst>
      <p:ext uri="{BB962C8B-B14F-4D97-AF65-F5344CB8AC3E}">
        <p14:creationId xmlns:p14="http://schemas.microsoft.com/office/powerpoint/2010/main" val="1140220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p:nvPr/>
        </p:nvGrpSpPr>
        <p:grpSpPr>
          <a:xfrm>
            <a:off x="3489325" y="2240915"/>
            <a:ext cx="1758315" cy="3439160"/>
            <a:chOff x="0" y="-47625"/>
            <a:chExt cx="829884" cy="1650911"/>
          </a:xfrm>
        </p:grpSpPr>
        <p:sp>
          <p:nvSpPr>
            <p:cNvPr id="83" name="Freeform 15"/>
            <p:cNvSpPr/>
            <p:nvPr/>
          </p:nvSpPr>
          <p:spPr>
            <a:xfrm>
              <a:off x="17084" y="-305"/>
              <a:ext cx="812800" cy="1603591"/>
            </a:xfrm>
            <a:custGeom>
              <a:avLst/>
              <a:gdLst/>
              <a:ahLst/>
              <a:cxnLst/>
              <a:rect l="l" t="t" r="r" b="b"/>
              <a:pathLst>
                <a:path w="812800" h="1603591">
                  <a:moveTo>
                    <a:pt x="127941" y="0"/>
                  </a:moveTo>
                  <a:lnTo>
                    <a:pt x="684859" y="0"/>
                  </a:lnTo>
                  <a:cubicBezTo>
                    <a:pt x="718791" y="0"/>
                    <a:pt x="751333" y="13479"/>
                    <a:pt x="775327" y="37473"/>
                  </a:cubicBezTo>
                  <a:cubicBezTo>
                    <a:pt x="799321" y="61467"/>
                    <a:pt x="812800" y="94009"/>
                    <a:pt x="812800" y="127941"/>
                  </a:cubicBezTo>
                  <a:lnTo>
                    <a:pt x="812800" y="1475650"/>
                  </a:lnTo>
                  <a:cubicBezTo>
                    <a:pt x="812800" y="1509582"/>
                    <a:pt x="799321" y="1542124"/>
                    <a:pt x="775327" y="1566118"/>
                  </a:cubicBezTo>
                  <a:cubicBezTo>
                    <a:pt x="751333" y="1590112"/>
                    <a:pt x="718791" y="1603591"/>
                    <a:pt x="684859" y="1603591"/>
                  </a:cubicBezTo>
                  <a:lnTo>
                    <a:pt x="127941" y="1603591"/>
                  </a:lnTo>
                  <a:cubicBezTo>
                    <a:pt x="94009" y="1603591"/>
                    <a:pt x="61467" y="1590112"/>
                    <a:pt x="37473" y="1566118"/>
                  </a:cubicBezTo>
                  <a:cubicBezTo>
                    <a:pt x="13479" y="1542124"/>
                    <a:pt x="0" y="1509582"/>
                    <a:pt x="0" y="1475650"/>
                  </a:cubicBezTo>
                  <a:lnTo>
                    <a:pt x="0" y="127941"/>
                  </a:lnTo>
                  <a:cubicBezTo>
                    <a:pt x="0" y="94009"/>
                    <a:pt x="13479" y="61467"/>
                    <a:pt x="37473" y="37473"/>
                  </a:cubicBezTo>
                  <a:cubicBezTo>
                    <a:pt x="61467" y="13479"/>
                    <a:pt x="94009" y="0"/>
                    <a:pt x="127941" y="0"/>
                  </a:cubicBezTo>
                  <a:close/>
                </a:path>
              </a:pathLst>
            </a:custGeom>
            <a:solidFill>
              <a:srgbClr val="FABB4C"/>
            </a:solidFill>
            <a:ln w="28575">
              <a:solidFill>
                <a:srgbClr val="363D55"/>
              </a:solidFill>
            </a:ln>
          </p:spPr>
        </p:sp>
        <p:sp>
          <p:nvSpPr>
            <p:cNvPr id="84" name="TextBox 16"/>
            <p:cNvSpPr txBox="1"/>
            <p:nvPr/>
          </p:nvSpPr>
          <p:spPr>
            <a:xfrm>
              <a:off x="0" y="-47625"/>
              <a:ext cx="812800" cy="860425"/>
            </a:xfrm>
            <a:prstGeom prst="rect">
              <a:avLst/>
            </a:prstGeom>
          </p:spPr>
          <p:txBody>
            <a:bodyPr lIns="13469" tIns="13469" rIns="13469" bIns="13469"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480" b="0" i="0" u="none" strike="noStrike" kern="1200" cap="none" spc="0" normalizeH="0" baseline="0" noProof="0">
                <a:ln>
                  <a:noFill/>
                </a:ln>
                <a:solidFill>
                  <a:prstClr val="black"/>
                </a:solidFill>
                <a:effectLst/>
                <a:uLnTx/>
                <a:uFillTx/>
                <a:latin typeface="Constantia"/>
                <a:ea typeface="+mn-ea"/>
                <a:cs typeface="+mn-cs"/>
              </a:endParaRPr>
            </a:p>
          </p:txBody>
        </p:sp>
      </p:grpSp>
      <p:grpSp>
        <p:nvGrpSpPr>
          <p:cNvPr id="85" name="Group 17"/>
          <p:cNvGrpSpPr/>
          <p:nvPr/>
        </p:nvGrpSpPr>
        <p:grpSpPr>
          <a:xfrm>
            <a:off x="5382260" y="2381250"/>
            <a:ext cx="1722120" cy="3340735"/>
            <a:chOff x="0" y="0"/>
            <a:chExt cx="812800" cy="1603591"/>
          </a:xfrm>
        </p:grpSpPr>
        <p:sp>
          <p:nvSpPr>
            <p:cNvPr id="86" name="Freeform 18"/>
            <p:cNvSpPr/>
            <p:nvPr/>
          </p:nvSpPr>
          <p:spPr>
            <a:xfrm>
              <a:off x="0" y="0"/>
              <a:ext cx="812800" cy="1603591"/>
            </a:xfrm>
            <a:custGeom>
              <a:avLst/>
              <a:gdLst/>
              <a:ahLst/>
              <a:cxnLst/>
              <a:rect l="l" t="t" r="r" b="b"/>
              <a:pathLst>
                <a:path w="812800" h="1603591">
                  <a:moveTo>
                    <a:pt x="127941" y="0"/>
                  </a:moveTo>
                  <a:lnTo>
                    <a:pt x="684859" y="0"/>
                  </a:lnTo>
                  <a:cubicBezTo>
                    <a:pt x="718791" y="0"/>
                    <a:pt x="751333" y="13479"/>
                    <a:pt x="775327" y="37473"/>
                  </a:cubicBezTo>
                  <a:cubicBezTo>
                    <a:pt x="799321" y="61467"/>
                    <a:pt x="812800" y="94009"/>
                    <a:pt x="812800" y="127941"/>
                  </a:cubicBezTo>
                  <a:lnTo>
                    <a:pt x="812800" y="1475650"/>
                  </a:lnTo>
                  <a:cubicBezTo>
                    <a:pt x="812800" y="1509582"/>
                    <a:pt x="799321" y="1542124"/>
                    <a:pt x="775327" y="1566118"/>
                  </a:cubicBezTo>
                  <a:cubicBezTo>
                    <a:pt x="751333" y="1590112"/>
                    <a:pt x="718791" y="1603591"/>
                    <a:pt x="684859" y="1603591"/>
                  </a:cubicBezTo>
                  <a:lnTo>
                    <a:pt x="127941" y="1603591"/>
                  </a:lnTo>
                  <a:cubicBezTo>
                    <a:pt x="94009" y="1603591"/>
                    <a:pt x="61467" y="1590112"/>
                    <a:pt x="37473" y="1566118"/>
                  </a:cubicBezTo>
                  <a:cubicBezTo>
                    <a:pt x="13479" y="1542124"/>
                    <a:pt x="0" y="1509582"/>
                    <a:pt x="0" y="1475650"/>
                  </a:cubicBezTo>
                  <a:lnTo>
                    <a:pt x="0" y="127941"/>
                  </a:lnTo>
                  <a:cubicBezTo>
                    <a:pt x="0" y="94009"/>
                    <a:pt x="13479" y="61467"/>
                    <a:pt x="37473" y="37473"/>
                  </a:cubicBezTo>
                  <a:cubicBezTo>
                    <a:pt x="61467" y="13479"/>
                    <a:pt x="94009" y="0"/>
                    <a:pt x="127941" y="0"/>
                  </a:cubicBezTo>
                  <a:close/>
                </a:path>
              </a:pathLst>
            </a:custGeom>
            <a:solidFill>
              <a:srgbClr val="FED420"/>
            </a:solidFill>
            <a:ln w="28575">
              <a:solidFill>
                <a:srgbClr val="363D55"/>
              </a:solidFill>
            </a:ln>
          </p:spPr>
        </p:sp>
        <p:sp>
          <p:nvSpPr>
            <p:cNvPr id="87" name="TextBox 19"/>
            <p:cNvSpPr txBox="1"/>
            <p:nvPr/>
          </p:nvSpPr>
          <p:spPr>
            <a:xfrm>
              <a:off x="0" y="-47625"/>
              <a:ext cx="812800" cy="860425"/>
            </a:xfrm>
            <a:prstGeom prst="rect">
              <a:avLst/>
            </a:prstGeom>
          </p:spPr>
          <p:txBody>
            <a:bodyPr lIns="13469" tIns="13469" rIns="13469" bIns="13469"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480" b="0" i="0" u="none" strike="noStrike" kern="1200" cap="none" spc="0" normalizeH="0" baseline="0" noProof="0">
                <a:ln>
                  <a:noFill/>
                </a:ln>
                <a:solidFill>
                  <a:prstClr val="black"/>
                </a:solidFill>
                <a:effectLst/>
                <a:uLnTx/>
                <a:uFillTx/>
                <a:latin typeface="Constantia"/>
                <a:ea typeface="+mn-ea"/>
                <a:cs typeface="+mn-cs"/>
              </a:endParaRPr>
            </a:p>
          </p:txBody>
        </p:sp>
      </p:grpSp>
      <p:grpSp>
        <p:nvGrpSpPr>
          <p:cNvPr id="88" name="Group 20"/>
          <p:cNvGrpSpPr/>
          <p:nvPr/>
        </p:nvGrpSpPr>
        <p:grpSpPr>
          <a:xfrm>
            <a:off x="7275830" y="2381250"/>
            <a:ext cx="1722120" cy="3340735"/>
            <a:chOff x="0" y="0"/>
            <a:chExt cx="812800" cy="1603591"/>
          </a:xfrm>
        </p:grpSpPr>
        <p:sp>
          <p:nvSpPr>
            <p:cNvPr id="89" name="Freeform 21"/>
            <p:cNvSpPr/>
            <p:nvPr/>
          </p:nvSpPr>
          <p:spPr>
            <a:xfrm>
              <a:off x="0" y="0"/>
              <a:ext cx="812800" cy="1603591"/>
            </a:xfrm>
            <a:custGeom>
              <a:avLst/>
              <a:gdLst/>
              <a:ahLst/>
              <a:cxnLst/>
              <a:rect l="l" t="t" r="r" b="b"/>
              <a:pathLst>
                <a:path w="812800" h="1603591">
                  <a:moveTo>
                    <a:pt x="127941" y="0"/>
                  </a:moveTo>
                  <a:lnTo>
                    <a:pt x="684859" y="0"/>
                  </a:lnTo>
                  <a:cubicBezTo>
                    <a:pt x="718791" y="0"/>
                    <a:pt x="751333" y="13479"/>
                    <a:pt x="775327" y="37473"/>
                  </a:cubicBezTo>
                  <a:cubicBezTo>
                    <a:pt x="799321" y="61467"/>
                    <a:pt x="812800" y="94009"/>
                    <a:pt x="812800" y="127941"/>
                  </a:cubicBezTo>
                  <a:lnTo>
                    <a:pt x="812800" y="1475650"/>
                  </a:lnTo>
                  <a:cubicBezTo>
                    <a:pt x="812800" y="1509582"/>
                    <a:pt x="799321" y="1542124"/>
                    <a:pt x="775327" y="1566118"/>
                  </a:cubicBezTo>
                  <a:cubicBezTo>
                    <a:pt x="751333" y="1590112"/>
                    <a:pt x="718791" y="1603591"/>
                    <a:pt x="684859" y="1603591"/>
                  </a:cubicBezTo>
                  <a:lnTo>
                    <a:pt x="127941" y="1603591"/>
                  </a:lnTo>
                  <a:cubicBezTo>
                    <a:pt x="94009" y="1603591"/>
                    <a:pt x="61467" y="1590112"/>
                    <a:pt x="37473" y="1566118"/>
                  </a:cubicBezTo>
                  <a:cubicBezTo>
                    <a:pt x="13479" y="1542124"/>
                    <a:pt x="0" y="1509582"/>
                    <a:pt x="0" y="1475650"/>
                  </a:cubicBezTo>
                  <a:lnTo>
                    <a:pt x="0" y="127941"/>
                  </a:lnTo>
                  <a:cubicBezTo>
                    <a:pt x="0" y="94009"/>
                    <a:pt x="13479" y="61467"/>
                    <a:pt x="37473" y="37473"/>
                  </a:cubicBezTo>
                  <a:cubicBezTo>
                    <a:pt x="61467" y="13479"/>
                    <a:pt x="94009" y="0"/>
                    <a:pt x="127941" y="0"/>
                  </a:cubicBezTo>
                  <a:close/>
                </a:path>
              </a:pathLst>
            </a:custGeom>
            <a:solidFill>
              <a:srgbClr val="FFE8B6"/>
            </a:solidFill>
            <a:ln w="28575">
              <a:solidFill>
                <a:srgbClr val="363D55"/>
              </a:solidFill>
            </a:ln>
          </p:spPr>
        </p:sp>
        <p:sp>
          <p:nvSpPr>
            <p:cNvPr id="90" name="TextBox 22"/>
            <p:cNvSpPr txBox="1"/>
            <p:nvPr/>
          </p:nvSpPr>
          <p:spPr>
            <a:xfrm>
              <a:off x="0" y="-47625"/>
              <a:ext cx="812800" cy="860425"/>
            </a:xfrm>
            <a:prstGeom prst="rect">
              <a:avLst/>
            </a:prstGeom>
          </p:spPr>
          <p:txBody>
            <a:bodyPr lIns="13469" tIns="13469" rIns="13469" bIns="13469"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480" b="0" i="0" u="none" strike="noStrike" kern="1200" cap="none" spc="0" normalizeH="0" baseline="0" noProof="0">
                <a:ln>
                  <a:noFill/>
                </a:ln>
                <a:solidFill>
                  <a:prstClr val="black"/>
                </a:solidFill>
                <a:effectLst/>
                <a:uLnTx/>
                <a:uFillTx/>
                <a:latin typeface="Constantia"/>
                <a:ea typeface="+mn-ea"/>
                <a:cs typeface="+mn-cs"/>
              </a:endParaRPr>
            </a:p>
          </p:txBody>
        </p:sp>
      </p:grpSp>
      <p:grpSp>
        <p:nvGrpSpPr>
          <p:cNvPr id="91" name="Group 23"/>
          <p:cNvGrpSpPr/>
          <p:nvPr/>
        </p:nvGrpSpPr>
        <p:grpSpPr>
          <a:xfrm>
            <a:off x="1579245" y="2349500"/>
            <a:ext cx="1722120" cy="3340735"/>
            <a:chOff x="0" y="0"/>
            <a:chExt cx="812800" cy="1603591"/>
          </a:xfrm>
        </p:grpSpPr>
        <p:sp>
          <p:nvSpPr>
            <p:cNvPr id="92" name="Freeform 24"/>
            <p:cNvSpPr/>
            <p:nvPr/>
          </p:nvSpPr>
          <p:spPr>
            <a:xfrm>
              <a:off x="0" y="0"/>
              <a:ext cx="812800" cy="1603591"/>
            </a:xfrm>
            <a:custGeom>
              <a:avLst/>
              <a:gdLst/>
              <a:ahLst/>
              <a:cxnLst/>
              <a:rect l="l" t="t" r="r" b="b"/>
              <a:pathLst>
                <a:path w="812800" h="1603591">
                  <a:moveTo>
                    <a:pt x="127941" y="0"/>
                  </a:moveTo>
                  <a:lnTo>
                    <a:pt x="684859" y="0"/>
                  </a:lnTo>
                  <a:cubicBezTo>
                    <a:pt x="718791" y="0"/>
                    <a:pt x="751333" y="13479"/>
                    <a:pt x="775327" y="37473"/>
                  </a:cubicBezTo>
                  <a:cubicBezTo>
                    <a:pt x="799321" y="61467"/>
                    <a:pt x="812800" y="94009"/>
                    <a:pt x="812800" y="127941"/>
                  </a:cubicBezTo>
                  <a:lnTo>
                    <a:pt x="812800" y="1475650"/>
                  </a:lnTo>
                  <a:cubicBezTo>
                    <a:pt x="812800" y="1509582"/>
                    <a:pt x="799321" y="1542124"/>
                    <a:pt x="775327" y="1566118"/>
                  </a:cubicBezTo>
                  <a:cubicBezTo>
                    <a:pt x="751333" y="1590112"/>
                    <a:pt x="718791" y="1603591"/>
                    <a:pt x="684859" y="1603591"/>
                  </a:cubicBezTo>
                  <a:lnTo>
                    <a:pt x="127941" y="1603591"/>
                  </a:lnTo>
                  <a:cubicBezTo>
                    <a:pt x="94009" y="1603591"/>
                    <a:pt x="61467" y="1590112"/>
                    <a:pt x="37473" y="1566118"/>
                  </a:cubicBezTo>
                  <a:cubicBezTo>
                    <a:pt x="13479" y="1542124"/>
                    <a:pt x="0" y="1509582"/>
                    <a:pt x="0" y="1475650"/>
                  </a:cubicBezTo>
                  <a:lnTo>
                    <a:pt x="0" y="127941"/>
                  </a:lnTo>
                  <a:cubicBezTo>
                    <a:pt x="0" y="94009"/>
                    <a:pt x="13479" y="61467"/>
                    <a:pt x="37473" y="37473"/>
                  </a:cubicBezTo>
                  <a:cubicBezTo>
                    <a:pt x="61467" y="13479"/>
                    <a:pt x="94009" y="0"/>
                    <a:pt x="127941" y="0"/>
                  </a:cubicBezTo>
                  <a:close/>
                </a:path>
              </a:pathLst>
            </a:custGeom>
            <a:solidFill>
              <a:srgbClr val="EA7D00"/>
            </a:solidFill>
            <a:ln w="28575">
              <a:solidFill>
                <a:srgbClr val="363D55"/>
              </a:solidFill>
            </a:ln>
          </p:spPr>
        </p:sp>
        <p:sp>
          <p:nvSpPr>
            <p:cNvPr id="93" name="TextBox 25"/>
            <p:cNvSpPr txBox="1"/>
            <p:nvPr/>
          </p:nvSpPr>
          <p:spPr>
            <a:xfrm>
              <a:off x="0" y="-47625"/>
              <a:ext cx="812800" cy="860425"/>
            </a:xfrm>
            <a:prstGeom prst="rect">
              <a:avLst/>
            </a:prstGeom>
          </p:spPr>
          <p:txBody>
            <a:bodyPr lIns="13469" tIns="13469" rIns="13469" bIns="13469"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480" b="0" i="0" u="none" strike="noStrike" kern="1200" cap="none" spc="0" normalizeH="0" baseline="0" noProof="0">
                <a:ln>
                  <a:noFill/>
                </a:ln>
                <a:solidFill>
                  <a:prstClr val="black"/>
                </a:solidFill>
                <a:effectLst/>
                <a:uLnTx/>
                <a:uFillTx/>
                <a:latin typeface="Constantia"/>
                <a:ea typeface="+mn-ea"/>
                <a:cs typeface="+mn-cs"/>
              </a:endParaRPr>
            </a:p>
          </p:txBody>
        </p:sp>
      </p:grpSp>
      <p:grpSp>
        <p:nvGrpSpPr>
          <p:cNvPr id="94" name="Group 26"/>
          <p:cNvGrpSpPr/>
          <p:nvPr/>
        </p:nvGrpSpPr>
        <p:grpSpPr>
          <a:xfrm>
            <a:off x="9178290" y="2349500"/>
            <a:ext cx="1722120" cy="3340735"/>
            <a:chOff x="0" y="0"/>
            <a:chExt cx="812800" cy="1603591"/>
          </a:xfrm>
        </p:grpSpPr>
        <p:sp>
          <p:nvSpPr>
            <p:cNvPr id="95" name="Freeform 27"/>
            <p:cNvSpPr/>
            <p:nvPr/>
          </p:nvSpPr>
          <p:spPr>
            <a:xfrm>
              <a:off x="0" y="0"/>
              <a:ext cx="812800" cy="1603591"/>
            </a:xfrm>
            <a:custGeom>
              <a:avLst/>
              <a:gdLst/>
              <a:ahLst/>
              <a:cxnLst/>
              <a:rect l="l" t="t" r="r" b="b"/>
              <a:pathLst>
                <a:path w="812800" h="1603591">
                  <a:moveTo>
                    <a:pt x="127941" y="0"/>
                  </a:moveTo>
                  <a:lnTo>
                    <a:pt x="684859" y="0"/>
                  </a:lnTo>
                  <a:cubicBezTo>
                    <a:pt x="718791" y="0"/>
                    <a:pt x="751333" y="13479"/>
                    <a:pt x="775327" y="37473"/>
                  </a:cubicBezTo>
                  <a:cubicBezTo>
                    <a:pt x="799321" y="61467"/>
                    <a:pt x="812800" y="94009"/>
                    <a:pt x="812800" y="127941"/>
                  </a:cubicBezTo>
                  <a:lnTo>
                    <a:pt x="812800" y="1475650"/>
                  </a:lnTo>
                  <a:cubicBezTo>
                    <a:pt x="812800" y="1509582"/>
                    <a:pt x="799321" y="1542124"/>
                    <a:pt x="775327" y="1566118"/>
                  </a:cubicBezTo>
                  <a:cubicBezTo>
                    <a:pt x="751333" y="1590112"/>
                    <a:pt x="718791" y="1603591"/>
                    <a:pt x="684859" y="1603591"/>
                  </a:cubicBezTo>
                  <a:lnTo>
                    <a:pt x="127941" y="1603591"/>
                  </a:lnTo>
                  <a:cubicBezTo>
                    <a:pt x="94009" y="1603591"/>
                    <a:pt x="61467" y="1590112"/>
                    <a:pt x="37473" y="1566118"/>
                  </a:cubicBezTo>
                  <a:cubicBezTo>
                    <a:pt x="13479" y="1542124"/>
                    <a:pt x="0" y="1509582"/>
                    <a:pt x="0" y="1475650"/>
                  </a:cubicBezTo>
                  <a:lnTo>
                    <a:pt x="0" y="127941"/>
                  </a:lnTo>
                  <a:cubicBezTo>
                    <a:pt x="0" y="94009"/>
                    <a:pt x="13479" y="61467"/>
                    <a:pt x="37473" y="37473"/>
                  </a:cubicBezTo>
                  <a:cubicBezTo>
                    <a:pt x="61467" y="13479"/>
                    <a:pt x="94009" y="0"/>
                    <a:pt x="127941" y="0"/>
                  </a:cubicBezTo>
                  <a:close/>
                </a:path>
              </a:pathLst>
            </a:custGeom>
            <a:solidFill>
              <a:srgbClr val="FFF766"/>
            </a:solidFill>
            <a:ln w="28575">
              <a:solidFill>
                <a:srgbClr val="363D55"/>
              </a:solidFill>
            </a:ln>
          </p:spPr>
        </p:sp>
        <p:sp>
          <p:nvSpPr>
            <p:cNvPr id="96" name="TextBox 28"/>
            <p:cNvSpPr txBox="1"/>
            <p:nvPr/>
          </p:nvSpPr>
          <p:spPr>
            <a:xfrm>
              <a:off x="0" y="-47625"/>
              <a:ext cx="812800" cy="860425"/>
            </a:xfrm>
            <a:prstGeom prst="rect">
              <a:avLst/>
            </a:prstGeom>
          </p:spPr>
          <p:txBody>
            <a:bodyPr lIns="13469" tIns="13469" rIns="13469" bIns="13469"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480" b="0" i="0" u="none" strike="noStrike" kern="1200" cap="none" spc="0" normalizeH="0" baseline="0" noProof="0">
                <a:ln>
                  <a:noFill/>
                </a:ln>
                <a:solidFill>
                  <a:prstClr val="black"/>
                </a:solidFill>
                <a:effectLst/>
                <a:uLnTx/>
                <a:uFillTx/>
                <a:latin typeface="Constantia"/>
                <a:ea typeface="+mn-ea"/>
                <a:cs typeface="+mn-cs"/>
              </a:endParaRPr>
            </a:p>
          </p:txBody>
        </p:sp>
      </p:grpSp>
      <p:sp>
        <p:nvSpPr>
          <p:cNvPr id="102" name="TextBox 34"/>
          <p:cNvSpPr txBox="1"/>
          <p:nvPr/>
        </p:nvSpPr>
        <p:spPr>
          <a:xfrm>
            <a:off x="3778250" y="525780"/>
            <a:ext cx="5137150" cy="769441"/>
          </a:xfrm>
          <a:prstGeom prst="rect">
            <a:avLst/>
          </a:prstGeom>
        </p:spPr>
        <p:txBody>
          <a:bodyPr wrap="square" lIns="0" tIns="0" rIns="0" bIns="0" rtlCol="0" anchor="t">
            <a:spAutoFit/>
          </a:bodyPr>
          <a:lstStyle/>
          <a:p>
            <a:pPr marL="0" marR="0" lvl="0" indent="0" algn="l" defTabSz="914400" rtl="0" eaLnBrk="1" fontAlgn="auto" latinLnBrk="0" hangingPunct="1">
              <a:lnSpc>
                <a:spcPts val="5975"/>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PHIẾU HỌC </a:t>
            </a:r>
            <a:r>
              <a:rPr kumimoji="0" lang="en-US" sz="3600" b="1" i="0" u="none" strike="noStrike" kern="1200" cap="none" spc="0" normalizeH="0" baseline="0" noProof="0" dirty="0" smtClean="0">
                <a:ln>
                  <a:noFill/>
                </a:ln>
                <a:solidFill>
                  <a:srgbClr val="FF0000"/>
                </a:solidFill>
                <a:effectLst/>
                <a:uLnTx/>
                <a:uFillTx/>
                <a:latin typeface="Times New Roman" panose="02020603050405020304" charset="0"/>
                <a:ea typeface="+mn-ea"/>
                <a:cs typeface="Times New Roman" panose="02020603050405020304" charset="0"/>
              </a:rPr>
              <a:t>TẬP</a:t>
            </a:r>
            <a:r>
              <a:rPr kumimoji="0" lang="vi-VN" sz="3600" b="1" i="0" u="none" strike="noStrike" kern="1200" cap="none" spc="0" normalizeH="0" baseline="0" noProof="0" dirty="0" smtClean="0">
                <a:ln>
                  <a:noFill/>
                </a:ln>
                <a:solidFill>
                  <a:srgbClr val="FF0000"/>
                </a:solidFill>
                <a:effectLst/>
                <a:uLnTx/>
                <a:uFillTx/>
                <a:latin typeface="Times New Roman" panose="02020603050405020304" charset="0"/>
                <a:ea typeface="+mn-ea"/>
                <a:cs typeface="Times New Roman" panose="02020603050405020304" charset="0"/>
              </a:rPr>
              <a:t> SỐ 2</a:t>
            </a:r>
            <a:endParaRPr kumimoji="0" lang="en-US" sz="36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109" name="TextBox 42"/>
          <p:cNvSpPr txBox="1"/>
          <p:nvPr/>
        </p:nvSpPr>
        <p:spPr>
          <a:xfrm>
            <a:off x="1744980" y="2470785"/>
            <a:ext cx="1389380" cy="278923"/>
          </a:xfrm>
          <a:prstGeom prst="rect">
            <a:avLst/>
          </a:prstGeom>
          <a:solidFill>
            <a:schemeClr val="bg2">
              <a:lumMod val="90000"/>
            </a:schemeClr>
          </a:solidFill>
        </p:spPr>
        <p:txBody>
          <a:bodyPr wrap="square" lIns="0" tIns="0" rIns="0" bIns="0" rtlCol="0" anchor="t">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600" b="1" i="0" u="none" strike="noStrike" kern="1200" cap="none" spc="39"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Thời</a:t>
            </a:r>
            <a:r>
              <a:rPr kumimoji="0" lang="en-US" sz="1600" b="1" i="0" u="none" strike="noStrike" kern="1200" cap="none" spc="39"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39"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gian</a:t>
            </a:r>
            <a:endParaRPr kumimoji="0" lang="en-US" sz="1600" b="1" i="0" u="none" strike="noStrike" kern="1200" cap="none" spc="39" normalizeH="0" baseline="0" noProof="0" dirty="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110" name="TextBox 43"/>
          <p:cNvSpPr txBox="1"/>
          <p:nvPr/>
        </p:nvSpPr>
        <p:spPr>
          <a:xfrm>
            <a:off x="3649866" y="2420889"/>
            <a:ext cx="1510030" cy="307340"/>
          </a:xfrm>
          <a:prstGeom prst="rect">
            <a:avLst/>
          </a:prstGeom>
          <a:solidFill>
            <a:srgbClr val="92D050"/>
          </a:solidFill>
        </p:spPr>
        <p:txBody>
          <a:bodyPr wrap="square" lIns="0" tIns="0" rIns="0" bIns="0" rtlCol="0" anchor="t">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600" b="1" i="0" u="none" strike="noStrike" kern="1200" cap="none" spc="39"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Người</a:t>
            </a:r>
            <a:r>
              <a:rPr kumimoji="0" lang="en-US" sz="1600" b="1" i="0" u="none" strike="noStrike" kern="1200" cap="none" spc="39"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39"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lãnh</a:t>
            </a:r>
            <a:r>
              <a:rPr kumimoji="0" lang="en-US" sz="1600" b="1" i="0" u="none" strike="noStrike" kern="1200" cap="none" spc="39"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39"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đạo</a:t>
            </a:r>
            <a:endParaRPr kumimoji="0" lang="en-US" sz="1600" b="1" i="0" u="none" strike="noStrike" kern="1200" cap="none" spc="39"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1" name="TextBox 44"/>
          <p:cNvSpPr txBox="1"/>
          <p:nvPr/>
        </p:nvSpPr>
        <p:spPr>
          <a:xfrm>
            <a:off x="5563235" y="2420888"/>
            <a:ext cx="1389380" cy="278923"/>
          </a:xfrm>
          <a:prstGeom prst="rect">
            <a:avLst/>
          </a:prstGeom>
          <a:solidFill>
            <a:srgbClr val="C00000"/>
          </a:solidFill>
        </p:spPr>
        <p:txBody>
          <a:bodyPr lIns="0" tIns="0" rIns="0" bIns="0" rtlCol="0" anchor="t">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600" b="1" i="0" u="none" strike="noStrike" kern="1200" cap="none" spc="39"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Địa</a:t>
            </a:r>
            <a:r>
              <a:rPr kumimoji="0" lang="en-US" sz="1600" b="1" i="0" u="none" strike="noStrike" kern="1200" cap="none" spc="39"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39"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điểm</a:t>
            </a:r>
            <a:endParaRPr kumimoji="0" lang="en-US" sz="1600" b="1" i="0" u="none" strike="noStrike" kern="1200" cap="none" spc="39"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2" name="TextBox 45"/>
          <p:cNvSpPr txBox="1"/>
          <p:nvPr/>
        </p:nvSpPr>
        <p:spPr>
          <a:xfrm>
            <a:off x="7405370" y="2420888"/>
            <a:ext cx="1389380" cy="278923"/>
          </a:xfrm>
          <a:prstGeom prst="rect">
            <a:avLst/>
          </a:prstGeom>
          <a:solidFill>
            <a:srgbClr val="A099D5"/>
          </a:solidFill>
        </p:spPr>
        <p:txBody>
          <a:bodyPr lIns="0" tIns="0" rIns="0" bIns="0" rtlCol="0" anchor="t">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600" b="1" i="0" u="none" strike="noStrike" kern="1200" cap="none" spc="39" normalizeH="0" baseline="0" noProof="0" dirty="0" err="1">
                <a:ln>
                  <a:noFill/>
                </a:ln>
                <a:solidFill>
                  <a:srgbClr val="FFFF00"/>
                </a:solidFill>
                <a:effectLst/>
                <a:uLnTx/>
                <a:uFillTx/>
                <a:latin typeface="Times New Roman" panose="02020603050405020304" charset="0"/>
                <a:ea typeface="+mn-ea"/>
                <a:cs typeface="Times New Roman" panose="02020603050405020304" charset="0"/>
              </a:rPr>
              <a:t>Cách</a:t>
            </a:r>
            <a:r>
              <a:rPr kumimoji="0" lang="en-US" sz="1600" b="1" i="0" u="none" strike="noStrike" kern="1200" cap="none" spc="39" normalizeH="0" baseline="0" noProof="0" dirty="0">
                <a:ln>
                  <a:noFill/>
                </a:ln>
                <a:solidFill>
                  <a:srgbClr val="FFFF00"/>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39" normalizeH="0" baseline="0" noProof="0" dirty="0" err="1" smtClean="0">
                <a:ln>
                  <a:noFill/>
                </a:ln>
                <a:solidFill>
                  <a:srgbClr val="FFFF00"/>
                </a:solidFill>
                <a:effectLst/>
                <a:uLnTx/>
                <a:uFillTx/>
                <a:latin typeface="Times New Roman" panose="02020603050405020304" charset="0"/>
                <a:ea typeface="+mn-ea"/>
                <a:cs typeface="Times New Roman" panose="02020603050405020304" charset="0"/>
              </a:rPr>
              <a:t>đánh</a:t>
            </a:r>
            <a:endParaRPr kumimoji="0" lang="en-US" sz="1600" b="1" i="0" u="none" strike="noStrike" kern="1200" cap="none" spc="39" normalizeH="0" baseline="0" noProof="0" dirty="0">
              <a:ln>
                <a:noFill/>
              </a:ln>
              <a:solidFill>
                <a:srgbClr val="FFFF00"/>
              </a:solidFill>
              <a:effectLst/>
              <a:uLnTx/>
              <a:uFillTx/>
              <a:latin typeface="Times New Roman" panose="02020603050405020304" charset="0"/>
              <a:ea typeface="+mn-ea"/>
              <a:cs typeface="Times New Roman" panose="02020603050405020304" charset="0"/>
            </a:endParaRPr>
          </a:p>
        </p:txBody>
      </p:sp>
      <p:sp>
        <p:nvSpPr>
          <p:cNvPr id="113" name="TextBox 46"/>
          <p:cNvSpPr txBox="1"/>
          <p:nvPr/>
        </p:nvSpPr>
        <p:spPr>
          <a:xfrm>
            <a:off x="9417050" y="2435860"/>
            <a:ext cx="1389380" cy="278923"/>
          </a:xfrm>
          <a:prstGeom prst="rect">
            <a:avLst/>
          </a:prstGeom>
          <a:solidFill>
            <a:srgbClr val="0070C0"/>
          </a:solidFill>
        </p:spPr>
        <p:txBody>
          <a:bodyPr wrap="square" lIns="0" tIns="0" rIns="0" bIns="0" rtlCol="0" anchor="t">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600" b="1" i="0" u="none" strike="noStrike" kern="1200" cap="none" spc="39"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Kết</a:t>
            </a:r>
            <a:r>
              <a:rPr kumimoji="0" lang="en-US" sz="1600" b="1" i="0" u="none" strike="noStrike" kern="1200" cap="none" spc="39"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39"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quả</a:t>
            </a:r>
            <a:endParaRPr kumimoji="0" lang="en-US" sz="1600" b="1" i="0" u="none" strike="noStrike" kern="1200" cap="none" spc="39"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21" name="Freeform 59"/>
          <p:cNvSpPr/>
          <p:nvPr/>
        </p:nvSpPr>
        <p:spPr>
          <a:xfrm>
            <a:off x="1014095" y="4554855"/>
            <a:ext cx="857885" cy="1178560"/>
          </a:xfrm>
          <a:custGeom>
            <a:avLst/>
            <a:gdLst/>
            <a:ahLst/>
            <a:cxnLst/>
            <a:rect l="l" t="t" r="r" b="b"/>
            <a:pathLst>
              <a:path w="1536506" h="2148960">
                <a:moveTo>
                  <a:pt x="0" y="0"/>
                </a:moveTo>
                <a:lnTo>
                  <a:pt x="1536506" y="0"/>
                </a:lnTo>
                <a:lnTo>
                  <a:pt x="1536506" y="2148960"/>
                </a:lnTo>
                <a:lnTo>
                  <a:pt x="0" y="2148960"/>
                </a:lnTo>
                <a:lnTo>
                  <a:pt x="0" y="0"/>
                </a:lnTo>
                <a:close/>
              </a:path>
            </a:pathLst>
          </a:custGeom>
          <a:blipFill>
            <a:blip r:embed="rId2"/>
            <a:stretch>
              <a:fillRect/>
            </a:stretch>
          </a:blipFill>
        </p:spPr>
      </p:sp>
      <p:sp>
        <p:nvSpPr>
          <p:cNvPr id="122" name="TextBox 34"/>
          <p:cNvSpPr txBox="1"/>
          <p:nvPr/>
        </p:nvSpPr>
        <p:spPr>
          <a:xfrm>
            <a:off x="1696719" y="1192530"/>
            <a:ext cx="9092565" cy="765810"/>
          </a:xfrm>
          <a:prstGeom prst="rect">
            <a:avLst/>
          </a:prstGeom>
        </p:spPr>
        <p:txBody>
          <a:bodyPr wrap="square" lIns="0" tIns="0" rIns="0" bIns="0" rtlCol="0" anchor="t">
            <a:spAutoFit/>
          </a:bodyPr>
          <a:lstStyle/>
          <a:p>
            <a:pPr marL="0" marR="0" lvl="0" indent="0" algn="ctr" defTabSz="914400" rtl="0" eaLnBrk="1" fontAlgn="auto" latinLnBrk="0" hangingPunct="1">
              <a:lnSpc>
                <a:spcPts val="5975"/>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D48020"/>
                </a:solidFill>
                <a:effectLst/>
                <a:uLnTx/>
                <a:uFillTx/>
                <a:latin typeface="Times New Roman" panose="02020603050405020304" charset="0"/>
                <a:ea typeface="+mn-ea"/>
                <a:cs typeface="Times New Roman" panose="02020603050405020304" charset="0"/>
              </a:rPr>
              <a:t>Mô</a:t>
            </a:r>
            <a:r>
              <a:rPr kumimoji="0" lang="en-US" sz="2800" b="1" i="0" u="none" strike="noStrike" kern="1200" cap="none" spc="0" normalizeH="0" baseline="0" noProof="0" dirty="0">
                <a:ln>
                  <a:noFill/>
                </a:ln>
                <a:solidFill>
                  <a:srgbClr val="D4802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D48020"/>
                </a:solidFill>
                <a:effectLst/>
                <a:uLnTx/>
                <a:uFillTx/>
                <a:latin typeface="Times New Roman" panose="02020603050405020304" charset="0"/>
                <a:ea typeface="+mn-ea"/>
                <a:cs typeface="Times New Roman" panose="02020603050405020304" charset="0"/>
              </a:rPr>
              <a:t>tả</a:t>
            </a:r>
            <a:r>
              <a:rPr kumimoji="0" lang="en-US" sz="2800" b="1" i="0" u="none" strike="noStrike" kern="1200" cap="none" spc="0" normalizeH="0" baseline="0" noProof="0" dirty="0">
                <a:ln>
                  <a:noFill/>
                </a:ln>
                <a:solidFill>
                  <a:srgbClr val="D4802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D48020"/>
                </a:solidFill>
                <a:effectLst/>
                <a:uLnTx/>
                <a:uFillTx/>
                <a:latin typeface="Times New Roman" panose="02020603050405020304" charset="0"/>
                <a:ea typeface="+mn-ea"/>
                <a:cs typeface="Times New Roman" panose="02020603050405020304" charset="0"/>
              </a:rPr>
              <a:t>nét</a:t>
            </a:r>
            <a:r>
              <a:rPr kumimoji="0" lang="en-US" sz="2800" b="1" i="0" u="none" strike="noStrike" kern="1200" cap="none" spc="0" normalizeH="0" baseline="0" noProof="0" dirty="0">
                <a:ln>
                  <a:noFill/>
                </a:ln>
                <a:solidFill>
                  <a:srgbClr val="D4802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D48020"/>
                </a:solidFill>
                <a:effectLst/>
                <a:uLnTx/>
                <a:uFillTx/>
                <a:latin typeface="Times New Roman" panose="02020603050405020304" charset="0"/>
                <a:ea typeface="+mn-ea"/>
                <a:cs typeface="Times New Roman" panose="02020603050405020304" charset="0"/>
              </a:rPr>
              <a:t>chính</a:t>
            </a:r>
            <a:r>
              <a:rPr kumimoji="0" lang="en-US" sz="2800" b="1" i="0" u="none" strike="noStrike" kern="1200" cap="none" spc="0" normalizeH="0" baseline="0" noProof="0" dirty="0">
                <a:ln>
                  <a:noFill/>
                </a:ln>
                <a:solidFill>
                  <a:srgbClr val="D4802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D48020"/>
                </a:solidFill>
                <a:effectLst/>
                <a:uLnTx/>
                <a:uFillTx/>
                <a:latin typeface="Times New Roman" panose="02020603050405020304" charset="0"/>
                <a:ea typeface="+mn-ea"/>
                <a:cs typeface="Times New Roman" panose="02020603050405020304" charset="0"/>
              </a:rPr>
              <a:t>về</a:t>
            </a:r>
            <a:r>
              <a:rPr kumimoji="0" lang="en-US" sz="2800" b="1" i="0" u="none" strike="noStrike" kern="1200" cap="none" spc="0" normalizeH="0" baseline="0" noProof="0" dirty="0">
                <a:ln>
                  <a:noFill/>
                </a:ln>
                <a:solidFill>
                  <a:srgbClr val="D4802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D48020"/>
                </a:solidFill>
                <a:effectLst/>
                <a:uLnTx/>
                <a:uFillTx/>
                <a:latin typeface="Times New Roman" panose="02020603050405020304" charset="0"/>
                <a:ea typeface="+mn-ea"/>
                <a:cs typeface="Times New Roman" panose="02020603050405020304" charset="0"/>
              </a:rPr>
              <a:t>trận</a:t>
            </a:r>
            <a:r>
              <a:rPr kumimoji="0" lang="en-US" sz="2800" b="1" i="0" u="none" strike="noStrike" kern="1200" cap="none" spc="0" normalizeH="0" baseline="0" noProof="0" dirty="0">
                <a:ln>
                  <a:noFill/>
                </a:ln>
                <a:solidFill>
                  <a:srgbClr val="D4802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D48020"/>
                </a:solidFill>
                <a:effectLst/>
                <a:uLnTx/>
                <a:uFillTx/>
                <a:latin typeface="Times New Roman" panose="02020603050405020304" charset="0"/>
                <a:ea typeface="+mn-ea"/>
                <a:cs typeface="Times New Roman" panose="02020603050405020304" charset="0"/>
              </a:rPr>
              <a:t>Rạch</a:t>
            </a:r>
            <a:r>
              <a:rPr kumimoji="0" lang="en-US" sz="2800" b="1" i="0" u="none" strike="noStrike" kern="1200" cap="none" spc="0" normalizeH="0" baseline="0" noProof="0" dirty="0">
                <a:ln>
                  <a:noFill/>
                </a:ln>
                <a:solidFill>
                  <a:srgbClr val="D4802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D48020"/>
                </a:solidFill>
                <a:effectLst/>
                <a:uLnTx/>
                <a:uFillTx/>
                <a:latin typeface="Times New Roman" panose="02020603050405020304" charset="0"/>
                <a:ea typeface="+mn-ea"/>
                <a:cs typeface="Times New Roman" panose="02020603050405020304" charset="0"/>
              </a:rPr>
              <a:t>Gầm</a:t>
            </a:r>
            <a:r>
              <a:rPr kumimoji="0" lang="en-US" sz="2800" b="1" i="0" u="none" strike="noStrike" kern="1200" cap="none" spc="0" normalizeH="0" baseline="0" noProof="0" dirty="0">
                <a:ln>
                  <a:noFill/>
                </a:ln>
                <a:solidFill>
                  <a:srgbClr val="D48020"/>
                </a:solidFill>
                <a:effectLst/>
                <a:uLnTx/>
                <a:uFillTx/>
                <a:latin typeface="Times New Roman" panose="02020603050405020304" charset="0"/>
                <a:ea typeface="+mn-ea"/>
                <a:cs typeface="Times New Roman" panose="02020603050405020304" charset="0"/>
              </a:rPr>
              <a:t> - </a:t>
            </a:r>
            <a:r>
              <a:rPr kumimoji="0" lang="en-US" sz="2800" b="1" i="0" u="none" strike="noStrike" kern="1200" cap="none" spc="0" normalizeH="0" baseline="0" noProof="0" dirty="0" err="1">
                <a:ln>
                  <a:noFill/>
                </a:ln>
                <a:solidFill>
                  <a:srgbClr val="D48020"/>
                </a:solidFill>
                <a:effectLst/>
                <a:uLnTx/>
                <a:uFillTx/>
                <a:latin typeface="Times New Roman" panose="02020603050405020304" charset="0"/>
                <a:ea typeface="+mn-ea"/>
                <a:cs typeface="Times New Roman" panose="02020603050405020304" charset="0"/>
              </a:rPr>
              <a:t>Xoài</a:t>
            </a:r>
            <a:r>
              <a:rPr kumimoji="0" lang="en-US" sz="2800" b="1" i="0" u="none" strike="noStrike" kern="1200" cap="none" spc="0" normalizeH="0" baseline="0" noProof="0" dirty="0">
                <a:ln>
                  <a:noFill/>
                </a:ln>
                <a:solidFill>
                  <a:srgbClr val="D4802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D48020"/>
                </a:solidFill>
                <a:effectLst/>
                <a:uLnTx/>
                <a:uFillTx/>
                <a:latin typeface="Times New Roman" panose="02020603050405020304" charset="0"/>
                <a:ea typeface="+mn-ea"/>
                <a:cs typeface="Times New Roman" panose="02020603050405020304" charset="0"/>
              </a:rPr>
              <a:t>Mút</a:t>
            </a:r>
            <a:r>
              <a:rPr kumimoji="0" lang="en-US" sz="2800" b="1" i="0" u="none" strike="noStrike" kern="1200" cap="none" spc="0" normalizeH="0" baseline="0" noProof="0" dirty="0">
                <a:ln>
                  <a:noFill/>
                </a:ln>
                <a:solidFill>
                  <a:srgbClr val="D4802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D48020"/>
                </a:solidFill>
                <a:effectLst/>
                <a:uLnTx/>
                <a:uFillTx/>
                <a:latin typeface="Times New Roman" panose="02020603050405020304" charset="0"/>
                <a:ea typeface="+mn-ea"/>
                <a:cs typeface="Times New Roman" panose="02020603050405020304" charset="0"/>
              </a:rPr>
              <a:t>theo</a:t>
            </a:r>
            <a:r>
              <a:rPr kumimoji="0" lang="en-US" sz="2800" b="1" i="0" u="none" strike="noStrike" kern="1200" cap="none" spc="0" normalizeH="0" baseline="0" noProof="0" dirty="0">
                <a:ln>
                  <a:noFill/>
                </a:ln>
                <a:solidFill>
                  <a:srgbClr val="D4802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D48020"/>
                </a:solidFill>
                <a:effectLst/>
                <a:uLnTx/>
                <a:uFillTx/>
                <a:latin typeface="Times New Roman" panose="02020603050405020304" charset="0"/>
                <a:ea typeface="+mn-ea"/>
                <a:cs typeface="Times New Roman" panose="02020603050405020304" charset="0"/>
              </a:rPr>
              <a:t>mẫu</a:t>
            </a:r>
            <a:r>
              <a:rPr kumimoji="0" lang="en-US" sz="2800" b="1" i="0" u="none" strike="noStrike" kern="1200" cap="none" spc="0" normalizeH="0" baseline="0" noProof="0" dirty="0">
                <a:ln>
                  <a:noFill/>
                </a:ln>
                <a:solidFill>
                  <a:srgbClr val="D48020"/>
                </a:solidFill>
                <a:effectLst/>
                <a:uLnTx/>
                <a:uFillTx/>
                <a:latin typeface="Times New Roman" panose="02020603050405020304" charset="0"/>
                <a:ea typeface="+mn-ea"/>
                <a:cs typeface="Times New Roman" panose="02020603050405020304" charset="0"/>
              </a:rPr>
              <a:t> </a:t>
            </a:r>
          </a:p>
        </p:txBody>
      </p:sp>
      <p:sp>
        <p:nvSpPr>
          <p:cNvPr id="123" name="Right Arrow 122"/>
          <p:cNvSpPr/>
          <p:nvPr/>
        </p:nvSpPr>
        <p:spPr>
          <a:xfrm>
            <a:off x="228600" y="5628640"/>
            <a:ext cx="11811000" cy="130556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 b="0" i="0" u="none" strike="noStrike" kern="1200" cap="none" spc="0" normalizeH="0" baseline="0" noProof="0">
              <a:ln>
                <a:noFill/>
              </a:ln>
              <a:solidFill>
                <a:prstClr val="black"/>
              </a:solidFill>
              <a:effectLst/>
              <a:uLnTx/>
              <a:uFillTx/>
              <a:latin typeface="Constantia"/>
              <a:ea typeface="+mn-ea"/>
              <a:cs typeface="+mn-cs"/>
            </a:endParaRPr>
          </a:p>
        </p:txBody>
      </p:sp>
      <p:sp>
        <p:nvSpPr>
          <p:cNvPr id="124" name="TextBox 58"/>
          <p:cNvSpPr txBox="1"/>
          <p:nvPr/>
        </p:nvSpPr>
        <p:spPr>
          <a:xfrm>
            <a:off x="381000" y="5937885"/>
            <a:ext cx="11353799" cy="61555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Ý </a:t>
            </a:r>
            <a:r>
              <a:rPr kumimoji="0" lang="en-US" sz="2000" b="1"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nghĩa</a:t>
            </a:r>
            <a:r>
              <a:rPr kumimoji="0" lang="en-US" sz="2000" b="1"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Trận</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Rạch</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Gầm</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Xoài</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Mút</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là</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một</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trong</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những</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trận</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thủy</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chiến</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lớn</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nhất</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trong</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lịch</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sử</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chống</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giặc</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ngoại</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xâm</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của</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nhân</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dân</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ta.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Từ</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đây</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nghĩa</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quân</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Tây</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Sơn</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trở</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thành</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phong</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trào</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dân</a:t>
            </a:r>
            <a:r>
              <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rPr>
              <a:t> </a:t>
            </a:r>
            <a:r>
              <a:rPr kumimoji="0" lang="en-US" sz="2000" b="0" i="0" u="none" strike="noStrike" kern="1200" cap="none" spc="39" normalizeH="0" baseline="0" noProof="0" dirty="0" err="1">
                <a:ln>
                  <a:noFill/>
                </a:ln>
                <a:solidFill>
                  <a:srgbClr val="363D55"/>
                </a:solidFill>
                <a:effectLst/>
                <a:uLnTx/>
                <a:uFillTx/>
                <a:latin typeface="Times New Roman" panose="02020603050405020304" charset="0"/>
                <a:ea typeface="+mn-ea"/>
                <a:cs typeface="Times New Roman" panose="02020603050405020304" charset="0"/>
              </a:rPr>
              <a:t>tộc</a:t>
            </a:r>
            <a:r>
              <a:rPr kumimoji="0" lang="en-US" sz="2000" b="0" i="0" u="none" strike="noStrike" kern="1200" cap="none" spc="39" normalizeH="0" baseline="0" noProof="0" dirty="0" smtClean="0">
                <a:ln>
                  <a:noFill/>
                </a:ln>
                <a:solidFill>
                  <a:srgbClr val="363D55"/>
                </a:solidFill>
                <a:effectLst/>
                <a:uLnTx/>
                <a:uFillTx/>
                <a:latin typeface="Times New Roman" panose="02020603050405020304" charset="0"/>
                <a:ea typeface="+mn-ea"/>
                <a:cs typeface="Times New Roman" panose="02020603050405020304" charset="0"/>
              </a:rPr>
              <a:t>.</a:t>
            </a:r>
            <a:endParaRPr kumimoji="0" lang="en-US" sz="2000" b="0" i="0" u="none" strike="noStrike" kern="1200" cap="none" spc="39" normalizeH="0" baseline="0" noProof="0" dirty="0">
              <a:ln>
                <a:noFill/>
              </a:ln>
              <a:solidFill>
                <a:srgbClr val="363D55"/>
              </a:solidFill>
              <a:effectLst/>
              <a:uLnTx/>
              <a:uFillTx/>
              <a:latin typeface="Times New Roman" panose="02020603050405020304" charset="0"/>
              <a:ea typeface="+mn-ea"/>
              <a:cs typeface="Times New Roman" panose="02020603050405020304" charset="0"/>
            </a:endParaRPr>
          </a:p>
        </p:txBody>
      </p:sp>
      <p:sp>
        <p:nvSpPr>
          <p:cNvPr id="2" name="Text Box 1"/>
          <p:cNvSpPr txBox="1"/>
          <p:nvPr/>
        </p:nvSpPr>
        <p:spPr>
          <a:xfrm>
            <a:off x="1562735" y="3307715"/>
            <a:ext cx="1738630" cy="337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Ngày 19 - 1 - 1785</a:t>
            </a:r>
          </a:p>
        </p:txBody>
      </p:sp>
      <p:sp>
        <p:nvSpPr>
          <p:cNvPr id="3" name="Text Box 2"/>
          <p:cNvSpPr txBox="1"/>
          <p:nvPr/>
        </p:nvSpPr>
        <p:spPr>
          <a:xfrm>
            <a:off x="3661410" y="3276600"/>
            <a:ext cx="145034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Nguyễn Huệ </a:t>
            </a:r>
          </a:p>
        </p:txBody>
      </p:sp>
      <p:sp>
        <p:nvSpPr>
          <p:cNvPr id="4" name="Text Box 3"/>
          <p:cNvSpPr txBox="1"/>
          <p:nvPr/>
        </p:nvSpPr>
        <p:spPr>
          <a:xfrm>
            <a:off x="5421630" y="3200400"/>
            <a:ext cx="1682750"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Sông Tiền (đoạn từ Rạch Gầm đến Xoài Mút).</a:t>
            </a:r>
          </a:p>
        </p:txBody>
      </p:sp>
      <p:sp>
        <p:nvSpPr>
          <p:cNvPr id="5" name="Text Box 4"/>
          <p:cNvSpPr txBox="1"/>
          <p:nvPr/>
        </p:nvSpPr>
        <p:spPr>
          <a:xfrm>
            <a:off x="7275830" y="3048000"/>
            <a:ext cx="1811655" cy="25844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Chọn</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cách</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đánh</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nghi</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binh</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Nhử</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địch</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vào</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trận</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địa</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mai</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phục</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bất</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ngờ</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chặn</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đánh</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thủy</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bộ</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kết</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hợp</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dùng</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bè</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lửa</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đốt</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cháy</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thuyền</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địch</a:t>
            </a:r>
            <a:r>
              <a:rPr kumimoji="0" lang="en-US" sz="18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a:t>
            </a:r>
          </a:p>
        </p:txBody>
      </p:sp>
      <p:sp>
        <p:nvSpPr>
          <p:cNvPr id="6" name="Text Box 5"/>
          <p:cNvSpPr txBox="1"/>
          <p:nvPr/>
        </p:nvSpPr>
        <p:spPr>
          <a:xfrm>
            <a:off x="9194165" y="3098800"/>
            <a:ext cx="1735455" cy="2030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Trong vòng một ngày, quân Xiêm bị tiêu diệt gần hết. Tây Sơn giành thắng lợi hoàn toàn.</a:t>
            </a:r>
          </a:p>
        </p:txBody>
      </p:sp>
      <p:sp>
        <p:nvSpPr>
          <p:cNvPr id="7" name="Rectangle 6"/>
          <p:cNvSpPr/>
          <p:nvPr/>
        </p:nvSpPr>
        <p:spPr>
          <a:xfrm>
            <a:off x="228600" y="152400"/>
            <a:ext cx="4648835"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29278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0" fill="hold"/>
                                        <p:tgtEl>
                                          <p:spTgt spid="109"/>
                                        </p:tgtEl>
                                        <p:attrNameLst>
                                          <p:attrName>ppt_x</p:attrName>
                                        </p:attrNameLst>
                                      </p:cBhvr>
                                      <p:tavLst>
                                        <p:tav tm="0">
                                          <p:val>
                                            <p:strVal val="#ppt_x"/>
                                          </p:val>
                                        </p:tav>
                                        <p:tav tm="100000">
                                          <p:val>
                                            <p:strVal val="#ppt_x"/>
                                          </p:val>
                                        </p:tav>
                                      </p:tavLst>
                                    </p:anim>
                                    <p:anim calcmode="lin" valueType="num">
                                      <p:cBhvr additive="base">
                                        <p:cTn id="8" dur="5000" fill="hold"/>
                                        <p:tgtEl>
                                          <p:spTgt spid="109"/>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0" fill="hold"/>
                                        <p:tgtEl>
                                          <p:spTgt spid="2"/>
                                        </p:tgtEl>
                                        <p:attrNameLst>
                                          <p:attrName>ppt_x</p:attrName>
                                        </p:attrNameLst>
                                      </p:cBhvr>
                                      <p:tavLst>
                                        <p:tav tm="0">
                                          <p:val>
                                            <p:strVal val="#ppt_x"/>
                                          </p:val>
                                        </p:tav>
                                        <p:tav tm="100000">
                                          <p:val>
                                            <p:strVal val="#ppt_x"/>
                                          </p:val>
                                        </p:tav>
                                      </p:tavLst>
                                    </p:anim>
                                    <p:anim calcmode="lin" valueType="num">
                                      <p:cBhvr additive="base">
                                        <p:cTn id="12"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0"/>
                                        </p:tgtEl>
                                        <p:attrNameLst>
                                          <p:attrName>style.visibility</p:attrName>
                                        </p:attrNameLst>
                                      </p:cBhvr>
                                      <p:to>
                                        <p:strVal val="visible"/>
                                      </p:to>
                                    </p:set>
                                    <p:anim calcmode="lin" valueType="num">
                                      <p:cBhvr additive="base">
                                        <p:cTn id="17" dur="500" fill="hold"/>
                                        <p:tgtEl>
                                          <p:spTgt spid="110"/>
                                        </p:tgtEl>
                                        <p:attrNameLst>
                                          <p:attrName>ppt_x</p:attrName>
                                        </p:attrNameLst>
                                      </p:cBhvr>
                                      <p:tavLst>
                                        <p:tav tm="0">
                                          <p:val>
                                            <p:strVal val="#ppt_x"/>
                                          </p:val>
                                        </p:tav>
                                        <p:tav tm="100000">
                                          <p:val>
                                            <p:strVal val="#ppt_x"/>
                                          </p:val>
                                        </p:tav>
                                      </p:tavLst>
                                    </p:anim>
                                    <p:anim calcmode="lin" valueType="num">
                                      <p:cBhvr additive="base">
                                        <p:cTn id="18" dur="500" fill="hold"/>
                                        <p:tgtEl>
                                          <p:spTgt spid="1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7" presetClass="entr" presetSubtype="4" fill="hold" grpId="0" nodeType="clickEffect">
                                  <p:stCondLst>
                                    <p:cond delay="0"/>
                                  </p:stCondLst>
                                  <p:childTnLst>
                                    <p:set>
                                      <p:cBhvr>
                                        <p:cTn id="26" dur="1" fill="hold">
                                          <p:stCondLst>
                                            <p:cond delay="0"/>
                                          </p:stCondLst>
                                        </p:cTn>
                                        <p:tgtEl>
                                          <p:spTgt spid="111"/>
                                        </p:tgtEl>
                                        <p:attrNameLst>
                                          <p:attrName>style.visibility</p:attrName>
                                        </p:attrNameLst>
                                      </p:cBhvr>
                                      <p:to>
                                        <p:strVal val="visible"/>
                                      </p:to>
                                    </p:set>
                                    <p:anim calcmode="lin" valueType="num">
                                      <p:cBhvr additive="base">
                                        <p:cTn id="27" dur="5000" fill="hold"/>
                                        <p:tgtEl>
                                          <p:spTgt spid="111"/>
                                        </p:tgtEl>
                                        <p:attrNameLst>
                                          <p:attrName>ppt_x</p:attrName>
                                        </p:attrNameLst>
                                      </p:cBhvr>
                                      <p:tavLst>
                                        <p:tav tm="0">
                                          <p:val>
                                            <p:strVal val="#ppt_x"/>
                                          </p:val>
                                        </p:tav>
                                        <p:tav tm="100000">
                                          <p:val>
                                            <p:strVal val="#ppt_x"/>
                                          </p:val>
                                        </p:tav>
                                      </p:tavLst>
                                    </p:anim>
                                    <p:anim calcmode="lin" valueType="num">
                                      <p:cBhvr additive="base">
                                        <p:cTn id="28" dur="5000" fill="hold"/>
                                        <p:tgtEl>
                                          <p:spTgt spid="111"/>
                                        </p:tgtEl>
                                        <p:attrNameLst>
                                          <p:attrName>ppt_y</p:attrName>
                                        </p:attrNameLst>
                                      </p:cBhvr>
                                      <p:tavLst>
                                        <p:tav tm="0">
                                          <p:val>
                                            <p:strVal val="1+#ppt_h/2"/>
                                          </p:val>
                                        </p:tav>
                                        <p:tav tm="100000">
                                          <p:val>
                                            <p:strVal val="#ppt_y"/>
                                          </p:val>
                                        </p:tav>
                                      </p:tavLst>
                                    </p:anim>
                                  </p:childTnLst>
                                </p:cTn>
                              </p:par>
                              <p:par>
                                <p:cTn id="29" presetID="7"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0" fill="hold"/>
                                        <p:tgtEl>
                                          <p:spTgt spid="4"/>
                                        </p:tgtEl>
                                        <p:attrNameLst>
                                          <p:attrName>ppt_x</p:attrName>
                                        </p:attrNameLst>
                                      </p:cBhvr>
                                      <p:tavLst>
                                        <p:tav tm="0">
                                          <p:val>
                                            <p:strVal val="#ppt_x"/>
                                          </p:val>
                                        </p:tav>
                                        <p:tav tm="100000">
                                          <p:val>
                                            <p:strVal val="#ppt_x"/>
                                          </p:val>
                                        </p:tav>
                                      </p:tavLst>
                                    </p:anim>
                                    <p:anim calcmode="lin" valueType="num">
                                      <p:cBhvr additive="base">
                                        <p:cTn id="32"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circle(in)">
                                      <p:cBhvr>
                                        <p:cTn id="43" dur="2000"/>
                                        <p:tgtEl>
                                          <p:spTgt spid="113"/>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20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7" presetClass="entr" presetSubtype="4" fill="hold" grpId="0" nodeType="clickEffect">
                                  <p:stCondLst>
                                    <p:cond delay="0"/>
                                  </p:stCondLst>
                                  <p:childTnLst>
                                    <p:set>
                                      <p:cBhvr>
                                        <p:cTn id="50" dur="1" fill="hold">
                                          <p:stCondLst>
                                            <p:cond delay="0"/>
                                          </p:stCondLst>
                                        </p:cTn>
                                        <p:tgtEl>
                                          <p:spTgt spid="124"/>
                                        </p:tgtEl>
                                        <p:attrNameLst>
                                          <p:attrName>style.visibility</p:attrName>
                                        </p:attrNameLst>
                                      </p:cBhvr>
                                      <p:to>
                                        <p:strVal val="visible"/>
                                      </p:to>
                                    </p:set>
                                    <p:anim calcmode="lin" valueType="num">
                                      <p:cBhvr additive="base">
                                        <p:cTn id="51" dur="5000" fill="hold"/>
                                        <p:tgtEl>
                                          <p:spTgt spid="124"/>
                                        </p:tgtEl>
                                        <p:attrNameLst>
                                          <p:attrName>ppt_x</p:attrName>
                                        </p:attrNameLst>
                                      </p:cBhvr>
                                      <p:tavLst>
                                        <p:tav tm="0">
                                          <p:val>
                                            <p:strVal val="#ppt_x"/>
                                          </p:val>
                                        </p:tav>
                                        <p:tav tm="100000">
                                          <p:val>
                                            <p:strVal val="#ppt_x"/>
                                          </p:val>
                                        </p:tav>
                                      </p:tavLst>
                                    </p:anim>
                                    <p:anim calcmode="lin" valueType="num">
                                      <p:cBhvr additive="base">
                                        <p:cTn id="52" dur="5000" fill="hold"/>
                                        <p:tgtEl>
                                          <p:spTgt spid="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24" grpId="0"/>
      <p:bldP spid="124" grpId="1"/>
      <p:bldP spid="2" grpId="0"/>
      <p:bldP spid="2" grpId="1"/>
      <p:bldP spid="3" grpId="0"/>
      <p:bldP spid="3" grpId="1"/>
      <p:bldP spid="4" grpId="0"/>
      <p:bldP spid="4" grpId="1"/>
      <p:bldP spid="5" grpId="0"/>
      <p:bldP spid="5" grpId="1"/>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616" y="-171400"/>
            <a:ext cx="6121896" cy="1325563"/>
          </a:xfrm>
        </p:spPr>
        <p:txBody>
          <a:bodyPr>
            <a:normAutofit/>
          </a:bodyPr>
          <a:lstStyle/>
          <a:p>
            <a:pPr algn="ctr"/>
            <a:r>
              <a:rPr lang="vi-VN" sz="4000" b="1" dirty="0" smtClean="0">
                <a:solidFill>
                  <a:srgbClr val="FF0000"/>
                </a:solidFill>
              </a:rPr>
              <a:t>PHIẾU HỌC TẬP SỐ 3</a:t>
            </a:r>
            <a:endParaRPr lang="en-US" sz="4000" b="1" dirty="0">
              <a:solidFill>
                <a:srgbClr val="FF0000"/>
              </a:solidFill>
            </a:endParaRPr>
          </a:p>
        </p:txBody>
      </p:sp>
      <p:pic>
        <p:nvPicPr>
          <p:cNvPr id="4" name="Picture 3"/>
          <p:cNvPicPr>
            <a:picLocks noChangeAspect="1"/>
          </p:cNvPicPr>
          <p:nvPr/>
        </p:nvPicPr>
        <p:blipFill>
          <a:blip r:embed="rId2"/>
          <a:stretch>
            <a:fillRect/>
          </a:stretch>
        </p:blipFill>
        <p:spPr>
          <a:xfrm>
            <a:off x="263352" y="885662"/>
            <a:ext cx="11712624" cy="5972338"/>
          </a:xfrm>
          <a:prstGeom prst="rect">
            <a:avLst/>
          </a:prstGeom>
        </p:spPr>
      </p:pic>
    </p:spTree>
    <p:extLst>
      <p:ext uri="{BB962C8B-B14F-4D97-AF65-F5344CB8AC3E}">
        <p14:creationId xmlns:p14="http://schemas.microsoft.com/office/powerpoint/2010/main" val="520879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34770" y="2075815"/>
            <a:ext cx="2644140" cy="1121410"/>
          </a:xfrm>
          <a:prstGeom prst="rect">
            <a:avLst/>
          </a:prstGeom>
        </p:spPr>
        <p:txBody>
          <a:bodyPr lIns="32579" tIns="32579" rIns="32579" bIns="32579"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155" b="0" i="0" u="none" strike="noStrike" kern="1200" cap="none" spc="0" normalizeH="0" baseline="0" noProof="0">
              <a:ln>
                <a:noFill/>
              </a:ln>
              <a:solidFill>
                <a:prstClr val="black"/>
              </a:solidFill>
              <a:effectLst/>
              <a:uLnTx/>
              <a:uFillTx/>
              <a:latin typeface="Constantia"/>
              <a:ea typeface="+mn-ea"/>
              <a:cs typeface="+mn-cs"/>
            </a:endParaRPr>
          </a:p>
        </p:txBody>
      </p:sp>
      <p:sp>
        <p:nvSpPr>
          <p:cNvPr id="6" name="Freeform 6"/>
          <p:cNvSpPr/>
          <p:nvPr/>
        </p:nvSpPr>
        <p:spPr>
          <a:xfrm>
            <a:off x="1368425" y="1412875"/>
            <a:ext cx="2245995" cy="315595"/>
          </a:xfrm>
          <a:custGeom>
            <a:avLst/>
            <a:gdLst/>
            <a:ahLst/>
            <a:cxnLst/>
            <a:rect l="l" t="t" r="r" b="b"/>
            <a:pathLst>
              <a:path w="924635" h="216635">
                <a:moveTo>
                  <a:pt x="108317" y="0"/>
                </a:moveTo>
                <a:lnTo>
                  <a:pt x="816318" y="0"/>
                </a:lnTo>
                <a:cubicBezTo>
                  <a:pt x="876140" y="0"/>
                  <a:pt x="924635" y="48495"/>
                  <a:pt x="924635" y="108317"/>
                </a:cubicBezTo>
                <a:lnTo>
                  <a:pt x="924635" y="108317"/>
                </a:lnTo>
                <a:cubicBezTo>
                  <a:pt x="924635" y="137045"/>
                  <a:pt x="913223" y="164596"/>
                  <a:pt x="892910" y="184909"/>
                </a:cubicBezTo>
                <a:cubicBezTo>
                  <a:pt x="872596" y="205223"/>
                  <a:pt x="845045" y="216635"/>
                  <a:pt x="816318" y="216635"/>
                </a:cubicBezTo>
                <a:lnTo>
                  <a:pt x="108317" y="216635"/>
                </a:lnTo>
                <a:cubicBezTo>
                  <a:pt x="79590" y="216635"/>
                  <a:pt x="52039" y="205223"/>
                  <a:pt x="31725" y="184909"/>
                </a:cubicBezTo>
                <a:cubicBezTo>
                  <a:pt x="11412" y="164596"/>
                  <a:pt x="0" y="137045"/>
                  <a:pt x="0" y="108317"/>
                </a:cubicBezTo>
                <a:lnTo>
                  <a:pt x="0" y="108317"/>
                </a:lnTo>
                <a:cubicBezTo>
                  <a:pt x="0" y="79590"/>
                  <a:pt x="11412" y="52039"/>
                  <a:pt x="31725" y="31725"/>
                </a:cubicBezTo>
                <a:cubicBezTo>
                  <a:pt x="52039" y="11412"/>
                  <a:pt x="79590" y="0"/>
                  <a:pt x="108317" y="0"/>
                </a:cubicBezTo>
                <a:close/>
              </a:path>
            </a:pathLst>
          </a:custGeom>
          <a:solidFill>
            <a:srgbClr val="F0535E"/>
          </a:solidFill>
        </p:spPr>
      </p:sp>
      <p:sp>
        <p:nvSpPr>
          <p:cNvPr id="16" name="Freeform 16"/>
          <p:cNvSpPr/>
          <p:nvPr/>
        </p:nvSpPr>
        <p:spPr>
          <a:xfrm>
            <a:off x="3979545" y="1896745"/>
            <a:ext cx="4079875" cy="1517015"/>
          </a:xfrm>
          <a:custGeom>
            <a:avLst/>
            <a:gdLst/>
            <a:ahLst/>
            <a:cxnLst/>
            <a:rect l="l" t="t" r="r" b="b"/>
            <a:pathLst>
              <a:path w="924635" h="900992">
                <a:moveTo>
                  <a:pt x="115522" y="0"/>
                </a:moveTo>
                <a:lnTo>
                  <a:pt x="809113" y="0"/>
                </a:lnTo>
                <a:cubicBezTo>
                  <a:pt x="872914" y="0"/>
                  <a:pt x="924635" y="51721"/>
                  <a:pt x="924635" y="115522"/>
                </a:cubicBezTo>
                <a:lnTo>
                  <a:pt x="924635" y="785470"/>
                </a:lnTo>
                <a:cubicBezTo>
                  <a:pt x="924635" y="849271"/>
                  <a:pt x="872914" y="900992"/>
                  <a:pt x="809113" y="900992"/>
                </a:cubicBezTo>
                <a:lnTo>
                  <a:pt x="115522" y="900992"/>
                </a:lnTo>
                <a:cubicBezTo>
                  <a:pt x="51721" y="900992"/>
                  <a:pt x="0" y="849271"/>
                  <a:pt x="0" y="785470"/>
                </a:cubicBezTo>
                <a:lnTo>
                  <a:pt x="0" y="115522"/>
                </a:lnTo>
                <a:cubicBezTo>
                  <a:pt x="0" y="51721"/>
                  <a:pt x="51721" y="0"/>
                  <a:pt x="115522" y="0"/>
                </a:cubicBezTo>
                <a:close/>
              </a:path>
            </a:pathLst>
          </a:custGeom>
          <a:solidFill>
            <a:srgbClr val="FFFFFF"/>
          </a:solidFill>
          <a:ln w="38100">
            <a:solidFill>
              <a:srgbClr val="804E25"/>
            </a:solidFill>
          </a:ln>
        </p:spPr>
      </p:sp>
      <p:sp>
        <p:nvSpPr>
          <p:cNvPr id="19" name="Freeform 19"/>
          <p:cNvSpPr/>
          <p:nvPr/>
        </p:nvSpPr>
        <p:spPr>
          <a:xfrm>
            <a:off x="8230870" y="1896745"/>
            <a:ext cx="3007360" cy="1419225"/>
          </a:xfrm>
          <a:custGeom>
            <a:avLst/>
            <a:gdLst/>
            <a:ahLst/>
            <a:cxnLst/>
            <a:rect l="l" t="t" r="r" b="b"/>
            <a:pathLst>
              <a:path w="924635" h="900992">
                <a:moveTo>
                  <a:pt x="115522" y="0"/>
                </a:moveTo>
                <a:lnTo>
                  <a:pt x="809113" y="0"/>
                </a:lnTo>
                <a:cubicBezTo>
                  <a:pt x="872914" y="0"/>
                  <a:pt x="924635" y="51721"/>
                  <a:pt x="924635" y="115522"/>
                </a:cubicBezTo>
                <a:lnTo>
                  <a:pt x="924635" y="785470"/>
                </a:lnTo>
                <a:cubicBezTo>
                  <a:pt x="924635" y="849271"/>
                  <a:pt x="872914" y="900992"/>
                  <a:pt x="809113" y="900992"/>
                </a:cubicBezTo>
                <a:lnTo>
                  <a:pt x="115522" y="900992"/>
                </a:lnTo>
                <a:cubicBezTo>
                  <a:pt x="51721" y="900992"/>
                  <a:pt x="0" y="849271"/>
                  <a:pt x="0" y="785470"/>
                </a:cubicBezTo>
                <a:lnTo>
                  <a:pt x="0" y="115522"/>
                </a:lnTo>
                <a:cubicBezTo>
                  <a:pt x="0" y="51721"/>
                  <a:pt x="51721" y="0"/>
                  <a:pt x="115522" y="0"/>
                </a:cubicBezTo>
                <a:close/>
              </a:path>
            </a:pathLst>
          </a:custGeom>
          <a:solidFill>
            <a:srgbClr val="FFFFFF"/>
          </a:solidFill>
          <a:ln w="38100">
            <a:solidFill>
              <a:srgbClr val="804E25"/>
            </a:solidFill>
          </a:ln>
        </p:spPr>
      </p:sp>
      <p:grpSp>
        <p:nvGrpSpPr>
          <p:cNvPr id="45" name="Group 45"/>
          <p:cNvGrpSpPr/>
          <p:nvPr/>
        </p:nvGrpSpPr>
        <p:grpSpPr>
          <a:xfrm>
            <a:off x="1334770" y="3555365"/>
            <a:ext cx="2643505" cy="1122045"/>
            <a:chOff x="0" y="-19050"/>
            <a:chExt cx="812800" cy="831850"/>
          </a:xfrm>
        </p:grpSpPr>
        <p:sp>
          <p:nvSpPr>
            <p:cNvPr id="46" name="Freeform 46"/>
            <p:cNvSpPr/>
            <p:nvPr/>
          </p:nvSpPr>
          <p:spPr>
            <a:xfrm>
              <a:off x="0" y="0"/>
              <a:ext cx="700758" cy="215169"/>
            </a:xfrm>
            <a:custGeom>
              <a:avLst/>
              <a:gdLst/>
              <a:ahLst/>
              <a:cxnLst/>
              <a:rect l="l" t="t" r="r" b="b"/>
              <a:pathLst>
                <a:path w="924635" h="215169">
                  <a:moveTo>
                    <a:pt x="107585" y="0"/>
                  </a:moveTo>
                  <a:lnTo>
                    <a:pt x="817050" y="0"/>
                  </a:lnTo>
                  <a:cubicBezTo>
                    <a:pt x="876468" y="0"/>
                    <a:pt x="924635" y="48167"/>
                    <a:pt x="924635" y="107585"/>
                  </a:cubicBezTo>
                  <a:lnTo>
                    <a:pt x="924635" y="107585"/>
                  </a:lnTo>
                  <a:cubicBezTo>
                    <a:pt x="924635" y="136118"/>
                    <a:pt x="913300" y="163483"/>
                    <a:pt x="893124" y="183659"/>
                  </a:cubicBezTo>
                  <a:cubicBezTo>
                    <a:pt x="872948" y="203835"/>
                    <a:pt x="845583" y="215169"/>
                    <a:pt x="817050" y="215169"/>
                  </a:cubicBezTo>
                  <a:lnTo>
                    <a:pt x="107585" y="215169"/>
                  </a:lnTo>
                  <a:cubicBezTo>
                    <a:pt x="48167" y="215169"/>
                    <a:pt x="0" y="167002"/>
                    <a:pt x="0" y="107585"/>
                  </a:cubicBezTo>
                  <a:lnTo>
                    <a:pt x="0" y="107585"/>
                  </a:lnTo>
                  <a:cubicBezTo>
                    <a:pt x="0" y="48167"/>
                    <a:pt x="48167" y="0"/>
                    <a:pt x="107585" y="0"/>
                  </a:cubicBezTo>
                  <a:close/>
                </a:path>
              </a:pathLst>
            </a:custGeom>
            <a:solidFill>
              <a:srgbClr val="E88C2F"/>
            </a:solidFill>
          </p:spPr>
        </p:sp>
        <p:sp>
          <p:nvSpPr>
            <p:cNvPr id="47" name="TextBox 47"/>
            <p:cNvSpPr txBox="1"/>
            <p:nvPr/>
          </p:nvSpPr>
          <p:spPr>
            <a:xfrm>
              <a:off x="0" y="-19050"/>
              <a:ext cx="812800" cy="831850"/>
            </a:xfrm>
            <a:prstGeom prst="rect">
              <a:avLst/>
            </a:prstGeom>
          </p:spPr>
          <p:txBody>
            <a:bodyPr lIns="32579" tIns="32579" rIns="32579" bIns="32579"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155" b="0" i="0" u="none" strike="noStrike" kern="1200" cap="none" spc="0" normalizeH="0" baseline="0" noProof="0">
                <a:ln>
                  <a:noFill/>
                </a:ln>
                <a:solidFill>
                  <a:prstClr val="black"/>
                </a:solidFill>
                <a:effectLst/>
                <a:uLnTx/>
                <a:uFillTx/>
                <a:latin typeface="Constantia"/>
                <a:ea typeface="+mn-ea"/>
                <a:cs typeface="+mn-cs"/>
              </a:endParaRPr>
            </a:p>
          </p:txBody>
        </p:sp>
      </p:grpSp>
      <p:sp>
        <p:nvSpPr>
          <p:cNvPr id="49" name="Freeform 49"/>
          <p:cNvSpPr/>
          <p:nvPr/>
        </p:nvSpPr>
        <p:spPr>
          <a:xfrm>
            <a:off x="3962400" y="3555365"/>
            <a:ext cx="3879215" cy="290195"/>
          </a:xfrm>
          <a:custGeom>
            <a:avLst/>
            <a:gdLst/>
            <a:ahLst/>
            <a:cxnLst/>
            <a:rect l="l" t="t" r="r" b="b"/>
            <a:pathLst>
              <a:path w="924635" h="215169">
                <a:moveTo>
                  <a:pt x="107585" y="0"/>
                </a:moveTo>
                <a:lnTo>
                  <a:pt x="817050" y="0"/>
                </a:lnTo>
                <a:cubicBezTo>
                  <a:pt x="876468" y="0"/>
                  <a:pt x="924635" y="48167"/>
                  <a:pt x="924635" y="107585"/>
                </a:cubicBezTo>
                <a:lnTo>
                  <a:pt x="924635" y="107585"/>
                </a:lnTo>
                <a:cubicBezTo>
                  <a:pt x="924635" y="136118"/>
                  <a:pt x="913300" y="163483"/>
                  <a:pt x="893124" y="183659"/>
                </a:cubicBezTo>
                <a:cubicBezTo>
                  <a:pt x="872948" y="203835"/>
                  <a:pt x="845583" y="215169"/>
                  <a:pt x="817050" y="215169"/>
                </a:cubicBezTo>
                <a:lnTo>
                  <a:pt x="107585" y="215169"/>
                </a:lnTo>
                <a:cubicBezTo>
                  <a:pt x="48167" y="215169"/>
                  <a:pt x="0" y="167002"/>
                  <a:pt x="0" y="107585"/>
                </a:cubicBezTo>
                <a:lnTo>
                  <a:pt x="0" y="107585"/>
                </a:lnTo>
                <a:cubicBezTo>
                  <a:pt x="0" y="48167"/>
                  <a:pt x="48167" y="0"/>
                  <a:pt x="107585" y="0"/>
                </a:cubicBezTo>
                <a:close/>
              </a:path>
            </a:pathLst>
          </a:custGeom>
          <a:solidFill>
            <a:srgbClr val="6CA621"/>
          </a:solidFill>
        </p:spPr>
      </p:sp>
      <p:grpSp>
        <p:nvGrpSpPr>
          <p:cNvPr id="51" name="Group 51"/>
          <p:cNvGrpSpPr/>
          <p:nvPr/>
        </p:nvGrpSpPr>
        <p:grpSpPr>
          <a:xfrm>
            <a:off x="8230870" y="3580765"/>
            <a:ext cx="3007360" cy="290195"/>
            <a:chOff x="0" y="0"/>
            <a:chExt cx="924635" cy="215169"/>
          </a:xfrm>
        </p:grpSpPr>
        <p:sp>
          <p:nvSpPr>
            <p:cNvPr id="52" name="Freeform 52"/>
            <p:cNvSpPr/>
            <p:nvPr/>
          </p:nvSpPr>
          <p:spPr>
            <a:xfrm>
              <a:off x="0" y="0"/>
              <a:ext cx="924635" cy="215169"/>
            </a:xfrm>
            <a:custGeom>
              <a:avLst/>
              <a:gdLst/>
              <a:ahLst/>
              <a:cxnLst/>
              <a:rect l="l" t="t" r="r" b="b"/>
              <a:pathLst>
                <a:path w="924635" h="215169">
                  <a:moveTo>
                    <a:pt x="107585" y="0"/>
                  </a:moveTo>
                  <a:lnTo>
                    <a:pt x="817050" y="0"/>
                  </a:lnTo>
                  <a:cubicBezTo>
                    <a:pt x="876468" y="0"/>
                    <a:pt x="924635" y="48167"/>
                    <a:pt x="924635" y="107585"/>
                  </a:cubicBezTo>
                  <a:lnTo>
                    <a:pt x="924635" y="107585"/>
                  </a:lnTo>
                  <a:cubicBezTo>
                    <a:pt x="924635" y="136118"/>
                    <a:pt x="913300" y="163483"/>
                    <a:pt x="893124" y="183659"/>
                  </a:cubicBezTo>
                  <a:cubicBezTo>
                    <a:pt x="872948" y="203835"/>
                    <a:pt x="845583" y="215169"/>
                    <a:pt x="817050" y="215169"/>
                  </a:cubicBezTo>
                  <a:lnTo>
                    <a:pt x="107585" y="215169"/>
                  </a:lnTo>
                  <a:cubicBezTo>
                    <a:pt x="48167" y="215169"/>
                    <a:pt x="0" y="167002"/>
                    <a:pt x="0" y="107585"/>
                  </a:cubicBezTo>
                  <a:lnTo>
                    <a:pt x="0" y="107585"/>
                  </a:lnTo>
                  <a:cubicBezTo>
                    <a:pt x="0" y="48167"/>
                    <a:pt x="48167" y="0"/>
                    <a:pt x="107585" y="0"/>
                  </a:cubicBezTo>
                  <a:close/>
                </a:path>
              </a:pathLst>
            </a:custGeom>
            <a:solidFill>
              <a:srgbClr val="F0535E"/>
            </a:solidFill>
          </p:spPr>
        </p:sp>
        <p:sp>
          <p:nvSpPr>
            <p:cNvPr id="53" name="TextBox 53"/>
            <p:cNvSpPr txBox="1"/>
            <p:nvPr/>
          </p:nvSpPr>
          <p:spPr>
            <a:xfrm>
              <a:off x="0" y="-19050"/>
              <a:ext cx="812800" cy="831850"/>
            </a:xfrm>
            <a:prstGeom prst="rect">
              <a:avLst/>
            </a:prstGeom>
          </p:spPr>
          <p:txBody>
            <a:bodyPr lIns="32579" tIns="32579" rIns="32579" bIns="32579"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155" b="0" i="0" u="none" strike="noStrike" kern="1200" cap="none" spc="0" normalizeH="0" baseline="0" noProof="0">
                <a:ln>
                  <a:noFill/>
                </a:ln>
                <a:solidFill>
                  <a:prstClr val="black"/>
                </a:solidFill>
                <a:effectLst/>
                <a:uLnTx/>
                <a:uFillTx/>
                <a:latin typeface="Constantia"/>
                <a:ea typeface="+mn-ea"/>
                <a:cs typeface="+mn-cs"/>
              </a:endParaRPr>
            </a:p>
          </p:txBody>
        </p:sp>
      </p:grpSp>
      <p:sp>
        <p:nvSpPr>
          <p:cNvPr id="58" name="Freeform 58"/>
          <p:cNvSpPr/>
          <p:nvPr/>
        </p:nvSpPr>
        <p:spPr>
          <a:xfrm>
            <a:off x="3977640" y="3962400"/>
            <a:ext cx="3825875" cy="1309370"/>
          </a:xfrm>
          <a:custGeom>
            <a:avLst/>
            <a:gdLst/>
            <a:ahLst/>
            <a:cxnLst/>
            <a:rect l="l" t="t" r="r" b="b"/>
            <a:pathLst>
              <a:path w="924635" h="904192">
                <a:moveTo>
                  <a:pt x="115522" y="0"/>
                </a:moveTo>
                <a:lnTo>
                  <a:pt x="809113" y="0"/>
                </a:lnTo>
                <a:cubicBezTo>
                  <a:pt x="872914" y="0"/>
                  <a:pt x="924635" y="51721"/>
                  <a:pt x="924635" y="115522"/>
                </a:cubicBezTo>
                <a:lnTo>
                  <a:pt x="924635" y="788671"/>
                </a:lnTo>
                <a:cubicBezTo>
                  <a:pt x="924635" y="852471"/>
                  <a:pt x="872914" y="904192"/>
                  <a:pt x="809113" y="904192"/>
                </a:cubicBezTo>
                <a:lnTo>
                  <a:pt x="115522" y="904192"/>
                </a:lnTo>
                <a:cubicBezTo>
                  <a:pt x="51721" y="904192"/>
                  <a:pt x="0" y="852471"/>
                  <a:pt x="0" y="788671"/>
                </a:cubicBezTo>
                <a:lnTo>
                  <a:pt x="0" y="115522"/>
                </a:lnTo>
                <a:cubicBezTo>
                  <a:pt x="0" y="51721"/>
                  <a:pt x="51721" y="0"/>
                  <a:pt x="115522" y="0"/>
                </a:cubicBezTo>
                <a:close/>
              </a:path>
            </a:pathLst>
          </a:custGeom>
          <a:solidFill>
            <a:srgbClr val="FFFFFF"/>
          </a:solidFill>
          <a:ln w="38100">
            <a:solidFill>
              <a:srgbClr val="804E25"/>
            </a:solidFill>
          </a:ln>
        </p:spPr>
      </p:sp>
      <p:sp>
        <p:nvSpPr>
          <p:cNvPr id="61" name="Freeform 61"/>
          <p:cNvSpPr/>
          <p:nvPr/>
        </p:nvSpPr>
        <p:spPr>
          <a:xfrm>
            <a:off x="8181975" y="3962400"/>
            <a:ext cx="3056255" cy="1309370"/>
          </a:xfrm>
          <a:custGeom>
            <a:avLst/>
            <a:gdLst/>
            <a:ahLst/>
            <a:cxnLst/>
            <a:rect l="l" t="t" r="r" b="b"/>
            <a:pathLst>
              <a:path w="924635" h="904192">
                <a:moveTo>
                  <a:pt x="115522" y="0"/>
                </a:moveTo>
                <a:lnTo>
                  <a:pt x="809113" y="0"/>
                </a:lnTo>
                <a:cubicBezTo>
                  <a:pt x="872914" y="0"/>
                  <a:pt x="924635" y="51721"/>
                  <a:pt x="924635" y="115522"/>
                </a:cubicBezTo>
                <a:lnTo>
                  <a:pt x="924635" y="788671"/>
                </a:lnTo>
                <a:cubicBezTo>
                  <a:pt x="924635" y="852471"/>
                  <a:pt x="872914" y="904192"/>
                  <a:pt x="809113" y="904192"/>
                </a:cubicBezTo>
                <a:lnTo>
                  <a:pt x="115522" y="904192"/>
                </a:lnTo>
                <a:cubicBezTo>
                  <a:pt x="51721" y="904192"/>
                  <a:pt x="0" y="852471"/>
                  <a:pt x="0" y="788671"/>
                </a:cubicBezTo>
                <a:lnTo>
                  <a:pt x="0" y="115522"/>
                </a:lnTo>
                <a:cubicBezTo>
                  <a:pt x="0" y="51721"/>
                  <a:pt x="51721" y="0"/>
                  <a:pt x="115522" y="0"/>
                </a:cubicBezTo>
                <a:close/>
              </a:path>
            </a:pathLst>
          </a:custGeom>
          <a:solidFill>
            <a:srgbClr val="FFFFFF"/>
          </a:solidFill>
          <a:ln w="38100">
            <a:solidFill>
              <a:srgbClr val="804E25"/>
            </a:solidFill>
          </a:ln>
        </p:spPr>
      </p:sp>
      <p:sp>
        <p:nvSpPr>
          <p:cNvPr id="87" name="Freeform 87"/>
          <p:cNvSpPr/>
          <p:nvPr/>
        </p:nvSpPr>
        <p:spPr>
          <a:xfrm rot="460941">
            <a:off x="7250430" y="3641090"/>
            <a:ext cx="445770" cy="201295"/>
          </a:xfrm>
          <a:custGeom>
            <a:avLst/>
            <a:gdLst/>
            <a:ahLst/>
            <a:cxnLst/>
            <a:rect l="l" t="t" r="r" b="b"/>
            <a:pathLst>
              <a:path w="288419" h="314353">
                <a:moveTo>
                  <a:pt x="0" y="0"/>
                </a:moveTo>
                <a:lnTo>
                  <a:pt x="288418" y="0"/>
                </a:lnTo>
                <a:lnTo>
                  <a:pt x="288418" y="314352"/>
                </a:lnTo>
                <a:lnTo>
                  <a:pt x="0" y="314352"/>
                </a:lnTo>
                <a:lnTo>
                  <a:pt x="0" y="0"/>
                </a:lnTo>
                <a:close/>
              </a:path>
            </a:pathLst>
          </a:custGeom>
          <a:blipFill>
            <a:blip r:embed="rId2">
              <a:extLst>
                <a:ext uri="{96DAC541-7B7A-43D3-8B79-37D633B846F1}">
                  <asvg:svgBlip xmlns="" xmlns:asvg="http://schemas.microsoft.com/office/drawing/2016/SVG/main" r:embed="rId6"/>
                </a:ext>
              </a:extLst>
            </a:blip>
            <a:stretch>
              <a:fillRect/>
            </a:stretch>
          </a:blipFill>
        </p:spPr>
      </p:sp>
      <p:sp>
        <p:nvSpPr>
          <p:cNvPr id="88" name="Freeform 88"/>
          <p:cNvSpPr/>
          <p:nvPr/>
        </p:nvSpPr>
        <p:spPr>
          <a:xfrm>
            <a:off x="10871835" y="3527425"/>
            <a:ext cx="732155" cy="219075"/>
          </a:xfrm>
          <a:custGeom>
            <a:avLst/>
            <a:gdLst/>
            <a:ahLst/>
            <a:cxnLst/>
            <a:rect l="l" t="t" r="r" b="b"/>
            <a:pathLst>
              <a:path w="473415" h="341254">
                <a:moveTo>
                  <a:pt x="0" y="0"/>
                </a:moveTo>
                <a:lnTo>
                  <a:pt x="473415" y="0"/>
                </a:lnTo>
                <a:lnTo>
                  <a:pt x="473415" y="341254"/>
                </a:lnTo>
                <a:lnTo>
                  <a:pt x="0" y="34125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9" name="Freeform 89"/>
          <p:cNvSpPr/>
          <p:nvPr/>
        </p:nvSpPr>
        <p:spPr>
          <a:xfrm>
            <a:off x="6931660" y="4808855"/>
            <a:ext cx="479425" cy="204470"/>
          </a:xfrm>
          <a:custGeom>
            <a:avLst/>
            <a:gdLst/>
            <a:ahLst/>
            <a:cxnLst/>
            <a:rect l="l" t="t" r="r" b="b"/>
            <a:pathLst>
              <a:path w="310283" h="319057">
                <a:moveTo>
                  <a:pt x="0" y="0"/>
                </a:moveTo>
                <a:lnTo>
                  <a:pt x="310283" y="0"/>
                </a:lnTo>
                <a:lnTo>
                  <a:pt x="310283" y="319057"/>
                </a:lnTo>
                <a:lnTo>
                  <a:pt x="0" y="31905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4" name="Freeform 94"/>
          <p:cNvSpPr/>
          <p:nvPr/>
        </p:nvSpPr>
        <p:spPr>
          <a:xfrm>
            <a:off x="1936750" y="856615"/>
            <a:ext cx="8841740" cy="438785"/>
          </a:xfrm>
          <a:custGeom>
            <a:avLst/>
            <a:gdLst/>
            <a:ahLst/>
            <a:cxnLst/>
            <a:rect l="l" t="t" r="r" b="b"/>
            <a:pathLst>
              <a:path w="3044762" h="275843">
                <a:moveTo>
                  <a:pt x="35082" y="0"/>
                </a:moveTo>
                <a:lnTo>
                  <a:pt x="3009680" y="0"/>
                </a:lnTo>
                <a:cubicBezTo>
                  <a:pt x="3018984" y="0"/>
                  <a:pt x="3027907" y="3696"/>
                  <a:pt x="3034486" y="10275"/>
                </a:cubicBezTo>
                <a:cubicBezTo>
                  <a:pt x="3041066" y="16854"/>
                  <a:pt x="3044762" y="25777"/>
                  <a:pt x="3044762" y="35082"/>
                </a:cubicBezTo>
                <a:lnTo>
                  <a:pt x="3044762" y="240762"/>
                </a:lnTo>
                <a:cubicBezTo>
                  <a:pt x="3044762" y="260137"/>
                  <a:pt x="3029055" y="275843"/>
                  <a:pt x="3009680" y="275843"/>
                </a:cubicBezTo>
                <a:lnTo>
                  <a:pt x="35082" y="275843"/>
                </a:lnTo>
                <a:cubicBezTo>
                  <a:pt x="25777" y="275843"/>
                  <a:pt x="16854" y="272147"/>
                  <a:pt x="10275" y="265568"/>
                </a:cubicBezTo>
                <a:cubicBezTo>
                  <a:pt x="3696" y="258989"/>
                  <a:pt x="0" y="250066"/>
                  <a:pt x="0" y="240762"/>
                </a:cubicBezTo>
                <a:lnTo>
                  <a:pt x="0" y="35082"/>
                </a:lnTo>
                <a:cubicBezTo>
                  <a:pt x="0" y="25777"/>
                  <a:pt x="3696" y="16854"/>
                  <a:pt x="10275" y="10275"/>
                </a:cubicBezTo>
                <a:cubicBezTo>
                  <a:pt x="16854" y="3696"/>
                  <a:pt x="25777" y="0"/>
                  <a:pt x="35082" y="0"/>
                </a:cubicBezTo>
                <a:close/>
              </a:path>
            </a:pathLst>
          </a:custGeom>
          <a:solidFill>
            <a:srgbClr val="FFFFFF"/>
          </a:solidFill>
          <a:ln w="38100">
            <a:solidFill>
              <a:srgbClr val="804E25"/>
            </a:solidFill>
          </a:ln>
        </p:spPr>
      </p:sp>
      <p:sp>
        <p:nvSpPr>
          <p:cNvPr id="96" name="Freeform 96"/>
          <p:cNvSpPr/>
          <p:nvPr/>
        </p:nvSpPr>
        <p:spPr>
          <a:xfrm>
            <a:off x="8351520" y="1489075"/>
            <a:ext cx="491490" cy="198755"/>
          </a:xfrm>
          <a:custGeom>
            <a:avLst/>
            <a:gdLst/>
            <a:ahLst/>
            <a:cxnLst/>
            <a:rect l="l" t="t" r="r" b="b"/>
            <a:pathLst>
              <a:path w="318056" h="309707">
                <a:moveTo>
                  <a:pt x="0" y="0"/>
                </a:moveTo>
                <a:lnTo>
                  <a:pt x="318056" y="0"/>
                </a:lnTo>
                <a:lnTo>
                  <a:pt x="318056" y="309707"/>
                </a:lnTo>
                <a:lnTo>
                  <a:pt x="0" y="30970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7" name="TextBox 97"/>
          <p:cNvSpPr txBox="1"/>
          <p:nvPr/>
        </p:nvSpPr>
        <p:spPr>
          <a:xfrm>
            <a:off x="1600200" y="1350645"/>
            <a:ext cx="1901190" cy="377825"/>
          </a:xfrm>
          <a:prstGeom prst="rect">
            <a:avLst/>
          </a:prstGeom>
        </p:spPr>
        <p:txBody>
          <a:bodyPr wrap="square" lIns="0" tIns="0" rIns="0" bIns="0" rtlCol="0" anchor="t">
            <a:spAutoFit/>
          </a:bodyPr>
          <a:lstStyle/>
          <a:p>
            <a:pPr marL="0" marR="0" lvl="0" indent="0" algn="ctr" defTabSz="914400" rtl="0" eaLnBrk="1" fontAlgn="auto" latinLnBrk="0" hangingPunct="1">
              <a:lnSpc>
                <a:spcPts val="2950"/>
              </a:lnSpc>
              <a:spcBef>
                <a:spcPct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เอฟซี เรนโบว์ Bold Italics"/>
                <a:ea typeface="+mn-ea"/>
                <a:cs typeface="+mn-cs"/>
              </a:rPr>
              <a:t>Thời gian</a:t>
            </a:r>
          </a:p>
        </p:txBody>
      </p:sp>
      <p:sp>
        <p:nvSpPr>
          <p:cNvPr id="98" name="Freeform 98"/>
          <p:cNvSpPr/>
          <p:nvPr/>
        </p:nvSpPr>
        <p:spPr>
          <a:xfrm>
            <a:off x="1431290" y="1483360"/>
            <a:ext cx="442595" cy="173990"/>
          </a:xfrm>
          <a:custGeom>
            <a:avLst/>
            <a:gdLst/>
            <a:ahLst/>
            <a:cxnLst/>
            <a:rect l="l" t="t" r="r" b="b"/>
            <a:pathLst>
              <a:path w="286110" h="271566">
                <a:moveTo>
                  <a:pt x="0" y="0"/>
                </a:moveTo>
                <a:lnTo>
                  <a:pt x="286110" y="0"/>
                </a:lnTo>
                <a:lnTo>
                  <a:pt x="286110" y="271566"/>
                </a:lnTo>
                <a:lnTo>
                  <a:pt x="0" y="27156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9" name="Freeform 99"/>
          <p:cNvSpPr/>
          <p:nvPr/>
        </p:nvSpPr>
        <p:spPr>
          <a:xfrm>
            <a:off x="10203815" y="431165"/>
            <a:ext cx="2062480" cy="330835"/>
          </a:xfrm>
          <a:custGeom>
            <a:avLst/>
            <a:gdLst/>
            <a:ahLst/>
            <a:cxnLst/>
            <a:rect l="l" t="t" r="r" b="b"/>
            <a:pathLst>
              <a:path w="1332817" h="516164">
                <a:moveTo>
                  <a:pt x="0" y="0"/>
                </a:moveTo>
                <a:lnTo>
                  <a:pt x="1332816" y="0"/>
                </a:lnTo>
                <a:lnTo>
                  <a:pt x="1332816" y="516164"/>
                </a:lnTo>
                <a:lnTo>
                  <a:pt x="0" y="516164"/>
                </a:lnTo>
                <a:lnTo>
                  <a:pt x="0" y="0"/>
                </a:lnTo>
                <a:close/>
              </a:path>
            </a:pathLst>
          </a:custGeom>
          <a:blipFill>
            <a:blip r:embed="rId15">
              <a:extLst>
                <a:ext uri="{96DAC541-7B7A-43D3-8B79-37D633B846F1}">
                  <asvg:svgBlip xmlns="" xmlns:asvg="http://schemas.microsoft.com/office/drawing/2016/SVG/main" r:embed="rId3"/>
                </a:ext>
              </a:extLst>
            </a:blip>
            <a:stretch>
              <a:fillRect/>
            </a:stretch>
          </a:blipFill>
        </p:spPr>
      </p:sp>
      <p:sp>
        <p:nvSpPr>
          <p:cNvPr id="102" name="Freeform 102"/>
          <p:cNvSpPr/>
          <p:nvPr/>
        </p:nvSpPr>
        <p:spPr>
          <a:xfrm>
            <a:off x="3983990" y="1430020"/>
            <a:ext cx="4073525" cy="298450"/>
          </a:xfrm>
          <a:custGeom>
            <a:avLst/>
            <a:gdLst/>
            <a:ahLst/>
            <a:cxnLst/>
            <a:rect l="l" t="t" r="r" b="b"/>
            <a:pathLst>
              <a:path w="924635" h="221400">
                <a:moveTo>
                  <a:pt x="110700" y="0"/>
                </a:moveTo>
                <a:lnTo>
                  <a:pt x="813935" y="0"/>
                </a:lnTo>
                <a:cubicBezTo>
                  <a:pt x="875073" y="0"/>
                  <a:pt x="924635" y="49562"/>
                  <a:pt x="924635" y="110700"/>
                </a:cubicBezTo>
                <a:lnTo>
                  <a:pt x="924635" y="110700"/>
                </a:lnTo>
                <a:cubicBezTo>
                  <a:pt x="924635" y="140059"/>
                  <a:pt x="912972" y="168216"/>
                  <a:pt x="892212" y="188977"/>
                </a:cubicBezTo>
                <a:cubicBezTo>
                  <a:pt x="871451" y="209737"/>
                  <a:pt x="843294" y="221400"/>
                  <a:pt x="813935" y="221400"/>
                </a:cubicBezTo>
                <a:lnTo>
                  <a:pt x="110700" y="221400"/>
                </a:lnTo>
                <a:cubicBezTo>
                  <a:pt x="81340" y="221400"/>
                  <a:pt x="53184" y="209737"/>
                  <a:pt x="32423" y="188977"/>
                </a:cubicBezTo>
                <a:cubicBezTo>
                  <a:pt x="11663" y="168216"/>
                  <a:pt x="0" y="140059"/>
                  <a:pt x="0" y="110700"/>
                </a:cubicBezTo>
                <a:lnTo>
                  <a:pt x="0" y="110700"/>
                </a:lnTo>
                <a:cubicBezTo>
                  <a:pt x="0" y="81340"/>
                  <a:pt x="11663" y="53184"/>
                  <a:pt x="32423" y="32423"/>
                </a:cubicBezTo>
                <a:cubicBezTo>
                  <a:pt x="53184" y="11663"/>
                  <a:pt x="81340" y="0"/>
                  <a:pt x="110700" y="0"/>
                </a:cubicBezTo>
                <a:close/>
              </a:path>
            </a:pathLst>
          </a:custGeom>
          <a:solidFill>
            <a:srgbClr val="E88C2F"/>
          </a:solidFill>
        </p:spPr>
      </p:sp>
      <p:sp>
        <p:nvSpPr>
          <p:cNvPr id="105" name="Freeform 105"/>
          <p:cNvSpPr/>
          <p:nvPr/>
        </p:nvSpPr>
        <p:spPr>
          <a:xfrm>
            <a:off x="8181975" y="1431290"/>
            <a:ext cx="3007360" cy="297180"/>
          </a:xfrm>
          <a:custGeom>
            <a:avLst/>
            <a:gdLst/>
            <a:ahLst/>
            <a:cxnLst/>
            <a:rect l="l" t="t" r="r" b="b"/>
            <a:pathLst>
              <a:path w="924635" h="220647">
                <a:moveTo>
                  <a:pt x="110324" y="0"/>
                </a:moveTo>
                <a:lnTo>
                  <a:pt x="814311" y="0"/>
                </a:lnTo>
                <a:cubicBezTo>
                  <a:pt x="875241" y="0"/>
                  <a:pt x="924635" y="49394"/>
                  <a:pt x="924635" y="110324"/>
                </a:cubicBezTo>
                <a:lnTo>
                  <a:pt x="924635" y="110324"/>
                </a:lnTo>
                <a:cubicBezTo>
                  <a:pt x="924635" y="171254"/>
                  <a:pt x="875241" y="220647"/>
                  <a:pt x="814311" y="220647"/>
                </a:cubicBezTo>
                <a:lnTo>
                  <a:pt x="110324" y="220647"/>
                </a:lnTo>
                <a:cubicBezTo>
                  <a:pt x="49394" y="220647"/>
                  <a:pt x="0" y="171254"/>
                  <a:pt x="0" y="110324"/>
                </a:cubicBezTo>
                <a:lnTo>
                  <a:pt x="0" y="110324"/>
                </a:lnTo>
                <a:cubicBezTo>
                  <a:pt x="0" y="49394"/>
                  <a:pt x="49394" y="0"/>
                  <a:pt x="110324" y="0"/>
                </a:cubicBezTo>
                <a:close/>
              </a:path>
            </a:pathLst>
          </a:custGeom>
          <a:solidFill>
            <a:srgbClr val="6CA621"/>
          </a:solidFill>
        </p:spPr>
      </p:sp>
      <p:sp>
        <p:nvSpPr>
          <p:cNvPr id="111" name="Freeform 111"/>
          <p:cNvSpPr/>
          <p:nvPr/>
        </p:nvSpPr>
        <p:spPr>
          <a:xfrm rot="1953551">
            <a:off x="7558405" y="2465705"/>
            <a:ext cx="421005" cy="885190"/>
          </a:xfrm>
          <a:custGeom>
            <a:avLst/>
            <a:gdLst/>
            <a:ahLst/>
            <a:cxnLst/>
            <a:rect l="l" t="t" r="r" b="b"/>
            <a:pathLst>
              <a:path w="461791" h="813729">
                <a:moveTo>
                  <a:pt x="0" y="0"/>
                </a:moveTo>
                <a:lnTo>
                  <a:pt x="461791" y="0"/>
                </a:lnTo>
                <a:lnTo>
                  <a:pt x="461791" y="813729"/>
                </a:lnTo>
                <a:lnTo>
                  <a:pt x="0" y="813729"/>
                </a:lnTo>
                <a:lnTo>
                  <a:pt x="0" y="0"/>
                </a:lnTo>
                <a:close/>
              </a:path>
            </a:pathLst>
          </a:custGeom>
          <a:blipFill>
            <a:blip r:embed="rId16">
              <a:extLst>
                <a:ext uri="{96DAC541-7B7A-43D3-8B79-37D633B846F1}">
                  <asvg:svgBlip xmlns="" xmlns:asvg="http://schemas.microsoft.com/office/drawing/2016/SVG/main" r:embed="rId18"/>
                </a:ext>
              </a:extLst>
            </a:blip>
            <a:stretch>
              <a:fillRect/>
            </a:stretch>
          </a:blipFill>
        </p:spPr>
      </p:sp>
      <p:sp>
        <p:nvSpPr>
          <p:cNvPr id="112" name="Freeform 112"/>
          <p:cNvSpPr/>
          <p:nvPr/>
        </p:nvSpPr>
        <p:spPr>
          <a:xfrm rot="840000">
            <a:off x="10893425" y="3020695"/>
            <a:ext cx="645160" cy="414655"/>
          </a:xfrm>
          <a:custGeom>
            <a:avLst/>
            <a:gdLst/>
            <a:ahLst/>
            <a:cxnLst/>
            <a:rect l="l" t="t" r="r" b="b"/>
            <a:pathLst>
              <a:path w="545476" h="761572">
                <a:moveTo>
                  <a:pt x="0" y="0"/>
                </a:moveTo>
                <a:lnTo>
                  <a:pt x="545476" y="0"/>
                </a:lnTo>
                <a:lnTo>
                  <a:pt x="545476" y="761572"/>
                </a:lnTo>
                <a:lnTo>
                  <a:pt x="0" y="761572"/>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14" name="Freeform 114"/>
          <p:cNvSpPr/>
          <p:nvPr/>
        </p:nvSpPr>
        <p:spPr>
          <a:xfrm rot="20640000">
            <a:off x="3668395" y="4971415"/>
            <a:ext cx="470535" cy="457200"/>
          </a:xfrm>
          <a:custGeom>
            <a:avLst/>
            <a:gdLst/>
            <a:ahLst/>
            <a:cxnLst/>
            <a:rect l="l" t="t" r="r" b="b"/>
            <a:pathLst>
              <a:path w="449208" h="805152">
                <a:moveTo>
                  <a:pt x="0" y="0"/>
                </a:moveTo>
                <a:lnTo>
                  <a:pt x="449208" y="0"/>
                </a:lnTo>
                <a:lnTo>
                  <a:pt x="449208" y="805152"/>
                </a:lnTo>
                <a:lnTo>
                  <a:pt x="0" y="805152"/>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15" name="Freeform 115"/>
          <p:cNvSpPr/>
          <p:nvPr/>
        </p:nvSpPr>
        <p:spPr>
          <a:xfrm>
            <a:off x="9830435" y="4572000"/>
            <a:ext cx="895985" cy="495300"/>
          </a:xfrm>
          <a:custGeom>
            <a:avLst/>
            <a:gdLst/>
            <a:ahLst/>
            <a:cxnLst/>
            <a:rect l="l" t="t" r="r" b="b"/>
            <a:pathLst>
              <a:path w="579550" h="772733">
                <a:moveTo>
                  <a:pt x="0" y="0"/>
                </a:moveTo>
                <a:lnTo>
                  <a:pt x="579550" y="0"/>
                </a:lnTo>
                <a:lnTo>
                  <a:pt x="579550" y="772733"/>
                </a:lnTo>
                <a:lnTo>
                  <a:pt x="0" y="77273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21" name="TextBox 121"/>
          <p:cNvSpPr txBox="1"/>
          <p:nvPr/>
        </p:nvSpPr>
        <p:spPr>
          <a:xfrm>
            <a:off x="4679315" y="1390015"/>
            <a:ext cx="2498725" cy="377825"/>
          </a:xfrm>
          <a:prstGeom prst="rect">
            <a:avLst/>
          </a:prstGeom>
        </p:spPr>
        <p:txBody>
          <a:bodyPr lIns="0" tIns="0" rIns="0" bIns="0" rtlCol="0" anchor="t">
            <a:spAutoFit/>
          </a:bodyPr>
          <a:lstStyle/>
          <a:p>
            <a:pPr marL="0" marR="0" lvl="0" indent="0" algn="ctr" defTabSz="914400" rtl="0" eaLnBrk="1" fontAlgn="auto" latinLnBrk="0" hangingPunct="1">
              <a:lnSpc>
                <a:spcPts val="2950"/>
              </a:lnSpc>
              <a:spcBef>
                <a:spcPct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เอฟซี เรนโบว์ Bold Italics"/>
                <a:ea typeface="+mn-ea"/>
                <a:cs typeface="+mn-cs"/>
              </a:rPr>
              <a:t>Diến biến</a:t>
            </a:r>
          </a:p>
        </p:txBody>
      </p:sp>
      <p:sp>
        <p:nvSpPr>
          <p:cNvPr id="122" name="TextBox 122"/>
          <p:cNvSpPr txBox="1"/>
          <p:nvPr/>
        </p:nvSpPr>
        <p:spPr>
          <a:xfrm>
            <a:off x="8483600" y="1381125"/>
            <a:ext cx="2498725" cy="377825"/>
          </a:xfrm>
          <a:prstGeom prst="rect">
            <a:avLst/>
          </a:prstGeom>
        </p:spPr>
        <p:txBody>
          <a:bodyPr lIns="0" tIns="0" rIns="0" bIns="0" rtlCol="0" anchor="t">
            <a:spAutoFit/>
          </a:bodyPr>
          <a:lstStyle/>
          <a:p>
            <a:pPr marL="0" marR="0" lvl="0" indent="0" algn="ctr" defTabSz="914400" rtl="0" eaLnBrk="1" fontAlgn="auto" latinLnBrk="0" hangingPunct="1">
              <a:lnSpc>
                <a:spcPts val="2950"/>
              </a:lnSpc>
              <a:spcBef>
                <a:spcPct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เอฟซี เรนโบว์ Bold Italics"/>
                <a:ea typeface="+mn-ea"/>
                <a:cs typeface="+mn-cs"/>
              </a:rPr>
              <a:t>Kết quả</a:t>
            </a:r>
          </a:p>
        </p:txBody>
      </p:sp>
      <p:sp>
        <p:nvSpPr>
          <p:cNvPr id="124" name="TextBox 124"/>
          <p:cNvSpPr txBox="1"/>
          <p:nvPr/>
        </p:nvSpPr>
        <p:spPr>
          <a:xfrm>
            <a:off x="2044065" y="942340"/>
            <a:ext cx="8596630" cy="27686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Cuộc</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tiến</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quân</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của</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Nguyễn</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Huệ</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ra</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Bắc</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trong</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những</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năm</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1786 - 1788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đạt</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được</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kết</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1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quả</a:t>
            </a:r>
            <a:r>
              <a:rPr kumimoji="0" lang="en-US" sz="1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p>
        </p:txBody>
      </p:sp>
      <p:sp>
        <p:nvSpPr>
          <p:cNvPr id="12" name="TextBox 97"/>
          <p:cNvSpPr txBox="1"/>
          <p:nvPr/>
        </p:nvSpPr>
        <p:spPr>
          <a:xfrm>
            <a:off x="2212975" y="2388235"/>
            <a:ext cx="2072640" cy="377825"/>
          </a:xfrm>
          <a:prstGeom prst="rect">
            <a:avLst/>
          </a:prstGeom>
        </p:spPr>
        <p:txBody>
          <a:bodyPr wrap="square" lIns="0" tIns="0" rIns="0" bIns="0" rtlCol="0" anchor="t">
            <a:spAutoFit/>
          </a:bodyPr>
          <a:lstStyle/>
          <a:p>
            <a:pPr marL="0" marR="0" lvl="0" indent="0" algn="ctr" defTabSz="914400" rtl="0" eaLnBrk="1" fontAlgn="auto" latinLnBrk="0" hangingPunct="1">
              <a:lnSpc>
                <a:spcPts val="2950"/>
              </a:lnSpc>
              <a:spcBef>
                <a:spcPct val="0"/>
              </a:spcBef>
              <a:spcAft>
                <a:spcPts val="0"/>
              </a:spcAft>
              <a:buClrTx/>
              <a:buSzTx/>
              <a:buFontTx/>
              <a:buNone/>
              <a:tabLst/>
              <a:defRPr/>
            </a:pPr>
            <a:r>
              <a:rPr kumimoji="0" lang="en-US" sz="1350" b="0" i="0" u="none" strike="noStrike" kern="1200" cap="none" spc="0" normalizeH="0" baseline="0" noProof="0">
                <a:ln>
                  <a:noFill/>
                </a:ln>
                <a:solidFill>
                  <a:srgbClr val="FFFFFF"/>
                </a:solidFill>
                <a:effectLst/>
                <a:uLnTx/>
                <a:uFillTx/>
                <a:latin typeface="เอฟซี เรนโบว์ Bold Italics"/>
                <a:ea typeface="+mn-ea"/>
                <a:cs typeface="+mn-cs"/>
              </a:rPr>
              <a:t>Nă6</a:t>
            </a:r>
          </a:p>
        </p:txBody>
      </p:sp>
      <p:grpSp>
        <p:nvGrpSpPr>
          <p:cNvPr id="117" name="Group 15"/>
          <p:cNvGrpSpPr/>
          <p:nvPr/>
        </p:nvGrpSpPr>
        <p:grpSpPr>
          <a:xfrm>
            <a:off x="1336675" y="1870075"/>
            <a:ext cx="2277745" cy="3451225"/>
            <a:chOff x="-7424" y="-171649"/>
            <a:chExt cx="700367" cy="2559797"/>
          </a:xfrm>
        </p:grpSpPr>
        <p:sp>
          <p:nvSpPr>
            <p:cNvPr id="118" name="Freeform 16"/>
            <p:cNvSpPr/>
            <p:nvPr/>
          </p:nvSpPr>
          <p:spPr>
            <a:xfrm>
              <a:off x="0" y="-138680"/>
              <a:ext cx="692943" cy="1007905"/>
            </a:xfrm>
            <a:custGeom>
              <a:avLst/>
              <a:gdLst/>
              <a:ahLst/>
              <a:cxnLst/>
              <a:rect l="l" t="t" r="r" b="b"/>
              <a:pathLst>
                <a:path w="924635" h="900992">
                  <a:moveTo>
                    <a:pt x="115522" y="0"/>
                  </a:moveTo>
                  <a:lnTo>
                    <a:pt x="809113" y="0"/>
                  </a:lnTo>
                  <a:cubicBezTo>
                    <a:pt x="872914" y="0"/>
                    <a:pt x="924635" y="51721"/>
                    <a:pt x="924635" y="115522"/>
                  </a:cubicBezTo>
                  <a:lnTo>
                    <a:pt x="924635" y="785470"/>
                  </a:lnTo>
                  <a:cubicBezTo>
                    <a:pt x="924635" y="849271"/>
                    <a:pt x="872914" y="900992"/>
                    <a:pt x="809113" y="900992"/>
                  </a:cubicBezTo>
                  <a:lnTo>
                    <a:pt x="115522" y="900992"/>
                  </a:lnTo>
                  <a:cubicBezTo>
                    <a:pt x="51721" y="900992"/>
                    <a:pt x="0" y="849271"/>
                    <a:pt x="0" y="785470"/>
                  </a:cubicBezTo>
                  <a:lnTo>
                    <a:pt x="0" y="115522"/>
                  </a:lnTo>
                  <a:cubicBezTo>
                    <a:pt x="0" y="51721"/>
                    <a:pt x="51721" y="0"/>
                    <a:pt x="115522" y="0"/>
                  </a:cubicBezTo>
                  <a:close/>
                </a:path>
              </a:pathLst>
            </a:custGeom>
            <a:solidFill>
              <a:srgbClr val="FFFFFF"/>
            </a:solidFill>
            <a:ln w="38100">
              <a:solidFill>
                <a:srgbClr val="804E25"/>
              </a:solidFill>
            </a:ln>
          </p:spPr>
        </p:sp>
        <p:sp>
          <p:nvSpPr>
            <p:cNvPr id="119" name="TextBox 17"/>
            <p:cNvSpPr txBox="1"/>
            <p:nvPr/>
          </p:nvSpPr>
          <p:spPr>
            <a:xfrm>
              <a:off x="0" y="-171649"/>
              <a:ext cx="653090" cy="831757"/>
            </a:xfrm>
            <a:prstGeom prst="rect">
              <a:avLst/>
            </a:prstGeom>
          </p:spPr>
          <p:txBody>
            <a:bodyPr lIns="32579" tIns="32579" rIns="32579" bIns="32579"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155" b="0" i="0" u="none" strike="noStrike" kern="1200" cap="none" spc="0" normalizeH="0" baseline="0" noProof="0">
                <a:ln>
                  <a:noFill/>
                </a:ln>
                <a:solidFill>
                  <a:prstClr val="black"/>
                </a:solidFill>
                <a:effectLst/>
                <a:uLnTx/>
                <a:uFillTx/>
                <a:latin typeface="Constantia"/>
                <a:ea typeface="+mn-ea"/>
                <a:cs typeface="+mn-cs"/>
              </a:endParaRPr>
            </a:p>
          </p:txBody>
        </p:sp>
        <p:sp>
          <p:nvSpPr>
            <p:cNvPr id="23" name="Freeform 16"/>
            <p:cNvSpPr/>
            <p:nvPr/>
          </p:nvSpPr>
          <p:spPr>
            <a:xfrm>
              <a:off x="-7424" y="1380243"/>
              <a:ext cx="677314" cy="1007905"/>
            </a:xfrm>
            <a:custGeom>
              <a:avLst/>
              <a:gdLst/>
              <a:ahLst/>
              <a:cxnLst/>
              <a:rect l="l" t="t" r="r" b="b"/>
              <a:pathLst>
                <a:path w="924635" h="900992">
                  <a:moveTo>
                    <a:pt x="115522" y="0"/>
                  </a:moveTo>
                  <a:lnTo>
                    <a:pt x="809113" y="0"/>
                  </a:lnTo>
                  <a:cubicBezTo>
                    <a:pt x="872914" y="0"/>
                    <a:pt x="924635" y="51721"/>
                    <a:pt x="924635" y="115522"/>
                  </a:cubicBezTo>
                  <a:lnTo>
                    <a:pt x="924635" y="785470"/>
                  </a:lnTo>
                  <a:cubicBezTo>
                    <a:pt x="924635" y="849271"/>
                    <a:pt x="872914" y="900992"/>
                    <a:pt x="809113" y="900992"/>
                  </a:cubicBezTo>
                  <a:lnTo>
                    <a:pt x="115522" y="900992"/>
                  </a:lnTo>
                  <a:cubicBezTo>
                    <a:pt x="51721" y="900992"/>
                    <a:pt x="0" y="849271"/>
                    <a:pt x="0" y="785470"/>
                  </a:cubicBezTo>
                  <a:lnTo>
                    <a:pt x="0" y="115522"/>
                  </a:lnTo>
                  <a:cubicBezTo>
                    <a:pt x="0" y="51721"/>
                    <a:pt x="51721" y="0"/>
                    <a:pt x="115522" y="0"/>
                  </a:cubicBezTo>
                  <a:close/>
                </a:path>
              </a:pathLst>
            </a:custGeom>
            <a:solidFill>
              <a:srgbClr val="FFFFFF"/>
            </a:solidFill>
            <a:ln w="38100">
              <a:solidFill>
                <a:srgbClr val="804E25"/>
              </a:solidFill>
            </a:ln>
          </p:spPr>
        </p:sp>
      </p:grpSp>
      <p:sp>
        <p:nvSpPr>
          <p:cNvPr id="128" name="Freeform 110"/>
          <p:cNvSpPr/>
          <p:nvPr/>
        </p:nvSpPr>
        <p:spPr>
          <a:xfrm>
            <a:off x="1336675" y="2800350"/>
            <a:ext cx="876300" cy="502920"/>
          </a:xfrm>
          <a:custGeom>
            <a:avLst/>
            <a:gdLst/>
            <a:ahLst/>
            <a:cxnLst/>
            <a:rect l="l" t="t" r="r" b="b"/>
            <a:pathLst>
              <a:path w="566433" h="783990">
                <a:moveTo>
                  <a:pt x="0" y="0"/>
                </a:moveTo>
                <a:lnTo>
                  <a:pt x="566433" y="0"/>
                </a:lnTo>
                <a:lnTo>
                  <a:pt x="566433" y="783990"/>
                </a:lnTo>
                <a:lnTo>
                  <a:pt x="0" y="783990"/>
                </a:lnTo>
                <a:lnTo>
                  <a:pt x="0" y="0"/>
                </a:lnTo>
                <a:close/>
              </a:path>
            </a:pathLst>
          </a:custGeom>
          <a:blipFill>
            <a:blip r:embed="rId25">
              <a:extLst>
                <a:ext uri="{96DAC541-7B7A-43D3-8B79-37D633B846F1}">
                  <asvg:svgBlip xmlns="" xmlns:asvg="http://schemas.microsoft.com/office/drawing/2016/SVG/main" r:embed="rId28"/>
                </a:ext>
              </a:extLst>
            </a:blip>
            <a:stretch>
              <a:fillRect/>
            </a:stretch>
          </a:blipFill>
        </p:spPr>
      </p:sp>
      <p:sp>
        <p:nvSpPr>
          <p:cNvPr id="129" name="TextBox 97"/>
          <p:cNvSpPr txBox="1"/>
          <p:nvPr/>
        </p:nvSpPr>
        <p:spPr>
          <a:xfrm>
            <a:off x="1546225" y="2274570"/>
            <a:ext cx="1884680" cy="377825"/>
          </a:xfrm>
          <a:prstGeom prst="rect">
            <a:avLst/>
          </a:prstGeom>
        </p:spPr>
        <p:txBody>
          <a:bodyPr wrap="square" lIns="0" tIns="0" rIns="0" bIns="0" rtlCol="0" anchor="t">
            <a:spAutoFit/>
          </a:bodyPr>
          <a:lstStyle/>
          <a:p>
            <a:pPr marL="0" marR="0" lvl="0" indent="0" algn="ctr" defTabSz="914400" rtl="0" eaLnBrk="1" fontAlgn="auto" latinLnBrk="0" hangingPunct="1">
              <a:lnSpc>
                <a:spcPts val="295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Năm 1786</a:t>
            </a:r>
          </a:p>
        </p:txBody>
      </p:sp>
      <p:sp>
        <p:nvSpPr>
          <p:cNvPr id="131" name="TextBox 97"/>
          <p:cNvSpPr txBox="1"/>
          <p:nvPr/>
        </p:nvSpPr>
        <p:spPr>
          <a:xfrm>
            <a:off x="4124960" y="1946275"/>
            <a:ext cx="3767455" cy="541020"/>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T5/1786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Nguyễn</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Huệ</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tiến</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đánh</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và</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hạ</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thành</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Phú</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Xuân</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Huế</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a:t>
            </a:r>
          </a:p>
        </p:txBody>
      </p:sp>
      <p:sp>
        <p:nvSpPr>
          <p:cNvPr id="132" name="TextBox 123"/>
          <p:cNvSpPr txBox="1"/>
          <p:nvPr/>
        </p:nvSpPr>
        <p:spPr>
          <a:xfrm>
            <a:off x="3962400" y="5321300"/>
            <a:ext cx="5751195" cy="358775"/>
          </a:xfrm>
          <a:prstGeom prst="rect">
            <a:avLst/>
          </a:prstGeom>
        </p:spPr>
        <p:txBody>
          <a:bodyPr wrap="square"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เอฟซี เรนโบว์ Bold Italics"/>
                <a:ea typeface="+mn-ea"/>
                <a:cs typeface="+mn-cs"/>
              </a:rPr>
              <a:t>Tên các thành viên trong nhóm:</a:t>
            </a:r>
          </a:p>
        </p:txBody>
      </p:sp>
      <p:sp>
        <p:nvSpPr>
          <p:cNvPr id="133" name="TextBox 97"/>
          <p:cNvSpPr txBox="1"/>
          <p:nvPr/>
        </p:nvSpPr>
        <p:spPr>
          <a:xfrm>
            <a:off x="8331835" y="1914525"/>
            <a:ext cx="2783840" cy="73850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Tây</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Sơn</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tiến</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ra</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Nam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sông</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Gianh</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giải</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phóng</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đất</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đai</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Đàng</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Trong</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tiến</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ra</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Đàng</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 </a:t>
            </a:r>
            <a:r>
              <a:rPr kumimoji="0" lang="en-US" sz="1600" b="1" i="0" u="none" strike="noStrike" kern="1200" cap="none" spc="0" normalizeH="0" baseline="0" noProof="0" dirty="0" err="1">
                <a:ln>
                  <a:noFill/>
                </a:ln>
                <a:solidFill>
                  <a:srgbClr val="0BD0D9">
                    <a:lumMod val="50000"/>
                  </a:srgbClr>
                </a:solidFill>
                <a:effectLst/>
                <a:uLnTx/>
                <a:uFillTx/>
                <a:latin typeface="Times New Roman" panose="02020603050405020304" charset="0"/>
                <a:ea typeface="+mn-ea"/>
                <a:cs typeface="Times New Roman" panose="02020603050405020304" charset="0"/>
              </a:rPr>
              <a:t>Ngoài</a:t>
            </a:r>
            <a:r>
              <a:rPr kumimoji="0" lang="en-US" sz="1600" b="1" i="0" u="none" strike="noStrike" kern="1200" cap="none" spc="0" normalizeH="0" baseline="0" noProof="0" dirty="0">
                <a:ln>
                  <a:noFill/>
                </a:ln>
                <a:solidFill>
                  <a:srgbClr val="0BD0D9">
                    <a:lumMod val="50000"/>
                  </a:srgbClr>
                </a:solidFill>
                <a:effectLst/>
                <a:uLnTx/>
                <a:uFillTx/>
                <a:latin typeface="Times New Roman" panose="02020603050405020304" charset="0"/>
                <a:ea typeface="+mn-ea"/>
                <a:cs typeface="Times New Roman" panose="02020603050405020304" charset="0"/>
              </a:rPr>
              <a:t>.</a:t>
            </a:r>
          </a:p>
        </p:txBody>
      </p:sp>
      <p:sp>
        <p:nvSpPr>
          <p:cNvPr id="134" name="TextBox 97"/>
          <p:cNvSpPr txBox="1"/>
          <p:nvPr/>
        </p:nvSpPr>
        <p:spPr>
          <a:xfrm>
            <a:off x="4106545" y="2534920"/>
            <a:ext cx="3459480" cy="639445"/>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ct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Times New Roman" panose="02020603050405020304" charset="0"/>
                <a:ea typeface="+mn-ea"/>
                <a:cs typeface="Times New Roman" panose="02020603050405020304" charset="0"/>
              </a:rPr>
              <a:t>T7/1786 với danh nghĩa: Phù Lê diệt Trịnh” Tây sơn tiến vào Thăng Long.</a:t>
            </a:r>
          </a:p>
        </p:txBody>
      </p:sp>
      <p:sp>
        <p:nvSpPr>
          <p:cNvPr id="135" name="TextBox 97"/>
          <p:cNvSpPr txBox="1"/>
          <p:nvPr/>
        </p:nvSpPr>
        <p:spPr>
          <a:xfrm>
            <a:off x="8350250" y="2698115"/>
            <a:ext cx="2765425" cy="590550"/>
          </a:xfrm>
          <a:prstGeom prst="rect">
            <a:avLst/>
          </a:prstGeom>
        </p:spPr>
        <p:txBody>
          <a:bodyPr wrap="square" lIns="0" tIns="0" rIns="0" bIns="0" rtlCol="0" anchor="t">
            <a:spAutoFit/>
          </a:bodyPr>
          <a:lstStyle/>
          <a:p>
            <a:pPr marL="0" marR="0" lvl="0" indent="0" algn="just" defTabSz="914400" rtl="0" eaLnBrk="1" fontAlgn="auto" latinLnBrk="0" hangingPunct="1">
              <a:lnSpc>
                <a:spcPct val="80000"/>
              </a:lnSpc>
              <a:spcBef>
                <a:spcPct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Times New Roman" panose="02020603050405020304" charset="0"/>
                <a:ea typeface="+mn-ea"/>
                <a:cs typeface="Times New Roman" panose="02020603050405020304" charset="0"/>
              </a:rPr>
              <a:t>Lật đổ họ Trịnh, giao chính quyền lại cho vua Lê, rút vào Nam.</a:t>
            </a:r>
          </a:p>
        </p:txBody>
      </p:sp>
      <p:sp>
        <p:nvSpPr>
          <p:cNvPr id="140" name="TextBox 97"/>
          <p:cNvSpPr txBox="1"/>
          <p:nvPr/>
        </p:nvSpPr>
        <p:spPr>
          <a:xfrm>
            <a:off x="4146550" y="4191000"/>
            <a:ext cx="3642995" cy="639445"/>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ct val="0"/>
              </a:spcBef>
              <a:spcAft>
                <a:spcPts val="0"/>
              </a:spcAft>
              <a:buClrTx/>
              <a:buSzTx/>
              <a:buFontTx/>
              <a:buNone/>
              <a:tabLst/>
              <a:defRPr/>
            </a:pPr>
            <a:r>
              <a:rPr kumimoji="0" lang="en-US" sz="1600" b="1" i="0" u="none" strike="noStrike" kern="1200" cap="none" spc="0" normalizeH="0" baseline="0" noProof="0">
                <a:ln>
                  <a:noFill/>
                </a:ln>
                <a:solidFill>
                  <a:srgbClr val="04617B">
                    <a:lumMod val="60000"/>
                    <a:lumOff val="40000"/>
                  </a:srgbClr>
                </a:solidFill>
                <a:effectLst/>
                <a:uLnTx/>
                <a:uFillTx/>
                <a:latin typeface="Times New Roman" panose="02020603050405020304" charset="0"/>
                <a:ea typeface="+mn-ea"/>
                <a:cs typeface="Times New Roman" panose="02020603050405020304" charset="0"/>
              </a:rPr>
              <a:t>Bắc Hà rối loạn Nguyễn Huệ tiến quân ra Bắc lần hai, vua Lê Chiêu Thống bỏ chốn.</a:t>
            </a:r>
          </a:p>
        </p:txBody>
      </p:sp>
      <p:sp>
        <p:nvSpPr>
          <p:cNvPr id="141" name="TextBox 97"/>
          <p:cNvSpPr txBox="1"/>
          <p:nvPr/>
        </p:nvSpPr>
        <p:spPr>
          <a:xfrm>
            <a:off x="8351520" y="4114800"/>
            <a:ext cx="2665730" cy="688340"/>
          </a:xfrm>
          <a:prstGeom prst="rect">
            <a:avLst/>
          </a:prstGeom>
        </p:spPr>
        <p:txBody>
          <a:bodyPr wrap="square" lIns="0" tIns="0" rIns="0" bIns="0" rtlCol="0" anchor="t">
            <a:spAutoFit/>
          </a:bodyPr>
          <a:lstStyle/>
          <a:p>
            <a:pPr marL="0" marR="0" lvl="0" indent="0" algn="just" defTabSz="914400" rtl="0" eaLnBrk="1" fontAlgn="auto" latinLnBrk="0" hangingPunct="1">
              <a:lnSpc>
                <a:spcPct val="140000"/>
              </a:lnSpc>
              <a:spcBef>
                <a:spcPct val="0"/>
              </a:spcBef>
              <a:spcAft>
                <a:spcPts val="0"/>
              </a:spcAft>
              <a:buClrTx/>
              <a:buSzTx/>
              <a:buFontTx/>
              <a:buNone/>
              <a:tabLst/>
              <a:defRPr/>
            </a:pPr>
            <a:r>
              <a:rPr kumimoji="0" lang="en-US" sz="1600" b="1" i="0" u="none" strike="noStrike" kern="1200" cap="none" spc="0" normalizeH="0" baseline="0" noProof="0">
                <a:ln>
                  <a:noFill/>
                </a:ln>
                <a:solidFill>
                  <a:srgbClr val="04617B">
                    <a:lumMod val="60000"/>
                    <a:lumOff val="40000"/>
                  </a:srgbClr>
                </a:solidFill>
                <a:effectLst/>
                <a:uLnTx/>
                <a:uFillTx/>
                <a:latin typeface="Times New Roman" panose="02020603050405020304" charset="0"/>
                <a:ea typeface="+mn-ea"/>
                <a:cs typeface="Times New Roman" panose="02020603050405020304" charset="0"/>
              </a:rPr>
              <a:t> Chính quyền phong kiến Lê - Trịnh sụp đổ.</a:t>
            </a:r>
          </a:p>
        </p:txBody>
      </p:sp>
      <p:sp>
        <p:nvSpPr>
          <p:cNvPr id="24" name="TextBox 97"/>
          <p:cNvSpPr txBox="1"/>
          <p:nvPr/>
        </p:nvSpPr>
        <p:spPr>
          <a:xfrm>
            <a:off x="1520190" y="4382770"/>
            <a:ext cx="1884680" cy="377825"/>
          </a:xfrm>
          <a:prstGeom prst="rect">
            <a:avLst/>
          </a:prstGeom>
        </p:spPr>
        <p:txBody>
          <a:bodyPr wrap="square" lIns="0" tIns="0" rIns="0" bIns="0" rtlCol="0" anchor="t">
            <a:spAutoFit/>
          </a:bodyPr>
          <a:lstStyle/>
          <a:p>
            <a:pPr marL="0" marR="0" lvl="0" indent="0" algn="ctr" defTabSz="914400" rtl="0" eaLnBrk="1" fontAlgn="auto" latinLnBrk="0" hangingPunct="1">
              <a:lnSpc>
                <a:spcPts val="295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Năm 1788</a:t>
            </a:r>
          </a:p>
        </p:txBody>
      </p:sp>
      <p:sp>
        <p:nvSpPr>
          <p:cNvPr id="26" name="TextBox 121"/>
          <p:cNvSpPr txBox="1"/>
          <p:nvPr/>
        </p:nvSpPr>
        <p:spPr>
          <a:xfrm>
            <a:off x="4641215" y="3493135"/>
            <a:ext cx="2498725" cy="377825"/>
          </a:xfrm>
          <a:prstGeom prst="rect">
            <a:avLst/>
          </a:prstGeom>
        </p:spPr>
        <p:txBody>
          <a:bodyPr lIns="0" tIns="0" rIns="0" bIns="0" rtlCol="0" anchor="t">
            <a:spAutoFit/>
          </a:bodyPr>
          <a:lstStyle/>
          <a:p>
            <a:pPr marL="0" marR="0" lvl="0" indent="0" algn="ctr" defTabSz="914400" rtl="0" eaLnBrk="1" fontAlgn="auto" latinLnBrk="0" hangingPunct="1">
              <a:lnSpc>
                <a:spcPts val="2950"/>
              </a:lnSpc>
              <a:spcBef>
                <a:spcPct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เอฟซี เรนโบว์ Bold Italics"/>
                <a:ea typeface="+mn-ea"/>
                <a:cs typeface="+mn-cs"/>
              </a:rPr>
              <a:t>Diến biến</a:t>
            </a:r>
          </a:p>
        </p:txBody>
      </p:sp>
      <p:sp>
        <p:nvSpPr>
          <p:cNvPr id="27" name="TextBox 122"/>
          <p:cNvSpPr txBox="1"/>
          <p:nvPr/>
        </p:nvSpPr>
        <p:spPr>
          <a:xfrm>
            <a:off x="8302625" y="3527425"/>
            <a:ext cx="2498725" cy="377825"/>
          </a:xfrm>
          <a:prstGeom prst="rect">
            <a:avLst/>
          </a:prstGeom>
        </p:spPr>
        <p:txBody>
          <a:bodyPr lIns="0" tIns="0" rIns="0" bIns="0" rtlCol="0" anchor="t">
            <a:spAutoFit/>
          </a:bodyPr>
          <a:lstStyle/>
          <a:p>
            <a:pPr marL="0" marR="0" lvl="0" indent="0" algn="ctr" defTabSz="914400" rtl="0" eaLnBrk="1" fontAlgn="auto" latinLnBrk="0" hangingPunct="1">
              <a:lnSpc>
                <a:spcPts val="2950"/>
              </a:lnSpc>
              <a:spcBef>
                <a:spcPct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เอฟซี เรนโบว์ Bold Italics"/>
                <a:ea typeface="+mn-ea"/>
                <a:cs typeface="+mn-cs"/>
              </a:rPr>
              <a:t>Kết quả</a:t>
            </a:r>
          </a:p>
        </p:txBody>
      </p:sp>
      <p:sp>
        <p:nvSpPr>
          <p:cNvPr id="22" name="TextBox 97"/>
          <p:cNvSpPr txBox="1"/>
          <p:nvPr/>
        </p:nvSpPr>
        <p:spPr>
          <a:xfrm>
            <a:off x="1532648" y="3542030"/>
            <a:ext cx="1900024" cy="377825"/>
          </a:xfrm>
          <a:prstGeom prst="rect">
            <a:avLst/>
          </a:prstGeom>
        </p:spPr>
        <p:txBody>
          <a:bodyPr wrap="square" lIns="0" tIns="0" rIns="0" bIns="0" rtlCol="0" anchor="t">
            <a:spAutoFit/>
          </a:bodyPr>
          <a:lstStyle/>
          <a:p>
            <a:pPr marL="0" marR="0" lvl="0" indent="0" algn="ctr" defTabSz="914400" rtl="0" eaLnBrk="1" fontAlgn="auto" latinLnBrk="0" hangingPunct="1">
              <a:lnSpc>
                <a:spcPts val="2950"/>
              </a:lnSpc>
              <a:spcBef>
                <a:spcPct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เอฟซี เรนโบว์ Bold Italics"/>
                <a:ea typeface="+mn-ea"/>
                <a:cs typeface="+mn-cs"/>
              </a:rPr>
              <a:t>Thời gian</a:t>
            </a:r>
          </a:p>
        </p:txBody>
      </p:sp>
      <p:sp>
        <p:nvSpPr>
          <p:cNvPr id="25" name="Freeform 113"/>
          <p:cNvSpPr/>
          <p:nvPr/>
        </p:nvSpPr>
        <p:spPr>
          <a:xfrm>
            <a:off x="1220002" y="4915535"/>
            <a:ext cx="421322" cy="503555"/>
          </a:xfrm>
          <a:custGeom>
            <a:avLst/>
            <a:gdLst/>
            <a:ahLst/>
            <a:cxnLst/>
            <a:rect l="l" t="t" r="r" b="b"/>
            <a:pathLst>
              <a:path w="540252" h="583268">
                <a:moveTo>
                  <a:pt x="0" y="0"/>
                </a:moveTo>
                <a:lnTo>
                  <a:pt x="540252" y="0"/>
                </a:lnTo>
                <a:lnTo>
                  <a:pt x="540252" y="583268"/>
                </a:lnTo>
                <a:lnTo>
                  <a:pt x="0" y="583268"/>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2" name="Rectangle 1"/>
          <p:cNvSpPr/>
          <p:nvPr/>
        </p:nvSpPr>
        <p:spPr>
          <a:xfrm>
            <a:off x="304800" y="104140"/>
            <a:ext cx="4336415" cy="32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7" name="TextBox 120"/>
          <p:cNvSpPr txBox="1"/>
          <p:nvPr/>
        </p:nvSpPr>
        <p:spPr>
          <a:xfrm>
            <a:off x="1532255" y="104140"/>
            <a:ext cx="9392920" cy="666977"/>
          </a:xfrm>
          <a:prstGeom prst="rect">
            <a:avLst/>
          </a:prstGeom>
        </p:spPr>
        <p:txBody>
          <a:bodyPr lIns="0" tIns="0" rIns="0" bIns="0" rtlCol="0" anchor="t">
            <a:spAutoFit/>
          </a:bodyPr>
          <a:lstStyle/>
          <a:p>
            <a:pPr marL="0" marR="0" lvl="0" indent="0" algn="ctr" defTabSz="914400" rtl="0" eaLnBrk="1" fontAlgn="auto" latinLnBrk="0" hangingPunct="1">
              <a:lnSpc>
                <a:spcPts val="6000"/>
              </a:lnSpc>
              <a:spcBef>
                <a:spcPts val="0"/>
              </a:spcBef>
              <a:spcAft>
                <a:spcPts val="0"/>
              </a:spcAft>
              <a:buClrTx/>
              <a:buSzTx/>
              <a:buFontTx/>
              <a:buNone/>
              <a:tabLst/>
              <a:defRPr/>
            </a:pPr>
            <a:r>
              <a:rPr kumimoji="0" lang="en-US" sz="3080" b="1" i="0" u="none" strike="noStrike" kern="1200" cap="none" spc="0" normalizeH="0" baseline="0" noProof="0" dirty="0">
                <a:ln>
                  <a:noFill/>
                </a:ln>
                <a:solidFill>
                  <a:srgbClr val="FF0000"/>
                </a:solidFill>
                <a:effectLst/>
                <a:uLnTx/>
                <a:uFillTx/>
                <a:latin typeface="เอฟซี เรนโบว์ Bold"/>
                <a:ea typeface="+mn-ea"/>
                <a:cs typeface="+mn-cs"/>
              </a:rPr>
              <a:t>PHIẾU HỌC </a:t>
            </a:r>
            <a:r>
              <a:rPr kumimoji="0" lang="en-US" sz="3080" b="1" i="0" u="none" strike="noStrike" kern="1200" cap="none" spc="0" normalizeH="0" baseline="0" noProof="0" dirty="0" smtClean="0">
                <a:ln>
                  <a:noFill/>
                </a:ln>
                <a:solidFill>
                  <a:srgbClr val="FF0000"/>
                </a:solidFill>
                <a:effectLst/>
                <a:uLnTx/>
                <a:uFillTx/>
                <a:latin typeface="เอฟซี เรนโบว์ Bold"/>
                <a:ea typeface="+mn-ea"/>
                <a:cs typeface="+mn-cs"/>
              </a:rPr>
              <a:t>TẬP</a:t>
            </a:r>
            <a:r>
              <a:rPr kumimoji="0" lang="vi-VN" sz="3080" b="1" i="0" u="none" strike="noStrike" kern="1200" cap="none" spc="0" normalizeH="0" baseline="0" noProof="0" dirty="0" smtClean="0">
                <a:ln>
                  <a:noFill/>
                </a:ln>
                <a:solidFill>
                  <a:srgbClr val="FF0000"/>
                </a:solidFill>
                <a:effectLst/>
                <a:uLnTx/>
                <a:uFillTx/>
                <a:latin typeface="เอฟซี เรนโบว์ Bold"/>
                <a:ea typeface="+mn-ea"/>
                <a:cs typeface="+mn-cs"/>
              </a:rPr>
              <a:t> SỐ 3</a:t>
            </a:r>
            <a:endParaRPr kumimoji="0" lang="en-US" sz="3080" b="1" i="0" u="none" strike="noStrike" kern="1200" cap="none" spc="0" normalizeH="0" baseline="0" noProof="0" dirty="0">
              <a:ln>
                <a:noFill/>
              </a:ln>
              <a:solidFill>
                <a:srgbClr val="FF0000"/>
              </a:solidFill>
              <a:effectLst/>
              <a:uLnTx/>
              <a:uFillTx/>
              <a:latin typeface="เอฟซี เรนโบว์ Bold"/>
              <a:ea typeface="+mn-ea"/>
              <a:cs typeface="+mn-cs"/>
            </a:endParaRPr>
          </a:p>
        </p:txBody>
      </p:sp>
    </p:spTree>
    <p:extLst>
      <p:ext uri="{BB962C8B-B14F-4D97-AF65-F5344CB8AC3E}">
        <p14:creationId xmlns:p14="http://schemas.microsoft.com/office/powerpoint/2010/main" val="210616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 calcmode="lin" valueType="num">
                                      <p:cBhvr additive="base">
                                        <p:cTn id="7" dur="500" fill="hold"/>
                                        <p:tgtEl>
                                          <p:spTgt spid="131"/>
                                        </p:tgtEl>
                                        <p:attrNameLst>
                                          <p:attrName>ppt_x</p:attrName>
                                        </p:attrNameLst>
                                      </p:cBhvr>
                                      <p:tavLst>
                                        <p:tav tm="0">
                                          <p:val>
                                            <p:strVal val="#ppt_x"/>
                                          </p:val>
                                        </p:tav>
                                        <p:tav tm="100000">
                                          <p:val>
                                            <p:strVal val="#ppt_x"/>
                                          </p:val>
                                        </p:tav>
                                      </p:tavLst>
                                    </p:anim>
                                    <p:anim calcmode="lin" valueType="num">
                                      <p:cBhvr additive="base">
                                        <p:cTn id="8" dur="500" fill="hold"/>
                                        <p:tgtEl>
                                          <p:spTgt spid="1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
                                        </p:tgtEl>
                                        <p:attrNameLst>
                                          <p:attrName>style.visibility</p:attrName>
                                        </p:attrNameLst>
                                      </p:cBhvr>
                                      <p:to>
                                        <p:strVal val="visible"/>
                                      </p:to>
                                    </p:set>
                                    <p:anim calcmode="lin" valueType="num">
                                      <p:cBhvr additive="base">
                                        <p:cTn id="11" dur="500" fill="hold"/>
                                        <p:tgtEl>
                                          <p:spTgt spid="133"/>
                                        </p:tgtEl>
                                        <p:attrNameLst>
                                          <p:attrName>ppt_x</p:attrName>
                                        </p:attrNameLst>
                                      </p:cBhvr>
                                      <p:tavLst>
                                        <p:tav tm="0">
                                          <p:val>
                                            <p:strVal val="#ppt_x"/>
                                          </p:val>
                                        </p:tav>
                                        <p:tav tm="100000">
                                          <p:val>
                                            <p:strVal val="#ppt_x"/>
                                          </p:val>
                                        </p:tav>
                                      </p:tavLst>
                                    </p:anim>
                                    <p:anim calcmode="lin" valueType="num">
                                      <p:cBhvr additive="base">
                                        <p:cTn id="12"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4"/>
                                        </p:tgtEl>
                                        <p:attrNameLst>
                                          <p:attrName>style.visibility</p:attrName>
                                        </p:attrNameLst>
                                      </p:cBhvr>
                                      <p:to>
                                        <p:strVal val="visible"/>
                                      </p:to>
                                    </p:set>
                                    <p:anim calcmode="lin" valueType="num">
                                      <p:cBhvr additive="base">
                                        <p:cTn id="17" dur="500" fill="hold"/>
                                        <p:tgtEl>
                                          <p:spTgt spid="134"/>
                                        </p:tgtEl>
                                        <p:attrNameLst>
                                          <p:attrName>ppt_x</p:attrName>
                                        </p:attrNameLst>
                                      </p:cBhvr>
                                      <p:tavLst>
                                        <p:tav tm="0">
                                          <p:val>
                                            <p:strVal val="#ppt_x"/>
                                          </p:val>
                                        </p:tav>
                                        <p:tav tm="100000">
                                          <p:val>
                                            <p:strVal val="#ppt_x"/>
                                          </p:val>
                                        </p:tav>
                                      </p:tavLst>
                                    </p:anim>
                                    <p:anim calcmode="lin" valueType="num">
                                      <p:cBhvr additive="base">
                                        <p:cTn id="18" dur="500" fill="hold"/>
                                        <p:tgtEl>
                                          <p:spTgt spid="1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5"/>
                                        </p:tgtEl>
                                        <p:attrNameLst>
                                          <p:attrName>style.visibility</p:attrName>
                                        </p:attrNameLst>
                                      </p:cBhvr>
                                      <p:to>
                                        <p:strVal val="visible"/>
                                      </p:to>
                                    </p:set>
                                    <p:anim calcmode="lin" valueType="num">
                                      <p:cBhvr additive="base">
                                        <p:cTn id="21" dur="500" fill="hold"/>
                                        <p:tgtEl>
                                          <p:spTgt spid="135"/>
                                        </p:tgtEl>
                                        <p:attrNameLst>
                                          <p:attrName>ppt_x</p:attrName>
                                        </p:attrNameLst>
                                      </p:cBhvr>
                                      <p:tavLst>
                                        <p:tav tm="0">
                                          <p:val>
                                            <p:strVal val="#ppt_x"/>
                                          </p:val>
                                        </p:tav>
                                        <p:tav tm="100000">
                                          <p:val>
                                            <p:strVal val="#ppt_x"/>
                                          </p:val>
                                        </p:tav>
                                      </p:tavLst>
                                    </p:anim>
                                    <p:anim calcmode="lin" valueType="num">
                                      <p:cBhvr additive="base">
                                        <p:cTn id="22"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40"/>
                                        </p:tgtEl>
                                        <p:attrNameLst>
                                          <p:attrName>style.visibility</p:attrName>
                                        </p:attrNameLst>
                                      </p:cBhvr>
                                      <p:to>
                                        <p:strVal val="visible"/>
                                      </p:to>
                                    </p:set>
                                    <p:animEffect transition="in" filter="checkerboard(across)">
                                      <p:cBhvr>
                                        <p:cTn id="27" dur="500"/>
                                        <p:tgtEl>
                                          <p:spTgt spid="14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41"/>
                                        </p:tgtEl>
                                        <p:attrNameLst>
                                          <p:attrName>style.visibility</p:attrName>
                                        </p:attrNameLst>
                                      </p:cBhvr>
                                      <p:to>
                                        <p:strVal val="visible"/>
                                      </p:to>
                                    </p:set>
                                    <p:animEffect transition="in" filter="checkerboard(across)">
                                      <p:cBhvr>
                                        <p:cTn id="30"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1" grpId="0"/>
      <p:bldP spid="131" grpId="1"/>
      <p:bldP spid="133" grpId="0"/>
      <p:bldP spid="133" grpId="1"/>
      <p:bldP spid="134" grpId="0"/>
      <p:bldP spid="134" grpId="1"/>
      <p:bldP spid="135" grpId="0"/>
      <p:bldP spid="135" grpId="1"/>
      <p:bldP spid="140" grpId="0"/>
      <p:bldP spid="140" grpId="1"/>
      <p:bldP spid="141" grpId="0"/>
      <p:bldP spid="141" grpId="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D92B8"/>
        </a:solidFill>
        <a:effectLst/>
      </p:bgPr>
    </p:bg>
    <p:spTree>
      <p:nvGrpSpPr>
        <p:cNvPr id="1" name=""/>
        <p:cNvGrpSpPr/>
        <p:nvPr/>
      </p:nvGrpSpPr>
      <p:grpSpPr>
        <a:xfrm>
          <a:off x="0" y="0"/>
          <a:ext cx="0" cy="0"/>
          <a:chOff x="0" y="0"/>
          <a:chExt cx="0" cy="0"/>
        </a:xfrm>
      </p:grpSpPr>
      <p:grpSp>
        <p:nvGrpSpPr>
          <p:cNvPr id="2" name="Group 2"/>
          <p:cNvGrpSpPr/>
          <p:nvPr/>
        </p:nvGrpSpPr>
        <p:grpSpPr>
          <a:xfrm>
            <a:off x="1980096" y="148357"/>
            <a:ext cx="8230536" cy="768155"/>
            <a:chOff x="0" y="0"/>
            <a:chExt cx="3250064" cy="303328"/>
          </a:xfrm>
        </p:grpSpPr>
        <p:sp>
          <p:nvSpPr>
            <p:cNvPr id="3" name="Freeform 3"/>
            <p:cNvSpPr/>
            <p:nvPr/>
          </p:nvSpPr>
          <p:spPr>
            <a:xfrm>
              <a:off x="0" y="0"/>
              <a:ext cx="3250064" cy="303328"/>
            </a:xfrm>
            <a:custGeom>
              <a:avLst/>
              <a:gdLst/>
              <a:ahLst/>
              <a:cxnLst/>
              <a:rect l="l" t="t" r="r" b="b"/>
              <a:pathLst>
                <a:path w="3250064" h="303328">
                  <a:moveTo>
                    <a:pt x="12805" y="0"/>
                  </a:moveTo>
                  <a:lnTo>
                    <a:pt x="3237259" y="0"/>
                  </a:lnTo>
                  <a:cubicBezTo>
                    <a:pt x="3240655" y="0"/>
                    <a:pt x="3243912" y="1349"/>
                    <a:pt x="3246314" y="3751"/>
                  </a:cubicBezTo>
                  <a:cubicBezTo>
                    <a:pt x="3248715" y="6152"/>
                    <a:pt x="3250064" y="9409"/>
                    <a:pt x="3250064" y="12805"/>
                  </a:cubicBezTo>
                  <a:lnTo>
                    <a:pt x="3250064" y="290523"/>
                  </a:lnTo>
                  <a:cubicBezTo>
                    <a:pt x="3250064" y="293919"/>
                    <a:pt x="3248715" y="297176"/>
                    <a:pt x="3246314" y="299578"/>
                  </a:cubicBezTo>
                  <a:cubicBezTo>
                    <a:pt x="3243912" y="301979"/>
                    <a:pt x="3240655" y="303328"/>
                    <a:pt x="3237259" y="303328"/>
                  </a:cubicBezTo>
                  <a:lnTo>
                    <a:pt x="12805" y="303328"/>
                  </a:lnTo>
                  <a:cubicBezTo>
                    <a:pt x="9409" y="303328"/>
                    <a:pt x="6152" y="301979"/>
                    <a:pt x="3751" y="299578"/>
                  </a:cubicBezTo>
                  <a:cubicBezTo>
                    <a:pt x="1349" y="297176"/>
                    <a:pt x="0" y="293919"/>
                    <a:pt x="0" y="290523"/>
                  </a:cubicBezTo>
                  <a:lnTo>
                    <a:pt x="0" y="12805"/>
                  </a:lnTo>
                  <a:cubicBezTo>
                    <a:pt x="0" y="9409"/>
                    <a:pt x="1349" y="6152"/>
                    <a:pt x="3751" y="3751"/>
                  </a:cubicBezTo>
                  <a:cubicBezTo>
                    <a:pt x="6152" y="1349"/>
                    <a:pt x="9409" y="0"/>
                    <a:pt x="12805" y="0"/>
                  </a:cubicBezTo>
                  <a:close/>
                </a:path>
              </a:pathLst>
            </a:custGeom>
            <a:solidFill>
              <a:srgbClr val="F9943B"/>
            </a:solidFill>
            <a:ln w="9525">
              <a:solidFill>
                <a:srgbClr val="000000"/>
              </a:solidFill>
            </a:ln>
          </p:spPr>
        </p:sp>
        <p:sp>
          <p:nvSpPr>
            <p:cNvPr id="4" name="TextBox 4"/>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8856345" y="2103120"/>
            <a:ext cx="3308350" cy="785495"/>
            <a:chOff x="0" y="0"/>
            <a:chExt cx="1102557" cy="305579"/>
          </a:xfrm>
        </p:grpSpPr>
        <p:sp>
          <p:nvSpPr>
            <p:cNvPr id="10" name="Freeform 10"/>
            <p:cNvSpPr/>
            <p:nvPr/>
          </p:nvSpPr>
          <p:spPr>
            <a:xfrm>
              <a:off x="0" y="0"/>
              <a:ext cx="1102558" cy="305579"/>
            </a:xfrm>
            <a:custGeom>
              <a:avLst/>
              <a:gdLst/>
              <a:ahLst/>
              <a:cxnLst/>
              <a:rect l="l" t="t" r="r" b="b"/>
              <a:pathLst>
                <a:path w="1102558" h="305579">
                  <a:moveTo>
                    <a:pt x="37747" y="0"/>
                  </a:moveTo>
                  <a:lnTo>
                    <a:pt x="1064811" y="0"/>
                  </a:lnTo>
                  <a:cubicBezTo>
                    <a:pt x="1074822" y="0"/>
                    <a:pt x="1084423" y="3977"/>
                    <a:pt x="1091502" y="11056"/>
                  </a:cubicBezTo>
                  <a:cubicBezTo>
                    <a:pt x="1098581" y="18135"/>
                    <a:pt x="1102558" y="27736"/>
                    <a:pt x="1102558" y="37747"/>
                  </a:cubicBezTo>
                  <a:lnTo>
                    <a:pt x="1102558" y="267832"/>
                  </a:lnTo>
                  <a:cubicBezTo>
                    <a:pt x="1102558" y="288679"/>
                    <a:pt x="1085658" y="305579"/>
                    <a:pt x="1064811" y="305579"/>
                  </a:cubicBezTo>
                  <a:lnTo>
                    <a:pt x="37747" y="305579"/>
                  </a:lnTo>
                  <a:cubicBezTo>
                    <a:pt x="16900" y="305579"/>
                    <a:pt x="0" y="288679"/>
                    <a:pt x="0" y="267832"/>
                  </a:cubicBezTo>
                  <a:lnTo>
                    <a:pt x="0" y="37747"/>
                  </a:lnTo>
                  <a:cubicBezTo>
                    <a:pt x="0" y="16900"/>
                    <a:pt x="16900" y="0"/>
                    <a:pt x="37747" y="0"/>
                  </a:cubicBezTo>
                  <a:close/>
                </a:path>
              </a:pathLst>
            </a:custGeom>
            <a:solidFill>
              <a:srgbClr val="FFFFFF"/>
            </a:solidFill>
            <a:ln w="9525">
              <a:solidFill>
                <a:srgbClr val="000000"/>
              </a:solidFill>
            </a:ln>
          </p:spPr>
        </p:sp>
        <p:sp>
          <p:nvSpPr>
            <p:cNvPr id="11" name="TextBox 11"/>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0" y="1882775"/>
            <a:ext cx="1980565" cy="935355"/>
            <a:chOff x="0" y="0"/>
            <a:chExt cx="498101" cy="305579"/>
          </a:xfrm>
        </p:grpSpPr>
        <p:sp>
          <p:nvSpPr>
            <p:cNvPr id="14" name="Freeform 14"/>
            <p:cNvSpPr/>
            <p:nvPr/>
          </p:nvSpPr>
          <p:spPr>
            <a:xfrm>
              <a:off x="0" y="0"/>
              <a:ext cx="498101" cy="305579"/>
            </a:xfrm>
            <a:custGeom>
              <a:avLst/>
              <a:gdLst/>
              <a:ahLst/>
              <a:cxnLst/>
              <a:rect l="l" t="t" r="r" b="b"/>
              <a:pathLst>
                <a:path w="498101" h="305579">
                  <a:moveTo>
                    <a:pt x="83553" y="0"/>
                  </a:moveTo>
                  <a:lnTo>
                    <a:pt x="414548" y="0"/>
                  </a:lnTo>
                  <a:cubicBezTo>
                    <a:pt x="460693" y="0"/>
                    <a:pt x="498101" y="37408"/>
                    <a:pt x="498101" y="83553"/>
                  </a:cubicBezTo>
                  <a:lnTo>
                    <a:pt x="498101" y="222026"/>
                  </a:lnTo>
                  <a:cubicBezTo>
                    <a:pt x="498101" y="268171"/>
                    <a:pt x="460693" y="305579"/>
                    <a:pt x="414548" y="305579"/>
                  </a:cubicBezTo>
                  <a:lnTo>
                    <a:pt x="83553" y="305579"/>
                  </a:lnTo>
                  <a:cubicBezTo>
                    <a:pt x="37408" y="305579"/>
                    <a:pt x="0" y="268171"/>
                    <a:pt x="0" y="222026"/>
                  </a:cubicBezTo>
                  <a:lnTo>
                    <a:pt x="0" y="83553"/>
                  </a:lnTo>
                  <a:cubicBezTo>
                    <a:pt x="0" y="37408"/>
                    <a:pt x="37408" y="0"/>
                    <a:pt x="83553" y="0"/>
                  </a:cubicBezTo>
                  <a:close/>
                </a:path>
              </a:pathLst>
            </a:custGeom>
            <a:solidFill>
              <a:srgbClr val="FFFFFF"/>
            </a:solidFill>
            <a:ln w="9525">
              <a:solidFill>
                <a:srgbClr val="000000"/>
              </a:solidFill>
            </a:ln>
          </p:spPr>
        </p:sp>
        <p:sp>
          <p:nvSpPr>
            <p:cNvPr id="15" name="TextBox 15"/>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0795" y="2888615"/>
            <a:ext cx="1993900" cy="967740"/>
            <a:chOff x="0" y="0"/>
            <a:chExt cx="498101" cy="305579"/>
          </a:xfrm>
        </p:grpSpPr>
        <p:sp>
          <p:nvSpPr>
            <p:cNvPr id="17" name="Freeform 17"/>
            <p:cNvSpPr/>
            <p:nvPr/>
          </p:nvSpPr>
          <p:spPr>
            <a:xfrm>
              <a:off x="0" y="0"/>
              <a:ext cx="498101" cy="305579"/>
            </a:xfrm>
            <a:custGeom>
              <a:avLst/>
              <a:gdLst/>
              <a:ahLst/>
              <a:cxnLst/>
              <a:rect l="l" t="t" r="r" b="b"/>
              <a:pathLst>
                <a:path w="498101" h="305579">
                  <a:moveTo>
                    <a:pt x="83553" y="0"/>
                  </a:moveTo>
                  <a:lnTo>
                    <a:pt x="414548" y="0"/>
                  </a:lnTo>
                  <a:cubicBezTo>
                    <a:pt x="460693" y="0"/>
                    <a:pt x="498101" y="37408"/>
                    <a:pt x="498101" y="83553"/>
                  </a:cubicBezTo>
                  <a:lnTo>
                    <a:pt x="498101" y="222026"/>
                  </a:lnTo>
                  <a:cubicBezTo>
                    <a:pt x="498101" y="268171"/>
                    <a:pt x="460693" y="305579"/>
                    <a:pt x="414548" y="305579"/>
                  </a:cubicBezTo>
                  <a:lnTo>
                    <a:pt x="83553" y="305579"/>
                  </a:lnTo>
                  <a:cubicBezTo>
                    <a:pt x="37408" y="305579"/>
                    <a:pt x="0" y="268171"/>
                    <a:pt x="0" y="222026"/>
                  </a:cubicBezTo>
                  <a:lnTo>
                    <a:pt x="0" y="83553"/>
                  </a:lnTo>
                  <a:cubicBezTo>
                    <a:pt x="0" y="37408"/>
                    <a:pt x="37408" y="0"/>
                    <a:pt x="83553" y="0"/>
                  </a:cubicBezTo>
                  <a:close/>
                </a:path>
              </a:pathLst>
            </a:custGeom>
            <a:solidFill>
              <a:srgbClr val="FFFFFF"/>
            </a:solidFill>
            <a:ln w="9525">
              <a:solidFill>
                <a:srgbClr val="000000"/>
              </a:solidFill>
            </a:ln>
          </p:spPr>
        </p:sp>
        <p:sp>
          <p:nvSpPr>
            <p:cNvPr id="18" name="TextBox 18"/>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3970" y="3885565"/>
            <a:ext cx="1993900" cy="960755"/>
          </a:xfrm>
          <a:custGeom>
            <a:avLst/>
            <a:gdLst/>
            <a:ahLst/>
            <a:cxnLst/>
            <a:rect l="l" t="t" r="r" b="b"/>
            <a:pathLst>
              <a:path w="498101" h="305579">
                <a:moveTo>
                  <a:pt x="83553" y="0"/>
                </a:moveTo>
                <a:lnTo>
                  <a:pt x="414548" y="0"/>
                </a:lnTo>
                <a:cubicBezTo>
                  <a:pt x="460693" y="0"/>
                  <a:pt x="498101" y="37408"/>
                  <a:pt x="498101" y="83553"/>
                </a:cubicBezTo>
                <a:lnTo>
                  <a:pt x="498101" y="222026"/>
                </a:lnTo>
                <a:cubicBezTo>
                  <a:pt x="498101" y="268171"/>
                  <a:pt x="460693" y="305579"/>
                  <a:pt x="414548" y="305579"/>
                </a:cubicBezTo>
                <a:lnTo>
                  <a:pt x="83553" y="305579"/>
                </a:lnTo>
                <a:cubicBezTo>
                  <a:pt x="37408" y="305579"/>
                  <a:pt x="0" y="268171"/>
                  <a:pt x="0" y="222026"/>
                </a:cubicBezTo>
                <a:lnTo>
                  <a:pt x="0" y="83553"/>
                </a:lnTo>
                <a:cubicBezTo>
                  <a:pt x="0" y="37408"/>
                  <a:pt x="37408" y="0"/>
                  <a:pt x="83553" y="0"/>
                </a:cubicBezTo>
                <a:close/>
              </a:path>
            </a:pathLst>
          </a:custGeom>
          <a:solidFill>
            <a:srgbClr val="FFFFFF"/>
          </a:solidFill>
          <a:ln w="9525">
            <a:solidFill>
              <a:srgbClr val="000000"/>
            </a:solidFill>
          </a:ln>
        </p:spPr>
      </p:sp>
      <p:sp>
        <p:nvSpPr>
          <p:cNvPr id="23" name="Freeform 23"/>
          <p:cNvSpPr/>
          <p:nvPr/>
        </p:nvSpPr>
        <p:spPr>
          <a:xfrm>
            <a:off x="13970" y="4876800"/>
            <a:ext cx="1979930" cy="948690"/>
          </a:xfrm>
          <a:custGeom>
            <a:avLst/>
            <a:gdLst/>
            <a:ahLst/>
            <a:cxnLst/>
            <a:rect l="l" t="t" r="r" b="b"/>
            <a:pathLst>
              <a:path w="498101" h="305579">
                <a:moveTo>
                  <a:pt x="83553" y="0"/>
                </a:moveTo>
                <a:lnTo>
                  <a:pt x="414548" y="0"/>
                </a:lnTo>
                <a:cubicBezTo>
                  <a:pt x="460693" y="0"/>
                  <a:pt x="498101" y="37408"/>
                  <a:pt x="498101" y="83553"/>
                </a:cubicBezTo>
                <a:lnTo>
                  <a:pt x="498101" y="222026"/>
                </a:lnTo>
                <a:cubicBezTo>
                  <a:pt x="498101" y="268171"/>
                  <a:pt x="460693" y="305579"/>
                  <a:pt x="414548" y="305579"/>
                </a:cubicBezTo>
                <a:lnTo>
                  <a:pt x="83553" y="305579"/>
                </a:lnTo>
                <a:cubicBezTo>
                  <a:pt x="37408" y="305579"/>
                  <a:pt x="0" y="268171"/>
                  <a:pt x="0" y="222026"/>
                </a:cubicBezTo>
                <a:lnTo>
                  <a:pt x="0" y="83553"/>
                </a:lnTo>
                <a:cubicBezTo>
                  <a:pt x="0" y="37408"/>
                  <a:pt x="37408" y="0"/>
                  <a:pt x="83553" y="0"/>
                </a:cubicBezTo>
                <a:close/>
              </a:path>
            </a:pathLst>
          </a:custGeom>
          <a:solidFill>
            <a:srgbClr val="FFFFFF"/>
          </a:solidFill>
          <a:ln w="9525">
            <a:solidFill>
              <a:srgbClr val="000000"/>
            </a:solidFill>
          </a:ln>
        </p:spPr>
      </p:sp>
      <p:grpSp>
        <p:nvGrpSpPr>
          <p:cNvPr id="25" name="Group 25"/>
          <p:cNvGrpSpPr/>
          <p:nvPr/>
        </p:nvGrpSpPr>
        <p:grpSpPr>
          <a:xfrm>
            <a:off x="0" y="5832475"/>
            <a:ext cx="2045970" cy="977265"/>
            <a:chOff x="0" y="0"/>
            <a:chExt cx="498101" cy="305579"/>
          </a:xfrm>
        </p:grpSpPr>
        <p:sp>
          <p:nvSpPr>
            <p:cNvPr id="26" name="Freeform 26"/>
            <p:cNvSpPr/>
            <p:nvPr/>
          </p:nvSpPr>
          <p:spPr>
            <a:xfrm>
              <a:off x="0" y="0"/>
              <a:ext cx="498101" cy="305579"/>
            </a:xfrm>
            <a:custGeom>
              <a:avLst/>
              <a:gdLst/>
              <a:ahLst/>
              <a:cxnLst/>
              <a:rect l="l" t="t" r="r" b="b"/>
              <a:pathLst>
                <a:path w="498101" h="305579">
                  <a:moveTo>
                    <a:pt x="83553" y="0"/>
                  </a:moveTo>
                  <a:lnTo>
                    <a:pt x="414548" y="0"/>
                  </a:lnTo>
                  <a:cubicBezTo>
                    <a:pt x="460693" y="0"/>
                    <a:pt x="498101" y="37408"/>
                    <a:pt x="498101" y="83553"/>
                  </a:cubicBezTo>
                  <a:lnTo>
                    <a:pt x="498101" y="222026"/>
                  </a:lnTo>
                  <a:cubicBezTo>
                    <a:pt x="498101" y="268171"/>
                    <a:pt x="460693" y="305579"/>
                    <a:pt x="414548" y="305579"/>
                  </a:cubicBezTo>
                  <a:lnTo>
                    <a:pt x="83553" y="305579"/>
                  </a:lnTo>
                  <a:cubicBezTo>
                    <a:pt x="37408" y="305579"/>
                    <a:pt x="0" y="268171"/>
                    <a:pt x="0" y="222026"/>
                  </a:cubicBezTo>
                  <a:lnTo>
                    <a:pt x="0" y="83553"/>
                  </a:lnTo>
                  <a:cubicBezTo>
                    <a:pt x="0" y="37408"/>
                    <a:pt x="37408" y="0"/>
                    <a:pt x="83553" y="0"/>
                  </a:cubicBezTo>
                  <a:close/>
                </a:path>
              </a:pathLst>
            </a:custGeom>
            <a:solidFill>
              <a:srgbClr val="FFFFFF"/>
            </a:solidFill>
            <a:ln w="9525">
              <a:solidFill>
                <a:srgbClr val="000000"/>
              </a:solidFill>
            </a:ln>
          </p:spPr>
        </p:sp>
        <p:sp>
          <p:nvSpPr>
            <p:cNvPr id="27" name="TextBox 27"/>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Freeform 29"/>
          <p:cNvSpPr/>
          <p:nvPr/>
        </p:nvSpPr>
        <p:spPr>
          <a:xfrm>
            <a:off x="2228215" y="1913255"/>
            <a:ext cx="3044190" cy="884555"/>
          </a:xfrm>
          <a:custGeom>
            <a:avLst/>
            <a:gdLst/>
            <a:ahLst/>
            <a:cxnLst/>
            <a:rect l="l" t="t" r="r" b="b"/>
            <a:pathLst>
              <a:path w="568445" h="305579">
                <a:moveTo>
                  <a:pt x="73214" y="0"/>
                </a:moveTo>
                <a:lnTo>
                  <a:pt x="495232" y="0"/>
                </a:lnTo>
                <a:cubicBezTo>
                  <a:pt x="514649" y="0"/>
                  <a:pt x="533271" y="7714"/>
                  <a:pt x="547002" y="21444"/>
                </a:cubicBezTo>
                <a:cubicBezTo>
                  <a:pt x="560732" y="35174"/>
                  <a:pt x="568445" y="53796"/>
                  <a:pt x="568445" y="73214"/>
                </a:cubicBezTo>
                <a:lnTo>
                  <a:pt x="568445" y="232365"/>
                </a:lnTo>
                <a:cubicBezTo>
                  <a:pt x="568445" y="251783"/>
                  <a:pt x="560732" y="270405"/>
                  <a:pt x="547002" y="284135"/>
                </a:cubicBezTo>
                <a:cubicBezTo>
                  <a:pt x="533271" y="297865"/>
                  <a:pt x="514649" y="305579"/>
                  <a:pt x="495232" y="305579"/>
                </a:cubicBezTo>
                <a:lnTo>
                  <a:pt x="73214" y="305579"/>
                </a:lnTo>
                <a:cubicBezTo>
                  <a:pt x="53796" y="305579"/>
                  <a:pt x="35174" y="297865"/>
                  <a:pt x="21444" y="284135"/>
                </a:cubicBezTo>
                <a:cubicBezTo>
                  <a:pt x="7714" y="270405"/>
                  <a:pt x="0" y="251783"/>
                  <a:pt x="0" y="232365"/>
                </a:cubicBezTo>
                <a:lnTo>
                  <a:pt x="0" y="73214"/>
                </a:lnTo>
                <a:cubicBezTo>
                  <a:pt x="0" y="53796"/>
                  <a:pt x="7714" y="35174"/>
                  <a:pt x="21444" y="21444"/>
                </a:cubicBezTo>
                <a:cubicBezTo>
                  <a:pt x="35174" y="7714"/>
                  <a:pt x="53796" y="0"/>
                  <a:pt x="73214" y="0"/>
                </a:cubicBezTo>
                <a:close/>
              </a:path>
            </a:pathLst>
          </a:custGeom>
          <a:solidFill>
            <a:srgbClr val="FFDB5E"/>
          </a:solidFill>
          <a:ln w="9525">
            <a:solidFill>
              <a:srgbClr val="000000"/>
            </a:solidFill>
          </a:ln>
        </p:spPr>
      </p:sp>
      <p:grpSp>
        <p:nvGrpSpPr>
          <p:cNvPr id="46" name="Group 46"/>
          <p:cNvGrpSpPr/>
          <p:nvPr/>
        </p:nvGrpSpPr>
        <p:grpSpPr>
          <a:xfrm>
            <a:off x="5648325" y="2064385"/>
            <a:ext cx="3004820" cy="816610"/>
            <a:chOff x="0" y="0"/>
            <a:chExt cx="1092644" cy="305579"/>
          </a:xfrm>
        </p:grpSpPr>
        <p:sp>
          <p:nvSpPr>
            <p:cNvPr id="47" name="Freeform 47"/>
            <p:cNvSpPr/>
            <p:nvPr/>
          </p:nvSpPr>
          <p:spPr>
            <a:xfrm>
              <a:off x="0" y="0"/>
              <a:ext cx="1092644" cy="305579"/>
            </a:xfrm>
            <a:custGeom>
              <a:avLst/>
              <a:gdLst/>
              <a:ahLst/>
              <a:cxnLst/>
              <a:rect l="l" t="t" r="r" b="b"/>
              <a:pathLst>
                <a:path w="1092644" h="305579">
                  <a:moveTo>
                    <a:pt x="38089" y="0"/>
                  </a:moveTo>
                  <a:lnTo>
                    <a:pt x="1054554" y="0"/>
                  </a:lnTo>
                  <a:cubicBezTo>
                    <a:pt x="1064656" y="0"/>
                    <a:pt x="1074344" y="4013"/>
                    <a:pt x="1081487" y="11156"/>
                  </a:cubicBezTo>
                  <a:cubicBezTo>
                    <a:pt x="1088631" y="18299"/>
                    <a:pt x="1092644" y="27987"/>
                    <a:pt x="1092644" y="38089"/>
                  </a:cubicBezTo>
                  <a:lnTo>
                    <a:pt x="1092644" y="267490"/>
                  </a:lnTo>
                  <a:cubicBezTo>
                    <a:pt x="1092644" y="288526"/>
                    <a:pt x="1075590" y="305579"/>
                    <a:pt x="1054554" y="305579"/>
                  </a:cubicBezTo>
                  <a:lnTo>
                    <a:pt x="38089" y="305579"/>
                  </a:lnTo>
                  <a:cubicBezTo>
                    <a:pt x="17053" y="305579"/>
                    <a:pt x="0" y="288526"/>
                    <a:pt x="0" y="267490"/>
                  </a:cubicBezTo>
                  <a:lnTo>
                    <a:pt x="0" y="38089"/>
                  </a:lnTo>
                  <a:cubicBezTo>
                    <a:pt x="0" y="17053"/>
                    <a:pt x="17053" y="0"/>
                    <a:pt x="38089" y="0"/>
                  </a:cubicBezTo>
                  <a:close/>
                </a:path>
              </a:pathLst>
            </a:custGeom>
            <a:solidFill>
              <a:srgbClr val="40DFAF"/>
            </a:solidFill>
            <a:ln w="9525">
              <a:solidFill>
                <a:srgbClr val="000000"/>
              </a:solidFill>
            </a:ln>
          </p:spPr>
        </p:sp>
        <p:sp>
          <p:nvSpPr>
            <p:cNvPr id="48" name="TextBox 48"/>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9"/>
          <p:cNvGrpSpPr/>
          <p:nvPr/>
        </p:nvGrpSpPr>
        <p:grpSpPr>
          <a:xfrm>
            <a:off x="5638800" y="2953385"/>
            <a:ext cx="3027680" cy="1028065"/>
            <a:chOff x="0" y="0"/>
            <a:chExt cx="1092644" cy="305579"/>
          </a:xfrm>
        </p:grpSpPr>
        <p:sp>
          <p:nvSpPr>
            <p:cNvPr id="50" name="Freeform 50"/>
            <p:cNvSpPr/>
            <p:nvPr/>
          </p:nvSpPr>
          <p:spPr>
            <a:xfrm>
              <a:off x="0" y="0"/>
              <a:ext cx="1092644" cy="305579"/>
            </a:xfrm>
            <a:custGeom>
              <a:avLst/>
              <a:gdLst/>
              <a:ahLst/>
              <a:cxnLst/>
              <a:rect l="l" t="t" r="r" b="b"/>
              <a:pathLst>
                <a:path w="1092644" h="305579">
                  <a:moveTo>
                    <a:pt x="38089" y="0"/>
                  </a:moveTo>
                  <a:lnTo>
                    <a:pt x="1054554" y="0"/>
                  </a:lnTo>
                  <a:cubicBezTo>
                    <a:pt x="1064656" y="0"/>
                    <a:pt x="1074344" y="4013"/>
                    <a:pt x="1081487" y="11156"/>
                  </a:cubicBezTo>
                  <a:cubicBezTo>
                    <a:pt x="1088631" y="18299"/>
                    <a:pt x="1092644" y="27987"/>
                    <a:pt x="1092644" y="38089"/>
                  </a:cubicBezTo>
                  <a:lnTo>
                    <a:pt x="1092644" y="267490"/>
                  </a:lnTo>
                  <a:cubicBezTo>
                    <a:pt x="1092644" y="288526"/>
                    <a:pt x="1075590" y="305579"/>
                    <a:pt x="1054554" y="305579"/>
                  </a:cubicBezTo>
                  <a:lnTo>
                    <a:pt x="38089" y="305579"/>
                  </a:lnTo>
                  <a:cubicBezTo>
                    <a:pt x="17053" y="305579"/>
                    <a:pt x="0" y="288526"/>
                    <a:pt x="0" y="267490"/>
                  </a:cubicBezTo>
                  <a:lnTo>
                    <a:pt x="0" y="38089"/>
                  </a:lnTo>
                  <a:cubicBezTo>
                    <a:pt x="0" y="17053"/>
                    <a:pt x="17053" y="0"/>
                    <a:pt x="38089" y="0"/>
                  </a:cubicBezTo>
                  <a:close/>
                </a:path>
              </a:pathLst>
            </a:custGeom>
            <a:solidFill>
              <a:srgbClr val="40DFAF"/>
            </a:solidFill>
            <a:ln w="9525">
              <a:solidFill>
                <a:srgbClr val="000000"/>
              </a:solidFill>
            </a:ln>
          </p:spPr>
        </p:sp>
        <p:sp>
          <p:nvSpPr>
            <p:cNvPr id="51" name="TextBox 51"/>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Freeform 53"/>
          <p:cNvSpPr/>
          <p:nvPr/>
        </p:nvSpPr>
        <p:spPr>
          <a:xfrm>
            <a:off x="5638800" y="4057015"/>
            <a:ext cx="3027680" cy="969645"/>
          </a:xfrm>
          <a:custGeom>
            <a:avLst/>
            <a:gdLst/>
            <a:ahLst/>
            <a:cxnLst/>
            <a:rect l="l" t="t" r="r" b="b"/>
            <a:pathLst>
              <a:path w="1092644" h="305579">
                <a:moveTo>
                  <a:pt x="38089" y="0"/>
                </a:moveTo>
                <a:lnTo>
                  <a:pt x="1054554" y="0"/>
                </a:lnTo>
                <a:cubicBezTo>
                  <a:pt x="1064656" y="0"/>
                  <a:pt x="1074344" y="4013"/>
                  <a:pt x="1081487" y="11156"/>
                </a:cubicBezTo>
                <a:cubicBezTo>
                  <a:pt x="1088631" y="18299"/>
                  <a:pt x="1092644" y="27987"/>
                  <a:pt x="1092644" y="38089"/>
                </a:cubicBezTo>
                <a:lnTo>
                  <a:pt x="1092644" y="267490"/>
                </a:lnTo>
                <a:cubicBezTo>
                  <a:pt x="1092644" y="288526"/>
                  <a:pt x="1075590" y="305579"/>
                  <a:pt x="1054554" y="305579"/>
                </a:cubicBezTo>
                <a:lnTo>
                  <a:pt x="38089" y="305579"/>
                </a:lnTo>
                <a:cubicBezTo>
                  <a:pt x="17053" y="305579"/>
                  <a:pt x="0" y="288526"/>
                  <a:pt x="0" y="267490"/>
                </a:cubicBezTo>
                <a:lnTo>
                  <a:pt x="0" y="38089"/>
                </a:lnTo>
                <a:cubicBezTo>
                  <a:pt x="0" y="17053"/>
                  <a:pt x="17053" y="0"/>
                  <a:pt x="38089" y="0"/>
                </a:cubicBezTo>
                <a:close/>
              </a:path>
            </a:pathLst>
          </a:custGeom>
          <a:solidFill>
            <a:srgbClr val="40DFAF"/>
          </a:solidFill>
          <a:ln w="9525">
            <a:solidFill>
              <a:srgbClr val="000000"/>
            </a:solidFill>
          </a:ln>
        </p:spPr>
      </p:sp>
      <p:grpSp>
        <p:nvGrpSpPr>
          <p:cNvPr id="55" name="Group 55"/>
          <p:cNvGrpSpPr/>
          <p:nvPr/>
        </p:nvGrpSpPr>
        <p:grpSpPr>
          <a:xfrm>
            <a:off x="5638800" y="5095240"/>
            <a:ext cx="3014980" cy="879475"/>
            <a:chOff x="0" y="0"/>
            <a:chExt cx="1092644" cy="305579"/>
          </a:xfrm>
        </p:grpSpPr>
        <p:sp>
          <p:nvSpPr>
            <p:cNvPr id="56" name="Freeform 56"/>
            <p:cNvSpPr/>
            <p:nvPr/>
          </p:nvSpPr>
          <p:spPr>
            <a:xfrm>
              <a:off x="0" y="0"/>
              <a:ext cx="1092644" cy="305579"/>
            </a:xfrm>
            <a:custGeom>
              <a:avLst/>
              <a:gdLst/>
              <a:ahLst/>
              <a:cxnLst/>
              <a:rect l="l" t="t" r="r" b="b"/>
              <a:pathLst>
                <a:path w="1092644" h="305579">
                  <a:moveTo>
                    <a:pt x="38089" y="0"/>
                  </a:moveTo>
                  <a:lnTo>
                    <a:pt x="1054554" y="0"/>
                  </a:lnTo>
                  <a:cubicBezTo>
                    <a:pt x="1064656" y="0"/>
                    <a:pt x="1074344" y="4013"/>
                    <a:pt x="1081487" y="11156"/>
                  </a:cubicBezTo>
                  <a:cubicBezTo>
                    <a:pt x="1088631" y="18299"/>
                    <a:pt x="1092644" y="27987"/>
                    <a:pt x="1092644" y="38089"/>
                  </a:cubicBezTo>
                  <a:lnTo>
                    <a:pt x="1092644" y="267490"/>
                  </a:lnTo>
                  <a:cubicBezTo>
                    <a:pt x="1092644" y="288526"/>
                    <a:pt x="1075590" y="305579"/>
                    <a:pt x="1054554" y="305579"/>
                  </a:cubicBezTo>
                  <a:lnTo>
                    <a:pt x="38089" y="305579"/>
                  </a:lnTo>
                  <a:cubicBezTo>
                    <a:pt x="17053" y="305579"/>
                    <a:pt x="0" y="288526"/>
                    <a:pt x="0" y="267490"/>
                  </a:cubicBezTo>
                  <a:lnTo>
                    <a:pt x="0" y="38089"/>
                  </a:lnTo>
                  <a:cubicBezTo>
                    <a:pt x="0" y="17053"/>
                    <a:pt x="17053" y="0"/>
                    <a:pt x="38089" y="0"/>
                  </a:cubicBezTo>
                  <a:close/>
                </a:path>
              </a:pathLst>
            </a:custGeom>
            <a:solidFill>
              <a:srgbClr val="40DFAF"/>
            </a:solidFill>
            <a:ln w="9525">
              <a:solidFill>
                <a:srgbClr val="000000"/>
              </a:solidFill>
            </a:ln>
          </p:spPr>
        </p:sp>
        <p:sp>
          <p:nvSpPr>
            <p:cNvPr id="57" name="TextBox 57"/>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sp>
        <p:nvSpPr>
          <p:cNvPr id="95" name="Freeform 95"/>
          <p:cNvSpPr/>
          <p:nvPr/>
        </p:nvSpPr>
        <p:spPr>
          <a:xfrm>
            <a:off x="4786630" y="244030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grpSp>
        <p:nvGrpSpPr>
          <p:cNvPr id="103" name="Group 103"/>
          <p:cNvGrpSpPr/>
          <p:nvPr/>
        </p:nvGrpSpPr>
        <p:grpSpPr>
          <a:xfrm>
            <a:off x="8856345" y="2958465"/>
            <a:ext cx="3281680" cy="1033780"/>
            <a:chOff x="0" y="0"/>
            <a:chExt cx="1102557" cy="305579"/>
          </a:xfrm>
        </p:grpSpPr>
        <p:sp>
          <p:nvSpPr>
            <p:cNvPr id="104" name="Freeform 104"/>
            <p:cNvSpPr/>
            <p:nvPr/>
          </p:nvSpPr>
          <p:spPr>
            <a:xfrm>
              <a:off x="0" y="0"/>
              <a:ext cx="1102558" cy="305579"/>
            </a:xfrm>
            <a:custGeom>
              <a:avLst/>
              <a:gdLst/>
              <a:ahLst/>
              <a:cxnLst/>
              <a:rect l="l" t="t" r="r" b="b"/>
              <a:pathLst>
                <a:path w="1102558" h="305579">
                  <a:moveTo>
                    <a:pt x="37747" y="0"/>
                  </a:moveTo>
                  <a:lnTo>
                    <a:pt x="1064811" y="0"/>
                  </a:lnTo>
                  <a:cubicBezTo>
                    <a:pt x="1074822" y="0"/>
                    <a:pt x="1084423" y="3977"/>
                    <a:pt x="1091502" y="11056"/>
                  </a:cubicBezTo>
                  <a:cubicBezTo>
                    <a:pt x="1098581" y="18135"/>
                    <a:pt x="1102558" y="27736"/>
                    <a:pt x="1102558" y="37747"/>
                  </a:cubicBezTo>
                  <a:lnTo>
                    <a:pt x="1102558" y="267832"/>
                  </a:lnTo>
                  <a:cubicBezTo>
                    <a:pt x="1102558" y="288679"/>
                    <a:pt x="1085658" y="305579"/>
                    <a:pt x="1064811" y="305579"/>
                  </a:cubicBezTo>
                  <a:lnTo>
                    <a:pt x="37747" y="305579"/>
                  </a:lnTo>
                  <a:cubicBezTo>
                    <a:pt x="16900" y="305579"/>
                    <a:pt x="0" y="288679"/>
                    <a:pt x="0" y="267832"/>
                  </a:cubicBezTo>
                  <a:lnTo>
                    <a:pt x="0" y="37747"/>
                  </a:lnTo>
                  <a:cubicBezTo>
                    <a:pt x="0" y="16900"/>
                    <a:pt x="16900" y="0"/>
                    <a:pt x="37747" y="0"/>
                  </a:cubicBezTo>
                  <a:close/>
                </a:path>
              </a:pathLst>
            </a:custGeom>
            <a:solidFill>
              <a:srgbClr val="FFFFFF"/>
            </a:solidFill>
            <a:ln w="9525">
              <a:solidFill>
                <a:srgbClr val="000000"/>
              </a:solidFill>
            </a:ln>
          </p:spPr>
        </p:sp>
        <p:sp>
          <p:nvSpPr>
            <p:cNvPr id="105" name="TextBox 105"/>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6"/>
          <p:cNvGrpSpPr/>
          <p:nvPr/>
        </p:nvGrpSpPr>
        <p:grpSpPr>
          <a:xfrm>
            <a:off x="8856345" y="4072255"/>
            <a:ext cx="3282315" cy="882650"/>
            <a:chOff x="0" y="0"/>
            <a:chExt cx="1102557" cy="305579"/>
          </a:xfrm>
        </p:grpSpPr>
        <p:sp>
          <p:nvSpPr>
            <p:cNvPr id="107" name="Freeform 107"/>
            <p:cNvSpPr/>
            <p:nvPr/>
          </p:nvSpPr>
          <p:spPr>
            <a:xfrm>
              <a:off x="0" y="0"/>
              <a:ext cx="1102558" cy="305579"/>
            </a:xfrm>
            <a:custGeom>
              <a:avLst/>
              <a:gdLst/>
              <a:ahLst/>
              <a:cxnLst/>
              <a:rect l="l" t="t" r="r" b="b"/>
              <a:pathLst>
                <a:path w="1102558" h="305579">
                  <a:moveTo>
                    <a:pt x="37747" y="0"/>
                  </a:moveTo>
                  <a:lnTo>
                    <a:pt x="1064811" y="0"/>
                  </a:lnTo>
                  <a:cubicBezTo>
                    <a:pt x="1074822" y="0"/>
                    <a:pt x="1084423" y="3977"/>
                    <a:pt x="1091502" y="11056"/>
                  </a:cubicBezTo>
                  <a:cubicBezTo>
                    <a:pt x="1098581" y="18135"/>
                    <a:pt x="1102558" y="27736"/>
                    <a:pt x="1102558" y="37747"/>
                  </a:cubicBezTo>
                  <a:lnTo>
                    <a:pt x="1102558" y="267832"/>
                  </a:lnTo>
                  <a:cubicBezTo>
                    <a:pt x="1102558" y="288679"/>
                    <a:pt x="1085658" y="305579"/>
                    <a:pt x="1064811" y="305579"/>
                  </a:cubicBezTo>
                  <a:lnTo>
                    <a:pt x="37747" y="305579"/>
                  </a:lnTo>
                  <a:cubicBezTo>
                    <a:pt x="16900" y="305579"/>
                    <a:pt x="0" y="288679"/>
                    <a:pt x="0" y="267832"/>
                  </a:cubicBezTo>
                  <a:lnTo>
                    <a:pt x="0" y="37747"/>
                  </a:lnTo>
                  <a:cubicBezTo>
                    <a:pt x="0" y="16900"/>
                    <a:pt x="16900" y="0"/>
                    <a:pt x="37747" y="0"/>
                  </a:cubicBezTo>
                  <a:close/>
                </a:path>
              </a:pathLst>
            </a:custGeom>
            <a:solidFill>
              <a:srgbClr val="FFFFFF"/>
            </a:solidFill>
            <a:ln w="9525">
              <a:solidFill>
                <a:srgbClr val="000000"/>
              </a:solidFill>
            </a:ln>
          </p:spPr>
        </p:sp>
        <p:sp>
          <p:nvSpPr>
            <p:cNvPr id="108" name="TextBox 108"/>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9" name="Group 109"/>
          <p:cNvGrpSpPr/>
          <p:nvPr/>
        </p:nvGrpSpPr>
        <p:grpSpPr>
          <a:xfrm>
            <a:off x="8848725" y="5026660"/>
            <a:ext cx="3315970" cy="864870"/>
            <a:chOff x="0" y="0"/>
            <a:chExt cx="1102557" cy="305579"/>
          </a:xfrm>
        </p:grpSpPr>
        <p:sp>
          <p:nvSpPr>
            <p:cNvPr id="110" name="Freeform 110"/>
            <p:cNvSpPr/>
            <p:nvPr/>
          </p:nvSpPr>
          <p:spPr>
            <a:xfrm>
              <a:off x="0" y="0"/>
              <a:ext cx="1102558" cy="305579"/>
            </a:xfrm>
            <a:custGeom>
              <a:avLst/>
              <a:gdLst/>
              <a:ahLst/>
              <a:cxnLst/>
              <a:rect l="l" t="t" r="r" b="b"/>
              <a:pathLst>
                <a:path w="1102558" h="305579">
                  <a:moveTo>
                    <a:pt x="37747" y="0"/>
                  </a:moveTo>
                  <a:lnTo>
                    <a:pt x="1064811" y="0"/>
                  </a:lnTo>
                  <a:cubicBezTo>
                    <a:pt x="1074822" y="0"/>
                    <a:pt x="1084423" y="3977"/>
                    <a:pt x="1091502" y="11056"/>
                  </a:cubicBezTo>
                  <a:cubicBezTo>
                    <a:pt x="1098581" y="18135"/>
                    <a:pt x="1102558" y="27736"/>
                    <a:pt x="1102558" y="37747"/>
                  </a:cubicBezTo>
                  <a:lnTo>
                    <a:pt x="1102558" y="267832"/>
                  </a:lnTo>
                  <a:cubicBezTo>
                    <a:pt x="1102558" y="288679"/>
                    <a:pt x="1085658" y="305579"/>
                    <a:pt x="1064811" y="305579"/>
                  </a:cubicBezTo>
                  <a:lnTo>
                    <a:pt x="37747" y="305579"/>
                  </a:lnTo>
                  <a:cubicBezTo>
                    <a:pt x="16900" y="305579"/>
                    <a:pt x="0" y="288679"/>
                    <a:pt x="0" y="267832"/>
                  </a:cubicBezTo>
                  <a:lnTo>
                    <a:pt x="0" y="37747"/>
                  </a:lnTo>
                  <a:cubicBezTo>
                    <a:pt x="0" y="16900"/>
                    <a:pt x="16900" y="0"/>
                    <a:pt x="37747" y="0"/>
                  </a:cubicBezTo>
                  <a:close/>
                </a:path>
              </a:pathLst>
            </a:custGeom>
            <a:solidFill>
              <a:srgbClr val="FFFFFF"/>
            </a:solidFill>
            <a:ln w="9525">
              <a:solidFill>
                <a:srgbClr val="000000"/>
              </a:solidFill>
            </a:ln>
          </p:spPr>
        </p:sp>
        <p:sp>
          <p:nvSpPr>
            <p:cNvPr id="111" name="TextBox 111"/>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sp>
        <p:nvSpPr>
          <p:cNvPr id="113" name="Freeform 113"/>
          <p:cNvSpPr/>
          <p:nvPr/>
        </p:nvSpPr>
        <p:spPr>
          <a:xfrm>
            <a:off x="8862695" y="5956935"/>
            <a:ext cx="3319780" cy="835660"/>
          </a:xfrm>
          <a:custGeom>
            <a:avLst/>
            <a:gdLst/>
            <a:ahLst/>
            <a:cxnLst/>
            <a:rect l="l" t="t" r="r" b="b"/>
            <a:pathLst>
              <a:path w="1102558" h="305579">
                <a:moveTo>
                  <a:pt x="37747" y="0"/>
                </a:moveTo>
                <a:lnTo>
                  <a:pt x="1064811" y="0"/>
                </a:lnTo>
                <a:cubicBezTo>
                  <a:pt x="1074822" y="0"/>
                  <a:pt x="1084423" y="3977"/>
                  <a:pt x="1091502" y="11056"/>
                </a:cubicBezTo>
                <a:cubicBezTo>
                  <a:pt x="1098581" y="18135"/>
                  <a:pt x="1102558" y="27736"/>
                  <a:pt x="1102558" y="37747"/>
                </a:cubicBezTo>
                <a:lnTo>
                  <a:pt x="1102558" y="267832"/>
                </a:lnTo>
                <a:cubicBezTo>
                  <a:pt x="1102558" y="288679"/>
                  <a:pt x="1085658" y="305579"/>
                  <a:pt x="1064811" y="305579"/>
                </a:cubicBezTo>
                <a:lnTo>
                  <a:pt x="37747" y="305579"/>
                </a:lnTo>
                <a:cubicBezTo>
                  <a:pt x="16900" y="305579"/>
                  <a:pt x="0" y="288679"/>
                  <a:pt x="0" y="267832"/>
                </a:cubicBezTo>
                <a:lnTo>
                  <a:pt x="0" y="37747"/>
                </a:lnTo>
                <a:cubicBezTo>
                  <a:pt x="0" y="16900"/>
                  <a:pt x="16900" y="0"/>
                  <a:pt x="37747" y="0"/>
                </a:cubicBezTo>
                <a:close/>
              </a:path>
            </a:pathLst>
          </a:custGeom>
          <a:solidFill>
            <a:srgbClr val="FFFFFF"/>
          </a:solidFill>
          <a:ln w="9525">
            <a:solidFill>
              <a:srgbClr val="000000"/>
            </a:solidFill>
          </a:ln>
        </p:spPr>
      </p:sp>
      <p:sp>
        <p:nvSpPr>
          <p:cNvPr id="162" name="Freeform 162"/>
          <p:cNvSpPr/>
          <p:nvPr/>
        </p:nvSpPr>
        <p:spPr>
          <a:xfrm>
            <a:off x="76109" y="75929"/>
            <a:ext cx="429687" cy="618255"/>
          </a:xfrm>
          <a:custGeom>
            <a:avLst/>
            <a:gdLst/>
            <a:ahLst/>
            <a:cxnLst/>
            <a:rect l="l" t="t" r="r" b="b"/>
            <a:pathLst>
              <a:path w="473451" h="681225">
                <a:moveTo>
                  <a:pt x="0" y="0"/>
                </a:moveTo>
                <a:lnTo>
                  <a:pt x="473451" y="0"/>
                </a:lnTo>
                <a:lnTo>
                  <a:pt x="473451" y="681224"/>
                </a:lnTo>
                <a:lnTo>
                  <a:pt x="0" y="6812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3" name="Freeform 163"/>
          <p:cNvSpPr/>
          <p:nvPr/>
        </p:nvSpPr>
        <p:spPr>
          <a:xfrm>
            <a:off x="11353770" y="-136"/>
            <a:ext cx="784920" cy="652601"/>
          </a:xfrm>
          <a:custGeom>
            <a:avLst/>
            <a:gdLst/>
            <a:ahLst/>
            <a:cxnLst/>
            <a:rect l="l" t="t" r="r" b="b"/>
            <a:pathLst>
              <a:path w="864866" h="719070">
                <a:moveTo>
                  <a:pt x="0" y="0"/>
                </a:moveTo>
                <a:lnTo>
                  <a:pt x="864865" y="0"/>
                </a:lnTo>
                <a:lnTo>
                  <a:pt x="864865" y="719070"/>
                </a:lnTo>
                <a:lnTo>
                  <a:pt x="0" y="71907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97" name="Freeform 14"/>
          <p:cNvSpPr/>
          <p:nvPr/>
        </p:nvSpPr>
        <p:spPr>
          <a:xfrm>
            <a:off x="13970" y="1066800"/>
            <a:ext cx="1965960" cy="774065"/>
          </a:xfrm>
          <a:custGeom>
            <a:avLst/>
            <a:gdLst/>
            <a:ahLst/>
            <a:cxnLst/>
            <a:rect l="l" t="t" r="r" b="b"/>
            <a:pathLst>
              <a:path w="498101" h="305579">
                <a:moveTo>
                  <a:pt x="83553" y="0"/>
                </a:moveTo>
                <a:lnTo>
                  <a:pt x="414548" y="0"/>
                </a:lnTo>
                <a:cubicBezTo>
                  <a:pt x="460693" y="0"/>
                  <a:pt x="498101" y="37408"/>
                  <a:pt x="498101" y="83553"/>
                </a:cubicBezTo>
                <a:lnTo>
                  <a:pt x="498101" y="222026"/>
                </a:lnTo>
                <a:cubicBezTo>
                  <a:pt x="498101" y="268171"/>
                  <a:pt x="460693" y="305579"/>
                  <a:pt x="414548" y="305579"/>
                </a:cubicBezTo>
                <a:lnTo>
                  <a:pt x="83553" y="305579"/>
                </a:lnTo>
                <a:cubicBezTo>
                  <a:pt x="37408" y="305579"/>
                  <a:pt x="0" y="268171"/>
                  <a:pt x="0" y="222026"/>
                </a:cubicBezTo>
                <a:lnTo>
                  <a:pt x="0" y="83553"/>
                </a:lnTo>
                <a:cubicBezTo>
                  <a:pt x="0" y="37408"/>
                  <a:pt x="37408" y="0"/>
                  <a:pt x="83553" y="0"/>
                </a:cubicBezTo>
                <a:close/>
              </a:path>
            </a:pathLst>
          </a:custGeom>
          <a:solidFill>
            <a:srgbClr val="FFFFFF"/>
          </a:solidFill>
          <a:ln w="9525">
            <a:solidFill>
              <a:srgbClr val="000000"/>
            </a:solidFill>
          </a:ln>
        </p:spPr>
      </p:sp>
      <p:sp>
        <p:nvSpPr>
          <p:cNvPr id="200" name="Freeform 29"/>
          <p:cNvSpPr/>
          <p:nvPr/>
        </p:nvSpPr>
        <p:spPr>
          <a:xfrm>
            <a:off x="2264410" y="1028065"/>
            <a:ext cx="3007995" cy="774065"/>
          </a:xfrm>
          <a:custGeom>
            <a:avLst/>
            <a:gdLst/>
            <a:ahLst/>
            <a:cxnLst/>
            <a:rect l="l" t="t" r="r" b="b"/>
            <a:pathLst>
              <a:path w="568445" h="305579">
                <a:moveTo>
                  <a:pt x="73214" y="0"/>
                </a:moveTo>
                <a:lnTo>
                  <a:pt x="495232" y="0"/>
                </a:lnTo>
                <a:cubicBezTo>
                  <a:pt x="514649" y="0"/>
                  <a:pt x="533271" y="7714"/>
                  <a:pt x="547002" y="21444"/>
                </a:cubicBezTo>
                <a:cubicBezTo>
                  <a:pt x="560732" y="35174"/>
                  <a:pt x="568445" y="53796"/>
                  <a:pt x="568445" y="73214"/>
                </a:cubicBezTo>
                <a:lnTo>
                  <a:pt x="568445" y="232365"/>
                </a:lnTo>
                <a:cubicBezTo>
                  <a:pt x="568445" y="251783"/>
                  <a:pt x="560732" y="270405"/>
                  <a:pt x="547002" y="284135"/>
                </a:cubicBezTo>
                <a:cubicBezTo>
                  <a:pt x="533271" y="297865"/>
                  <a:pt x="514649" y="305579"/>
                  <a:pt x="495232" y="305579"/>
                </a:cubicBezTo>
                <a:lnTo>
                  <a:pt x="73214" y="305579"/>
                </a:lnTo>
                <a:cubicBezTo>
                  <a:pt x="53796" y="305579"/>
                  <a:pt x="35174" y="297865"/>
                  <a:pt x="21444" y="284135"/>
                </a:cubicBezTo>
                <a:cubicBezTo>
                  <a:pt x="7714" y="270405"/>
                  <a:pt x="0" y="251783"/>
                  <a:pt x="0" y="232365"/>
                </a:cubicBezTo>
                <a:lnTo>
                  <a:pt x="0" y="73214"/>
                </a:lnTo>
                <a:cubicBezTo>
                  <a:pt x="0" y="53796"/>
                  <a:pt x="7714" y="35174"/>
                  <a:pt x="21444" y="21444"/>
                </a:cubicBezTo>
                <a:cubicBezTo>
                  <a:pt x="35174" y="7714"/>
                  <a:pt x="53796" y="0"/>
                  <a:pt x="73214" y="0"/>
                </a:cubicBezTo>
                <a:close/>
              </a:path>
            </a:pathLst>
          </a:custGeom>
          <a:solidFill>
            <a:srgbClr val="FFDB5E"/>
          </a:solidFill>
          <a:ln w="9525">
            <a:solidFill>
              <a:srgbClr val="000000"/>
            </a:solidFill>
          </a:ln>
        </p:spPr>
      </p:sp>
      <p:sp>
        <p:nvSpPr>
          <p:cNvPr id="203" name="Freeform 44"/>
          <p:cNvSpPr/>
          <p:nvPr/>
        </p:nvSpPr>
        <p:spPr>
          <a:xfrm>
            <a:off x="5638800" y="1104265"/>
            <a:ext cx="2992120" cy="916940"/>
          </a:xfrm>
          <a:custGeom>
            <a:avLst/>
            <a:gdLst/>
            <a:ahLst/>
            <a:cxnLst/>
            <a:rect l="l" t="t" r="r" b="b"/>
            <a:pathLst>
              <a:path w="1092644" h="305579">
                <a:moveTo>
                  <a:pt x="38089" y="0"/>
                </a:moveTo>
                <a:lnTo>
                  <a:pt x="1054554" y="0"/>
                </a:lnTo>
                <a:cubicBezTo>
                  <a:pt x="1064656" y="0"/>
                  <a:pt x="1074344" y="4013"/>
                  <a:pt x="1081487" y="11156"/>
                </a:cubicBezTo>
                <a:cubicBezTo>
                  <a:pt x="1088631" y="18299"/>
                  <a:pt x="1092644" y="27987"/>
                  <a:pt x="1092644" y="38089"/>
                </a:cubicBezTo>
                <a:lnTo>
                  <a:pt x="1092644" y="267490"/>
                </a:lnTo>
                <a:cubicBezTo>
                  <a:pt x="1092644" y="288526"/>
                  <a:pt x="1075590" y="305579"/>
                  <a:pt x="1054554" y="305579"/>
                </a:cubicBezTo>
                <a:lnTo>
                  <a:pt x="38089" y="305579"/>
                </a:lnTo>
                <a:cubicBezTo>
                  <a:pt x="17053" y="305579"/>
                  <a:pt x="0" y="288526"/>
                  <a:pt x="0" y="267490"/>
                </a:cubicBezTo>
                <a:lnTo>
                  <a:pt x="0" y="38089"/>
                </a:lnTo>
                <a:cubicBezTo>
                  <a:pt x="0" y="17053"/>
                  <a:pt x="17053" y="0"/>
                  <a:pt x="38089" y="0"/>
                </a:cubicBezTo>
                <a:close/>
              </a:path>
            </a:pathLst>
          </a:custGeom>
          <a:solidFill>
            <a:srgbClr val="40DFAF"/>
          </a:solidFill>
          <a:ln w="9525">
            <a:solidFill>
              <a:srgbClr val="000000"/>
            </a:solidFill>
          </a:ln>
        </p:spPr>
      </p:sp>
      <p:sp>
        <p:nvSpPr>
          <p:cNvPr id="206" name="Freeform 10"/>
          <p:cNvSpPr/>
          <p:nvPr/>
        </p:nvSpPr>
        <p:spPr>
          <a:xfrm>
            <a:off x="8849360" y="1104900"/>
            <a:ext cx="3288665" cy="925195"/>
          </a:xfrm>
          <a:custGeom>
            <a:avLst/>
            <a:gdLst/>
            <a:ahLst/>
            <a:cxnLst/>
            <a:rect l="l" t="t" r="r" b="b"/>
            <a:pathLst>
              <a:path w="1102558" h="305579">
                <a:moveTo>
                  <a:pt x="37747" y="0"/>
                </a:moveTo>
                <a:lnTo>
                  <a:pt x="1064811" y="0"/>
                </a:lnTo>
                <a:cubicBezTo>
                  <a:pt x="1074822" y="0"/>
                  <a:pt x="1084423" y="3977"/>
                  <a:pt x="1091502" y="11056"/>
                </a:cubicBezTo>
                <a:cubicBezTo>
                  <a:pt x="1098581" y="18135"/>
                  <a:pt x="1102558" y="27736"/>
                  <a:pt x="1102558" y="37747"/>
                </a:cubicBezTo>
                <a:lnTo>
                  <a:pt x="1102558" y="267832"/>
                </a:lnTo>
                <a:cubicBezTo>
                  <a:pt x="1102558" y="288679"/>
                  <a:pt x="1085658" y="305579"/>
                  <a:pt x="1064811" y="305579"/>
                </a:cubicBezTo>
                <a:lnTo>
                  <a:pt x="37747" y="305579"/>
                </a:lnTo>
                <a:cubicBezTo>
                  <a:pt x="16900" y="305579"/>
                  <a:pt x="0" y="288679"/>
                  <a:pt x="0" y="267832"/>
                </a:cubicBezTo>
                <a:lnTo>
                  <a:pt x="0" y="37747"/>
                </a:lnTo>
                <a:cubicBezTo>
                  <a:pt x="0" y="16900"/>
                  <a:pt x="16900" y="0"/>
                  <a:pt x="37747" y="0"/>
                </a:cubicBezTo>
                <a:close/>
              </a:path>
            </a:pathLst>
          </a:custGeom>
          <a:solidFill>
            <a:srgbClr val="FFFFFF"/>
          </a:solidFill>
          <a:ln w="9525">
            <a:solidFill>
              <a:srgbClr val="000000"/>
            </a:solidFill>
          </a:ln>
        </p:spPr>
      </p:sp>
      <p:sp>
        <p:nvSpPr>
          <p:cNvPr id="208" name="Text Box 207"/>
          <p:cNvSpPr txBox="1"/>
          <p:nvPr/>
        </p:nvSpPr>
        <p:spPr>
          <a:xfrm>
            <a:off x="196850" y="1230630"/>
            <a:ext cx="1504950" cy="36830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Các tiêu chí</a:t>
            </a:r>
          </a:p>
        </p:txBody>
      </p:sp>
      <p:sp>
        <p:nvSpPr>
          <p:cNvPr id="209" name="Text Box 208"/>
          <p:cNvSpPr txBox="1"/>
          <p:nvPr/>
        </p:nvSpPr>
        <p:spPr>
          <a:xfrm>
            <a:off x="3145790" y="1231265"/>
            <a:ext cx="1178560" cy="36830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Mức độ A</a:t>
            </a:r>
          </a:p>
        </p:txBody>
      </p:sp>
      <p:sp>
        <p:nvSpPr>
          <p:cNvPr id="210" name="Text Box 209"/>
          <p:cNvSpPr txBox="1"/>
          <p:nvPr/>
        </p:nvSpPr>
        <p:spPr>
          <a:xfrm>
            <a:off x="9904095" y="1378585"/>
            <a:ext cx="1178560" cy="36830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Mức độ C</a:t>
            </a:r>
          </a:p>
        </p:txBody>
      </p:sp>
      <p:sp>
        <p:nvSpPr>
          <p:cNvPr id="211" name="Text Box 210"/>
          <p:cNvSpPr txBox="1"/>
          <p:nvPr/>
        </p:nvSpPr>
        <p:spPr>
          <a:xfrm>
            <a:off x="6629400" y="1371600"/>
            <a:ext cx="1178560" cy="36830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Mức độ B</a:t>
            </a:r>
          </a:p>
        </p:txBody>
      </p:sp>
      <p:sp>
        <p:nvSpPr>
          <p:cNvPr id="212" name="Text Box 211"/>
          <p:cNvSpPr txBox="1"/>
          <p:nvPr/>
        </p:nvSpPr>
        <p:spPr>
          <a:xfrm>
            <a:off x="-10795" y="2929890"/>
            <a:ext cx="2070100" cy="975995"/>
          </a:xfrm>
          <a:prstGeom prst="rect">
            <a:avLst/>
          </a:prstGeom>
          <a:noFill/>
          <a:ln w="9525">
            <a:noFill/>
          </a:ln>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2, Thực hiện nhiệm vụ và tham gia hỗ trợ, giúp đỡ các thành viên khác.</a:t>
            </a:r>
          </a:p>
        </p:txBody>
      </p:sp>
      <p:grpSp>
        <p:nvGrpSpPr>
          <p:cNvPr id="213" name="Group 52"/>
          <p:cNvGrpSpPr/>
          <p:nvPr/>
        </p:nvGrpSpPr>
        <p:grpSpPr>
          <a:xfrm>
            <a:off x="5629275" y="6022340"/>
            <a:ext cx="3027680" cy="844550"/>
            <a:chOff x="0" y="0"/>
            <a:chExt cx="1092644" cy="305579"/>
          </a:xfrm>
        </p:grpSpPr>
        <p:sp>
          <p:nvSpPr>
            <p:cNvPr id="214" name="Freeform 53"/>
            <p:cNvSpPr/>
            <p:nvPr/>
          </p:nvSpPr>
          <p:spPr>
            <a:xfrm>
              <a:off x="0" y="0"/>
              <a:ext cx="1092644" cy="305579"/>
            </a:xfrm>
            <a:custGeom>
              <a:avLst/>
              <a:gdLst/>
              <a:ahLst/>
              <a:cxnLst/>
              <a:rect l="l" t="t" r="r" b="b"/>
              <a:pathLst>
                <a:path w="1092644" h="305579">
                  <a:moveTo>
                    <a:pt x="38089" y="0"/>
                  </a:moveTo>
                  <a:lnTo>
                    <a:pt x="1054554" y="0"/>
                  </a:lnTo>
                  <a:cubicBezTo>
                    <a:pt x="1064656" y="0"/>
                    <a:pt x="1074344" y="4013"/>
                    <a:pt x="1081487" y="11156"/>
                  </a:cubicBezTo>
                  <a:cubicBezTo>
                    <a:pt x="1088631" y="18299"/>
                    <a:pt x="1092644" y="27987"/>
                    <a:pt x="1092644" y="38089"/>
                  </a:cubicBezTo>
                  <a:lnTo>
                    <a:pt x="1092644" y="267490"/>
                  </a:lnTo>
                  <a:cubicBezTo>
                    <a:pt x="1092644" y="288526"/>
                    <a:pt x="1075590" y="305579"/>
                    <a:pt x="1054554" y="305579"/>
                  </a:cubicBezTo>
                  <a:lnTo>
                    <a:pt x="38089" y="305579"/>
                  </a:lnTo>
                  <a:cubicBezTo>
                    <a:pt x="17053" y="305579"/>
                    <a:pt x="0" y="288526"/>
                    <a:pt x="0" y="267490"/>
                  </a:cubicBezTo>
                  <a:lnTo>
                    <a:pt x="0" y="38089"/>
                  </a:lnTo>
                  <a:cubicBezTo>
                    <a:pt x="0" y="17053"/>
                    <a:pt x="17053" y="0"/>
                    <a:pt x="38089" y="0"/>
                  </a:cubicBezTo>
                  <a:close/>
                </a:path>
              </a:pathLst>
            </a:custGeom>
            <a:solidFill>
              <a:srgbClr val="40DFAF"/>
            </a:solidFill>
            <a:ln w="9525">
              <a:solidFill>
                <a:srgbClr val="000000"/>
              </a:solidFill>
            </a:ln>
          </p:spPr>
        </p:sp>
        <p:sp>
          <p:nvSpPr>
            <p:cNvPr id="215" name="TextBox 54"/>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sp>
        <p:nvSpPr>
          <p:cNvPr id="216" name="Freeform 29"/>
          <p:cNvSpPr/>
          <p:nvPr/>
        </p:nvSpPr>
        <p:spPr>
          <a:xfrm>
            <a:off x="2209800" y="2843530"/>
            <a:ext cx="3099435" cy="970915"/>
          </a:xfrm>
          <a:custGeom>
            <a:avLst/>
            <a:gdLst/>
            <a:ahLst/>
            <a:cxnLst/>
            <a:rect l="l" t="t" r="r" b="b"/>
            <a:pathLst>
              <a:path w="568445" h="305579">
                <a:moveTo>
                  <a:pt x="73214" y="0"/>
                </a:moveTo>
                <a:lnTo>
                  <a:pt x="495232" y="0"/>
                </a:lnTo>
                <a:cubicBezTo>
                  <a:pt x="514649" y="0"/>
                  <a:pt x="533271" y="7714"/>
                  <a:pt x="547002" y="21444"/>
                </a:cubicBezTo>
                <a:cubicBezTo>
                  <a:pt x="560732" y="35174"/>
                  <a:pt x="568445" y="53796"/>
                  <a:pt x="568445" y="73214"/>
                </a:cubicBezTo>
                <a:lnTo>
                  <a:pt x="568445" y="232365"/>
                </a:lnTo>
                <a:cubicBezTo>
                  <a:pt x="568445" y="251783"/>
                  <a:pt x="560732" y="270405"/>
                  <a:pt x="547002" y="284135"/>
                </a:cubicBezTo>
                <a:cubicBezTo>
                  <a:pt x="533271" y="297865"/>
                  <a:pt x="514649" y="305579"/>
                  <a:pt x="495232" y="305579"/>
                </a:cubicBezTo>
                <a:lnTo>
                  <a:pt x="73214" y="305579"/>
                </a:lnTo>
                <a:cubicBezTo>
                  <a:pt x="53796" y="305579"/>
                  <a:pt x="35174" y="297865"/>
                  <a:pt x="21444" y="284135"/>
                </a:cubicBezTo>
                <a:cubicBezTo>
                  <a:pt x="7714" y="270405"/>
                  <a:pt x="0" y="251783"/>
                  <a:pt x="0" y="232365"/>
                </a:cubicBezTo>
                <a:lnTo>
                  <a:pt x="0" y="73214"/>
                </a:lnTo>
                <a:cubicBezTo>
                  <a:pt x="0" y="53796"/>
                  <a:pt x="7714" y="35174"/>
                  <a:pt x="21444" y="21444"/>
                </a:cubicBezTo>
                <a:cubicBezTo>
                  <a:pt x="35174" y="7714"/>
                  <a:pt x="53796" y="0"/>
                  <a:pt x="73214" y="0"/>
                </a:cubicBezTo>
                <a:close/>
              </a:path>
            </a:pathLst>
          </a:custGeom>
          <a:solidFill>
            <a:srgbClr val="FFDB5E"/>
          </a:solidFill>
          <a:ln w="9525">
            <a:solidFill>
              <a:srgbClr val="000000"/>
            </a:solidFill>
          </a:ln>
        </p:spPr>
      </p:sp>
      <p:sp>
        <p:nvSpPr>
          <p:cNvPr id="217" name="Freeform 29"/>
          <p:cNvSpPr/>
          <p:nvPr/>
        </p:nvSpPr>
        <p:spPr>
          <a:xfrm>
            <a:off x="2228215" y="3885565"/>
            <a:ext cx="3044190" cy="884555"/>
          </a:xfrm>
          <a:custGeom>
            <a:avLst/>
            <a:gdLst/>
            <a:ahLst/>
            <a:cxnLst/>
            <a:rect l="l" t="t" r="r" b="b"/>
            <a:pathLst>
              <a:path w="568445" h="305579">
                <a:moveTo>
                  <a:pt x="73214" y="0"/>
                </a:moveTo>
                <a:lnTo>
                  <a:pt x="495232" y="0"/>
                </a:lnTo>
                <a:cubicBezTo>
                  <a:pt x="514649" y="0"/>
                  <a:pt x="533271" y="7714"/>
                  <a:pt x="547002" y="21444"/>
                </a:cubicBezTo>
                <a:cubicBezTo>
                  <a:pt x="560732" y="35174"/>
                  <a:pt x="568445" y="53796"/>
                  <a:pt x="568445" y="73214"/>
                </a:cubicBezTo>
                <a:lnTo>
                  <a:pt x="568445" y="232365"/>
                </a:lnTo>
                <a:cubicBezTo>
                  <a:pt x="568445" y="251783"/>
                  <a:pt x="560732" y="270405"/>
                  <a:pt x="547002" y="284135"/>
                </a:cubicBezTo>
                <a:cubicBezTo>
                  <a:pt x="533271" y="297865"/>
                  <a:pt x="514649" y="305579"/>
                  <a:pt x="495232" y="305579"/>
                </a:cubicBezTo>
                <a:lnTo>
                  <a:pt x="73214" y="305579"/>
                </a:lnTo>
                <a:cubicBezTo>
                  <a:pt x="53796" y="305579"/>
                  <a:pt x="35174" y="297865"/>
                  <a:pt x="21444" y="284135"/>
                </a:cubicBezTo>
                <a:cubicBezTo>
                  <a:pt x="7714" y="270405"/>
                  <a:pt x="0" y="251783"/>
                  <a:pt x="0" y="232365"/>
                </a:cubicBezTo>
                <a:lnTo>
                  <a:pt x="0" y="73214"/>
                </a:lnTo>
                <a:cubicBezTo>
                  <a:pt x="0" y="53796"/>
                  <a:pt x="7714" y="35174"/>
                  <a:pt x="21444" y="21444"/>
                </a:cubicBezTo>
                <a:cubicBezTo>
                  <a:pt x="35174" y="7714"/>
                  <a:pt x="53796" y="0"/>
                  <a:pt x="73214" y="0"/>
                </a:cubicBezTo>
                <a:close/>
              </a:path>
            </a:pathLst>
          </a:custGeom>
          <a:solidFill>
            <a:srgbClr val="FFDB5E"/>
          </a:solidFill>
          <a:ln w="9525">
            <a:solidFill>
              <a:srgbClr val="000000"/>
            </a:solidFill>
          </a:ln>
        </p:spPr>
      </p:sp>
      <p:sp>
        <p:nvSpPr>
          <p:cNvPr id="218" name="Freeform 29"/>
          <p:cNvSpPr/>
          <p:nvPr/>
        </p:nvSpPr>
        <p:spPr>
          <a:xfrm>
            <a:off x="2197100" y="4856480"/>
            <a:ext cx="3075305" cy="884555"/>
          </a:xfrm>
          <a:custGeom>
            <a:avLst/>
            <a:gdLst/>
            <a:ahLst/>
            <a:cxnLst/>
            <a:rect l="l" t="t" r="r" b="b"/>
            <a:pathLst>
              <a:path w="568445" h="305579">
                <a:moveTo>
                  <a:pt x="73214" y="0"/>
                </a:moveTo>
                <a:lnTo>
                  <a:pt x="495232" y="0"/>
                </a:lnTo>
                <a:cubicBezTo>
                  <a:pt x="514649" y="0"/>
                  <a:pt x="533271" y="7714"/>
                  <a:pt x="547002" y="21444"/>
                </a:cubicBezTo>
                <a:cubicBezTo>
                  <a:pt x="560732" y="35174"/>
                  <a:pt x="568445" y="53796"/>
                  <a:pt x="568445" y="73214"/>
                </a:cubicBezTo>
                <a:lnTo>
                  <a:pt x="568445" y="232365"/>
                </a:lnTo>
                <a:cubicBezTo>
                  <a:pt x="568445" y="251783"/>
                  <a:pt x="560732" y="270405"/>
                  <a:pt x="547002" y="284135"/>
                </a:cubicBezTo>
                <a:cubicBezTo>
                  <a:pt x="533271" y="297865"/>
                  <a:pt x="514649" y="305579"/>
                  <a:pt x="495232" y="305579"/>
                </a:cubicBezTo>
                <a:lnTo>
                  <a:pt x="73214" y="305579"/>
                </a:lnTo>
                <a:cubicBezTo>
                  <a:pt x="53796" y="305579"/>
                  <a:pt x="35174" y="297865"/>
                  <a:pt x="21444" y="284135"/>
                </a:cubicBezTo>
                <a:cubicBezTo>
                  <a:pt x="7714" y="270405"/>
                  <a:pt x="0" y="251783"/>
                  <a:pt x="0" y="232365"/>
                </a:cubicBezTo>
                <a:lnTo>
                  <a:pt x="0" y="73214"/>
                </a:lnTo>
                <a:cubicBezTo>
                  <a:pt x="0" y="53796"/>
                  <a:pt x="7714" y="35174"/>
                  <a:pt x="21444" y="21444"/>
                </a:cubicBezTo>
                <a:cubicBezTo>
                  <a:pt x="35174" y="7714"/>
                  <a:pt x="53796" y="0"/>
                  <a:pt x="73214" y="0"/>
                </a:cubicBezTo>
                <a:close/>
              </a:path>
            </a:pathLst>
          </a:custGeom>
          <a:solidFill>
            <a:srgbClr val="FFDB5E"/>
          </a:solidFill>
          <a:ln w="9525">
            <a:solidFill>
              <a:srgbClr val="000000"/>
            </a:solidFill>
          </a:ln>
        </p:spPr>
      </p:sp>
      <p:sp>
        <p:nvSpPr>
          <p:cNvPr id="219" name="Freeform 29"/>
          <p:cNvSpPr/>
          <p:nvPr/>
        </p:nvSpPr>
        <p:spPr>
          <a:xfrm>
            <a:off x="2228215" y="5878830"/>
            <a:ext cx="3044190" cy="884555"/>
          </a:xfrm>
          <a:custGeom>
            <a:avLst/>
            <a:gdLst/>
            <a:ahLst/>
            <a:cxnLst/>
            <a:rect l="l" t="t" r="r" b="b"/>
            <a:pathLst>
              <a:path w="568445" h="305579">
                <a:moveTo>
                  <a:pt x="73214" y="0"/>
                </a:moveTo>
                <a:lnTo>
                  <a:pt x="495232" y="0"/>
                </a:lnTo>
                <a:cubicBezTo>
                  <a:pt x="514649" y="0"/>
                  <a:pt x="533271" y="7714"/>
                  <a:pt x="547002" y="21444"/>
                </a:cubicBezTo>
                <a:cubicBezTo>
                  <a:pt x="560732" y="35174"/>
                  <a:pt x="568445" y="53796"/>
                  <a:pt x="568445" y="73214"/>
                </a:cubicBezTo>
                <a:lnTo>
                  <a:pt x="568445" y="232365"/>
                </a:lnTo>
                <a:cubicBezTo>
                  <a:pt x="568445" y="251783"/>
                  <a:pt x="560732" y="270405"/>
                  <a:pt x="547002" y="284135"/>
                </a:cubicBezTo>
                <a:cubicBezTo>
                  <a:pt x="533271" y="297865"/>
                  <a:pt x="514649" y="305579"/>
                  <a:pt x="495232" y="305579"/>
                </a:cubicBezTo>
                <a:lnTo>
                  <a:pt x="73214" y="305579"/>
                </a:lnTo>
                <a:cubicBezTo>
                  <a:pt x="53796" y="305579"/>
                  <a:pt x="35174" y="297865"/>
                  <a:pt x="21444" y="284135"/>
                </a:cubicBezTo>
                <a:cubicBezTo>
                  <a:pt x="7714" y="270405"/>
                  <a:pt x="0" y="251783"/>
                  <a:pt x="0" y="232365"/>
                </a:cubicBezTo>
                <a:lnTo>
                  <a:pt x="0" y="73214"/>
                </a:lnTo>
                <a:cubicBezTo>
                  <a:pt x="0" y="53796"/>
                  <a:pt x="7714" y="35174"/>
                  <a:pt x="21444" y="21444"/>
                </a:cubicBezTo>
                <a:cubicBezTo>
                  <a:pt x="35174" y="7714"/>
                  <a:pt x="53796" y="0"/>
                  <a:pt x="73214" y="0"/>
                </a:cubicBezTo>
                <a:close/>
              </a:path>
            </a:pathLst>
          </a:custGeom>
          <a:solidFill>
            <a:srgbClr val="FFDB5E"/>
          </a:solidFill>
          <a:ln w="9525">
            <a:solidFill>
              <a:srgbClr val="000000"/>
            </a:solidFill>
          </a:ln>
        </p:spPr>
      </p:sp>
      <p:sp>
        <p:nvSpPr>
          <p:cNvPr id="220" name="Text Box 219"/>
          <p:cNvSpPr txBox="1"/>
          <p:nvPr/>
        </p:nvSpPr>
        <p:spPr>
          <a:xfrm>
            <a:off x="38735" y="2103120"/>
            <a:ext cx="1821815" cy="36830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1, Nhận nhiệm vụ</a:t>
            </a:r>
          </a:p>
        </p:txBody>
      </p:sp>
      <p:sp>
        <p:nvSpPr>
          <p:cNvPr id="221" name="Text Box 220"/>
          <p:cNvSpPr txBox="1"/>
          <p:nvPr/>
        </p:nvSpPr>
        <p:spPr>
          <a:xfrm>
            <a:off x="-13970" y="3961130"/>
            <a:ext cx="1926590" cy="810260"/>
          </a:xfrm>
          <a:prstGeom prst="rect">
            <a:avLst/>
          </a:prstGeom>
          <a:noFill/>
          <a:ln w="9525">
            <a:noFill/>
          </a:ln>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3, Tôn trọng quyết định chung</a:t>
            </a:r>
          </a:p>
        </p:txBody>
      </p:sp>
      <p:sp>
        <p:nvSpPr>
          <p:cNvPr id="222" name="Text Box 221"/>
          <p:cNvSpPr txBox="1"/>
          <p:nvPr/>
        </p:nvSpPr>
        <p:spPr>
          <a:xfrm>
            <a:off x="57150" y="5105400"/>
            <a:ext cx="2002155" cy="36830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4, Kết quả làm việc</a:t>
            </a:r>
          </a:p>
        </p:txBody>
      </p:sp>
      <p:sp>
        <p:nvSpPr>
          <p:cNvPr id="223" name="Text Box 222"/>
          <p:cNvSpPr txBox="1"/>
          <p:nvPr/>
        </p:nvSpPr>
        <p:spPr>
          <a:xfrm>
            <a:off x="38735" y="5778500"/>
            <a:ext cx="2237740" cy="1004570"/>
          </a:xfrm>
          <a:prstGeom prst="rect">
            <a:avLst/>
          </a:prstGeom>
          <a:noFill/>
          <a:ln w="9525">
            <a:noFill/>
          </a:ln>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5, Trách nhiệm với kết quả làm việc chung</a:t>
            </a:r>
          </a:p>
        </p:txBody>
      </p:sp>
      <p:sp>
        <p:nvSpPr>
          <p:cNvPr id="224" name="Text Box 223"/>
          <p:cNvSpPr txBox="1"/>
          <p:nvPr/>
        </p:nvSpPr>
        <p:spPr>
          <a:xfrm>
            <a:off x="2306320" y="2064385"/>
            <a:ext cx="2739390" cy="64516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 Xung phong/Vui vẻ nhận nhiệm vụ</a:t>
            </a:r>
          </a:p>
        </p:txBody>
      </p:sp>
      <p:sp>
        <p:nvSpPr>
          <p:cNvPr id="227" name="Text Box 226"/>
          <p:cNvSpPr txBox="1"/>
          <p:nvPr/>
        </p:nvSpPr>
        <p:spPr>
          <a:xfrm>
            <a:off x="2228215" y="2880360"/>
            <a:ext cx="3044190" cy="975995"/>
          </a:xfrm>
          <a:prstGeom prst="rect">
            <a:avLst/>
          </a:prstGeom>
          <a:noFill/>
          <a:ln w="9525">
            <a:noFill/>
          </a:ln>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Cố gắng nỗ lực hoàn thành nhiệm vụ bản thân.</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Chủ động hỗ trợ các thành viên khác trong nhóm.</a:t>
            </a:r>
          </a:p>
        </p:txBody>
      </p:sp>
      <p:sp>
        <p:nvSpPr>
          <p:cNvPr id="228" name="Text Box 227"/>
          <p:cNvSpPr txBox="1"/>
          <p:nvPr/>
        </p:nvSpPr>
        <p:spPr>
          <a:xfrm>
            <a:off x="2228215" y="3976370"/>
            <a:ext cx="3006725" cy="810260"/>
          </a:xfrm>
          <a:prstGeom prst="rect">
            <a:avLst/>
          </a:prstGeom>
          <a:noFill/>
          <a:ln w="9525">
            <a:noFill/>
          </a:ln>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Tôn trọng quyết định chung của cả nhóm.</a:t>
            </a:r>
          </a:p>
        </p:txBody>
      </p:sp>
      <p:sp>
        <p:nvSpPr>
          <p:cNvPr id="229" name="Text Box 228"/>
          <p:cNvSpPr txBox="1"/>
          <p:nvPr/>
        </p:nvSpPr>
        <p:spPr>
          <a:xfrm>
            <a:off x="2277110" y="4856480"/>
            <a:ext cx="3031490" cy="922020"/>
          </a:xfrm>
          <a:prstGeom prst="rect">
            <a:avLst/>
          </a:prstGeom>
          <a:noFill/>
          <a:ln w="9525">
            <a:no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Có sản phẩm tốt theo mẫu và vượt mức thời gian.</a:t>
            </a:r>
          </a:p>
        </p:txBody>
      </p:sp>
      <p:sp>
        <p:nvSpPr>
          <p:cNvPr id="230" name="Text Box 229"/>
          <p:cNvSpPr txBox="1"/>
          <p:nvPr/>
        </p:nvSpPr>
        <p:spPr>
          <a:xfrm>
            <a:off x="2306320" y="5974715"/>
            <a:ext cx="2947670" cy="865505"/>
          </a:xfrm>
          <a:prstGeom prst="rect">
            <a:avLst/>
          </a:prstGeom>
          <a:noFill/>
          <a:ln w="9525">
            <a:noFill/>
          </a:ln>
        </p:spPr>
        <p:txBody>
          <a:bodyPr wrap="square">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 Chịu trách nhiệm về sản phẩm chung</a:t>
            </a:r>
          </a:p>
        </p:txBody>
      </p:sp>
      <p:sp>
        <p:nvSpPr>
          <p:cNvPr id="231" name="Text Box 230"/>
          <p:cNvSpPr txBox="1"/>
          <p:nvPr/>
        </p:nvSpPr>
        <p:spPr>
          <a:xfrm>
            <a:off x="5638800" y="2064385"/>
            <a:ext cx="2926080" cy="865505"/>
          </a:xfrm>
          <a:prstGeom prst="rect">
            <a:avLst/>
          </a:prstGeom>
          <a:noFill/>
          <a:ln w="9525">
            <a:noFill/>
          </a:ln>
        </p:spPr>
        <p:txBody>
          <a:bodyPr wrap="square">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 Miễn cưỡng, không thoải mái khi nhận nhiệm vụ</a:t>
            </a:r>
          </a:p>
        </p:txBody>
      </p:sp>
      <p:sp>
        <p:nvSpPr>
          <p:cNvPr id="232" name="Text Box 231"/>
          <p:cNvSpPr txBox="1"/>
          <p:nvPr/>
        </p:nvSpPr>
        <p:spPr>
          <a:xfrm>
            <a:off x="5697855" y="3023235"/>
            <a:ext cx="2968625" cy="975995"/>
          </a:xfrm>
          <a:prstGeom prst="rect">
            <a:avLst/>
          </a:prstGeom>
          <a:noFill/>
          <a:ln w="9525">
            <a:noFill/>
          </a:ln>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Cố gắng nỗ lực hoàn thành nhiệm vụ bản thân</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Chưa chủ động hỗ trợ các thành viên khác trong nhóm</a:t>
            </a:r>
          </a:p>
        </p:txBody>
      </p:sp>
      <p:sp>
        <p:nvSpPr>
          <p:cNvPr id="233" name="Text Box 232"/>
          <p:cNvSpPr txBox="1"/>
          <p:nvPr/>
        </p:nvSpPr>
        <p:spPr>
          <a:xfrm>
            <a:off x="5631180" y="4104640"/>
            <a:ext cx="2999740" cy="810260"/>
          </a:xfrm>
          <a:prstGeom prst="rect">
            <a:avLst/>
          </a:prstGeom>
          <a:noFill/>
          <a:ln w="9525">
            <a:noFill/>
          </a:ln>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Đôi lúc không tôn trọng quyết định chung của cả nhóm</a:t>
            </a:r>
          </a:p>
        </p:txBody>
      </p:sp>
      <p:sp>
        <p:nvSpPr>
          <p:cNvPr id="234" name="Text Box 233"/>
          <p:cNvSpPr txBox="1"/>
          <p:nvPr/>
        </p:nvSpPr>
        <p:spPr>
          <a:xfrm>
            <a:off x="5659755" y="5105400"/>
            <a:ext cx="3045460" cy="810260"/>
          </a:xfrm>
          <a:prstGeom prst="rect">
            <a:avLst/>
          </a:prstGeom>
          <a:noFill/>
          <a:ln w="9525">
            <a:noFill/>
          </a:ln>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Có sản phẩm tương đối tốt và đảm bảo thời gian</a:t>
            </a:r>
          </a:p>
        </p:txBody>
      </p:sp>
      <p:sp>
        <p:nvSpPr>
          <p:cNvPr id="235" name="Text Box 234"/>
          <p:cNvSpPr txBox="1"/>
          <p:nvPr/>
        </p:nvSpPr>
        <p:spPr>
          <a:xfrm>
            <a:off x="5648325" y="6017260"/>
            <a:ext cx="3017520" cy="865505"/>
          </a:xfrm>
          <a:prstGeom prst="rect">
            <a:avLst/>
          </a:prstGeom>
          <a:noFill/>
          <a:ln w="9525">
            <a:noFill/>
          </a:ln>
        </p:spPr>
        <p:txBody>
          <a:bodyPr wrap="square">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 Chưa sẵn sàng chịu trách nhiệm về sản phẩm chung</a:t>
            </a:r>
          </a:p>
        </p:txBody>
      </p:sp>
      <p:sp>
        <p:nvSpPr>
          <p:cNvPr id="236" name="Text Box 235"/>
          <p:cNvSpPr txBox="1"/>
          <p:nvPr/>
        </p:nvSpPr>
        <p:spPr>
          <a:xfrm>
            <a:off x="8945245" y="2274570"/>
            <a:ext cx="2806700" cy="395605"/>
          </a:xfrm>
          <a:prstGeom prst="rect">
            <a:avLst/>
          </a:prstGeom>
          <a:noFill/>
          <a:ln w="9525">
            <a:noFill/>
          </a:ln>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Từ chối nhận nhiệm vụ</a:t>
            </a:r>
          </a:p>
        </p:txBody>
      </p:sp>
      <p:sp>
        <p:nvSpPr>
          <p:cNvPr id="237" name="Text Box 236"/>
          <p:cNvSpPr txBox="1"/>
          <p:nvPr/>
        </p:nvSpPr>
        <p:spPr>
          <a:xfrm>
            <a:off x="8902065" y="3072765"/>
            <a:ext cx="3398520" cy="975995"/>
          </a:xfrm>
          <a:prstGeom prst="rect">
            <a:avLst/>
          </a:prstGeom>
          <a:noFill/>
          <a:ln w="9525">
            <a:noFill/>
          </a:ln>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Không cố gắng nỗ lực hoàn thành nhiệm vụ bản thân.</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Không hỗ trợ các thành viên khác trong nhóm.</a:t>
            </a:r>
          </a:p>
        </p:txBody>
      </p:sp>
      <p:sp>
        <p:nvSpPr>
          <p:cNvPr id="238" name="Text Box 237"/>
          <p:cNvSpPr txBox="1"/>
          <p:nvPr/>
        </p:nvSpPr>
        <p:spPr>
          <a:xfrm>
            <a:off x="8863330" y="4109085"/>
            <a:ext cx="3398520" cy="700405"/>
          </a:xfrm>
          <a:prstGeom prst="rect">
            <a:avLst/>
          </a:prstGeom>
          <a:noFill/>
          <a:ln w="9525">
            <a:noFill/>
          </a:ln>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Không tôn trọng quyết định chung của cả nhóm.</a:t>
            </a:r>
          </a:p>
        </p:txBody>
      </p:sp>
      <p:sp>
        <p:nvSpPr>
          <p:cNvPr id="239" name="Text Box 238"/>
          <p:cNvSpPr txBox="1"/>
          <p:nvPr/>
        </p:nvSpPr>
        <p:spPr>
          <a:xfrm>
            <a:off x="8863330" y="5257800"/>
            <a:ext cx="3099435" cy="395605"/>
          </a:xfrm>
          <a:prstGeom prst="rect">
            <a:avLst/>
          </a:prstGeom>
          <a:noFill/>
          <a:ln w="9525">
            <a:noFill/>
          </a:ln>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Sản phẩm không đạt yêu cầu</a:t>
            </a:r>
          </a:p>
        </p:txBody>
      </p:sp>
      <p:sp>
        <p:nvSpPr>
          <p:cNvPr id="240" name="Text Box 239"/>
          <p:cNvSpPr txBox="1"/>
          <p:nvPr/>
        </p:nvSpPr>
        <p:spPr>
          <a:xfrm>
            <a:off x="8848725" y="5974715"/>
            <a:ext cx="3362960" cy="700405"/>
          </a:xfrm>
          <a:prstGeom prst="rect">
            <a:avLst/>
          </a:prstGeom>
          <a:noFill/>
          <a:ln w="9525">
            <a:noFill/>
          </a:ln>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Không chịu trách nhiệm về sản phẩm chung.</a:t>
            </a:r>
          </a:p>
        </p:txBody>
      </p:sp>
      <p:sp>
        <p:nvSpPr>
          <p:cNvPr id="245" name="Text Box 244"/>
          <p:cNvSpPr txBox="1"/>
          <p:nvPr/>
        </p:nvSpPr>
        <p:spPr>
          <a:xfrm>
            <a:off x="4786630" y="243332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2đ</a:t>
            </a:r>
          </a:p>
        </p:txBody>
      </p:sp>
      <p:sp>
        <p:nvSpPr>
          <p:cNvPr id="255" name="Freeform 95"/>
          <p:cNvSpPr/>
          <p:nvPr/>
        </p:nvSpPr>
        <p:spPr>
          <a:xfrm>
            <a:off x="8229600" y="265112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56" name="Freeform 95"/>
          <p:cNvSpPr/>
          <p:nvPr/>
        </p:nvSpPr>
        <p:spPr>
          <a:xfrm>
            <a:off x="4876800" y="3528060"/>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57" name="Freeform 95"/>
          <p:cNvSpPr/>
          <p:nvPr/>
        </p:nvSpPr>
        <p:spPr>
          <a:xfrm>
            <a:off x="4804410" y="4377690"/>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58" name="Freeform 95"/>
          <p:cNvSpPr/>
          <p:nvPr/>
        </p:nvSpPr>
        <p:spPr>
          <a:xfrm>
            <a:off x="4804410" y="5370830"/>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59" name="Freeform 95"/>
          <p:cNvSpPr/>
          <p:nvPr/>
        </p:nvSpPr>
        <p:spPr>
          <a:xfrm>
            <a:off x="4803775" y="636714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60" name="Text Box 259"/>
          <p:cNvSpPr txBox="1"/>
          <p:nvPr/>
        </p:nvSpPr>
        <p:spPr>
          <a:xfrm>
            <a:off x="4855845" y="352806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2đ</a:t>
            </a:r>
          </a:p>
        </p:txBody>
      </p:sp>
      <p:sp>
        <p:nvSpPr>
          <p:cNvPr id="261" name="Text Box 260"/>
          <p:cNvSpPr txBox="1"/>
          <p:nvPr/>
        </p:nvSpPr>
        <p:spPr>
          <a:xfrm>
            <a:off x="4786630" y="438658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2đ</a:t>
            </a:r>
          </a:p>
        </p:txBody>
      </p:sp>
      <p:sp>
        <p:nvSpPr>
          <p:cNvPr id="262" name="Text Box 261"/>
          <p:cNvSpPr txBox="1"/>
          <p:nvPr/>
        </p:nvSpPr>
        <p:spPr>
          <a:xfrm>
            <a:off x="4855845" y="535051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2đ</a:t>
            </a:r>
          </a:p>
        </p:txBody>
      </p:sp>
      <p:sp>
        <p:nvSpPr>
          <p:cNvPr id="264" name="Freeform 95"/>
          <p:cNvSpPr/>
          <p:nvPr/>
        </p:nvSpPr>
        <p:spPr>
          <a:xfrm>
            <a:off x="8235950" y="369760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65" name="Freeform 95"/>
          <p:cNvSpPr/>
          <p:nvPr/>
        </p:nvSpPr>
        <p:spPr>
          <a:xfrm>
            <a:off x="8235950" y="469836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66" name="Freeform 95"/>
          <p:cNvSpPr/>
          <p:nvPr/>
        </p:nvSpPr>
        <p:spPr>
          <a:xfrm>
            <a:off x="8235315" y="5646420"/>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67" name="Freeform 95"/>
          <p:cNvSpPr/>
          <p:nvPr/>
        </p:nvSpPr>
        <p:spPr>
          <a:xfrm>
            <a:off x="8235950" y="6553200"/>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68" name="Text Box 267"/>
          <p:cNvSpPr txBox="1"/>
          <p:nvPr/>
        </p:nvSpPr>
        <p:spPr>
          <a:xfrm>
            <a:off x="8152765" y="2611755"/>
            <a:ext cx="58356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1,5đ</a:t>
            </a:r>
          </a:p>
        </p:txBody>
      </p:sp>
      <p:sp>
        <p:nvSpPr>
          <p:cNvPr id="269" name="Text Box 268"/>
          <p:cNvSpPr txBox="1"/>
          <p:nvPr/>
        </p:nvSpPr>
        <p:spPr>
          <a:xfrm>
            <a:off x="8140700" y="3657600"/>
            <a:ext cx="58356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1,5đ</a:t>
            </a:r>
          </a:p>
        </p:txBody>
      </p:sp>
      <p:sp>
        <p:nvSpPr>
          <p:cNvPr id="270" name="Text Box 269"/>
          <p:cNvSpPr txBox="1"/>
          <p:nvPr/>
        </p:nvSpPr>
        <p:spPr>
          <a:xfrm>
            <a:off x="8140700" y="4678045"/>
            <a:ext cx="58356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1,5đ</a:t>
            </a:r>
          </a:p>
        </p:txBody>
      </p:sp>
      <p:sp>
        <p:nvSpPr>
          <p:cNvPr id="271" name="Text Box 270"/>
          <p:cNvSpPr txBox="1"/>
          <p:nvPr/>
        </p:nvSpPr>
        <p:spPr>
          <a:xfrm>
            <a:off x="8140700" y="5606415"/>
            <a:ext cx="58356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1,5đ</a:t>
            </a:r>
          </a:p>
        </p:txBody>
      </p:sp>
      <p:sp>
        <p:nvSpPr>
          <p:cNvPr id="272" name="Text Box 271"/>
          <p:cNvSpPr txBox="1"/>
          <p:nvPr/>
        </p:nvSpPr>
        <p:spPr>
          <a:xfrm>
            <a:off x="8140700" y="6546850"/>
            <a:ext cx="58356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1,5đ</a:t>
            </a:r>
          </a:p>
        </p:txBody>
      </p:sp>
      <p:sp>
        <p:nvSpPr>
          <p:cNvPr id="278" name="Freeform 95"/>
          <p:cNvSpPr/>
          <p:nvPr/>
        </p:nvSpPr>
        <p:spPr>
          <a:xfrm>
            <a:off x="11761470" y="265112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chemeClr val="accent6">
              <a:lumMod val="40000"/>
              <a:lumOff val="60000"/>
            </a:schemeClr>
          </a:solidFill>
          <a:ln w="9525">
            <a:solidFill>
              <a:srgbClr val="000000"/>
            </a:solidFill>
          </a:ln>
        </p:spPr>
      </p:sp>
      <p:sp>
        <p:nvSpPr>
          <p:cNvPr id="279" name="Text Box 278"/>
          <p:cNvSpPr txBox="1"/>
          <p:nvPr/>
        </p:nvSpPr>
        <p:spPr>
          <a:xfrm>
            <a:off x="4818380" y="6367145"/>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2đ</a:t>
            </a:r>
          </a:p>
        </p:txBody>
      </p:sp>
      <p:sp>
        <p:nvSpPr>
          <p:cNvPr id="283" name="Text Box 282"/>
          <p:cNvSpPr txBox="1"/>
          <p:nvPr/>
        </p:nvSpPr>
        <p:spPr>
          <a:xfrm>
            <a:off x="11768455" y="261112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1đ</a:t>
            </a:r>
          </a:p>
        </p:txBody>
      </p:sp>
      <p:sp>
        <p:nvSpPr>
          <p:cNvPr id="284" name="Freeform 95"/>
          <p:cNvSpPr/>
          <p:nvPr/>
        </p:nvSpPr>
        <p:spPr>
          <a:xfrm>
            <a:off x="11734165" y="369760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chemeClr val="accent6">
              <a:lumMod val="40000"/>
              <a:lumOff val="60000"/>
            </a:schemeClr>
          </a:solidFill>
          <a:ln w="9525">
            <a:solidFill>
              <a:srgbClr val="000000"/>
            </a:solidFill>
          </a:ln>
        </p:spPr>
      </p:sp>
      <p:sp>
        <p:nvSpPr>
          <p:cNvPr id="285" name="Freeform 95"/>
          <p:cNvSpPr/>
          <p:nvPr/>
        </p:nvSpPr>
        <p:spPr>
          <a:xfrm>
            <a:off x="11708130" y="4631690"/>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chemeClr val="accent6">
              <a:lumMod val="40000"/>
              <a:lumOff val="60000"/>
            </a:schemeClr>
          </a:solidFill>
          <a:ln w="9525">
            <a:solidFill>
              <a:srgbClr val="000000"/>
            </a:solidFill>
          </a:ln>
        </p:spPr>
      </p:sp>
      <p:sp>
        <p:nvSpPr>
          <p:cNvPr id="286" name="Freeform 95"/>
          <p:cNvSpPr/>
          <p:nvPr/>
        </p:nvSpPr>
        <p:spPr>
          <a:xfrm>
            <a:off x="11751945" y="556831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chemeClr val="accent6">
              <a:lumMod val="40000"/>
              <a:lumOff val="60000"/>
            </a:schemeClr>
          </a:solidFill>
          <a:ln w="9525">
            <a:solidFill>
              <a:srgbClr val="000000"/>
            </a:solidFill>
          </a:ln>
        </p:spPr>
      </p:sp>
      <p:sp>
        <p:nvSpPr>
          <p:cNvPr id="287" name="Freeform 95"/>
          <p:cNvSpPr/>
          <p:nvPr/>
        </p:nvSpPr>
        <p:spPr>
          <a:xfrm>
            <a:off x="11734165" y="648144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chemeClr val="accent6">
              <a:lumMod val="40000"/>
              <a:lumOff val="60000"/>
            </a:schemeClr>
          </a:solidFill>
          <a:ln w="9525">
            <a:solidFill>
              <a:srgbClr val="000000"/>
            </a:solidFill>
          </a:ln>
        </p:spPr>
      </p:sp>
      <p:sp>
        <p:nvSpPr>
          <p:cNvPr id="288" name="Text Box 287"/>
          <p:cNvSpPr txBox="1"/>
          <p:nvPr/>
        </p:nvSpPr>
        <p:spPr>
          <a:xfrm>
            <a:off x="11761470" y="5593715"/>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1đ</a:t>
            </a:r>
          </a:p>
        </p:txBody>
      </p:sp>
      <p:sp>
        <p:nvSpPr>
          <p:cNvPr id="289" name="Text Box 288"/>
          <p:cNvSpPr txBox="1"/>
          <p:nvPr/>
        </p:nvSpPr>
        <p:spPr>
          <a:xfrm>
            <a:off x="11748135" y="3703955"/>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1đ</a:t>
            </a:r>
          </a:p>
        </p:txBody>
      </p:sp>
      <p:sp>
        <p:nvSpPr>
          <p:cNvPr id="290" name="Text Box 289"/>
          <p:cNvSpPr txBox="1"/>
          <p:nvPr/>
        </p:nvSpPr>
        <p:spPr>
          <a:xfrm>
            <a:off x="11714480" y="462661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1đ</a:t>
            </a:r>
          </a:p>
        </p:txBody>
      </p:sp>
      <p:sp>
        <p:nvSpPr>
          <p:cNvPr id="291" name="Text Box 290"/>
          <p:cNvSpPr txBox="1"/>
          <p:nvPr/>
        </p:nvSpPr>
        <p:spPr>
          <a:xfrm>
            <a:off x="11758930" y="646176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1đ</a:t>
            </a:r>
          </a:p>
        </p:txBody>
      </p:sp>
      <p:sp>
        <p:nvSpPr>
          <p:cNvPr id="292" name="Text Box 291"/>
          <p:cNvSpPr txBox="1"/>
          <p:nvPr/>
        </p:nvSpPr>
        <p:spPr>
          <a:xfrm>
            <a:off x="2590800" y="240665"/>
            <a:ext cx="8102600"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Phiếu đánh giá theo tiêu chí (Rubrics)</a:t>
            </a:r>
          </a:p>
        </p:txBody>
      </p:sp>
      <p:sp>
        <p:nvSpPr>
          <p:cNvPr id="5" name="Text Box 4"/>
          <p:cNvSpPr txBox="1"/>
          <p:nvPr/>
        </p:nvSpPr>
        <p:spPr>
          <a:xfrm>
            <a:off x="10970260" y="609600"/>
            <a:ext cx="1161415" cy="39878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Times New Roman" panose="02020603050405020304" charset="0"/>
                <a:ea typeface="SimSun" panose="02010600030101010101" pitchFamily="2" charset="-122"/>
                <a:cs typeface="+mn-cs"/>
              </a:rPr>
              <a:t>MẪU</a:t>
            </a:r>
          </a:p>
        </p:txBody>
      </p:sp>
    </p:spTree>
    <p:extLst>
      <p:ext uri="{BB962C8B-B14F-4D97-AF65-F5344CB8AC3E}">
        <p14:creationId xmlns:p14="http://schemas.microsoft.com/office/powerpoint/2010/main" val="2477075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p:nvPr/>
        </p:nvSpPr>
        <p:spPr>
          <a:xfrm rot="6290">
            <a:off x="2967990" y="1685925"/>
            <a:ext cx="7163435" cy="0"/>
          </a:xfrm>
          <a:prstGeom prst="line">
            <a:avLst/>
          </a:prstGeom>
          <a:ln w="19050" cap="rnd">
            <a:solidFill>
              <a:srgbClr val="000000"/>
            </a:solidFill>
            <a:prstDash val="solid"/>
            <a:headEnd type="none" w="sm" len="sm"/>
            <a:tailEnd type="none" w="sm" len="sm"/>
          </a:ln>
        </p:spPr>
      </p:sp>
      <p:grpSp>
        <p:nvGrpSpPr>
          <p:cNvPr id="7" name="Group 6"/>
          <p:cNvGrpSpPr/>
          <p:nvPr/>
        </p:nvGrpSpPr>
        <p:grpSpPr>
          <a:xfrm>
            <a:off x="1075690" y="2906395"/>
            <a:ext cx="2569210" cy="2853055"/>
            <a:chOff x="0" y="313031"/>
            <a:chExt cx="912956" cy="1595843"/>
          </a:xfrm>
          <a:solidFill>
            <a:schemeClr val="accent2">
              <a:lumMod val="40000"/>
              <a:lumOff val="60000"/>
            </a:schemeClr>
          </a:solidFill>
        </p:grpSpPr>
        <p:sp>
          <p:nvSpPr>
            <p:cNvPr id="8" name="Freeform 7"/>
            <p:cNvSpPr/>
            <p:nvPr/>
          </p:nvSpPr>
          <p:spPr>
            <a:xfrm>
              <a:off x="0" y="313031"/>
              <a:ext cx="912956" cy="1595843"/>
            </a:xfrm>
            <a:custGeom>
              <a:avLst/>
              <a:gdLst/>
              <a:ahLst/>
              <a:cxnLst/>
              <a:rect l="l" t="t" r="r" b="b"/>
              <a:pathLst>
                <a:path w="1637672" h="2410446">
                  <a:moveTo>
                    <a:pt x="1513212" y="2410446"/>
                  </a:moveTo>
                  <a:lnTo>
                    <a:pt x="124460" y="2410446"/>
                  </a:lnTo>
                  <a:cubicBezTo>
                    <a:pt x="55880" y="2410446"/>
                    <a:pt x="0" y="2354566"/>
                    <a:pt x="0" y="2285986"/>
                  </a:cubicBezTo>
                  <a:lnTo>
                    <a:pt x="0" y="124460"/>
                  </a:lnTo>
                  <a:cubicBezTo>
                    <a:pt x="0" y="55880"/>
                    <a:pt x="55880" y="0"/>
                    <a:pt x="124460" y="0"/>
                  </a:cubicBezTo>
                  <a:lnTo>
                    <a:pt x="1513212" y="0"/>
                  </a:lnTo>
                  <a:cubicBezTo>
                    <a:pt x="1581792" y="0"/>
                    <a:pt x="1637672" y="55880"/>
                    <a:pt x="1637672" y="124460"/>
                  </a:cubicBezTo>
                  <a:lnTo>
                    <a:pt x="1637672" y="2285986"/>
                  </a:lnTo>
                  <a:cubicBezTo>
                    <a:pt x="1637672" y="2354566"/>
                    <a:pt x="1581792" y="2410446"/>
                    <a:pt x="1513212" y="2410446"/>
                  </a:cubicBezTo>
                  <a:close/>
                </a:path>
              </a:pathLst>
            </a:custGeom>
            <a:grpFill/>
          </p:spPr>
        </p:sp>
      </p:grpSp>
      <p:sp>
        <p:nvSpPr>
          <p:cNvPr id="9" name="TextBox 8"/>
          <p:cNvSpPr txBox="1"/>
          <p:nvPr/>
        </p:nvSpPr>
        <p:spPr>
          <a:xfrm>
            <a:off x="4721860" y="611505"/>
            <a:ext cx="4034155" cy="987425"/>
          </a:xfrm>
          <a:prstGeom prst="rect">
            <a:avLst/>
          </a:prstGeom>
        </p:spPr>
        <p:txBody>
          <a:bodyPr wrap="square" lIns="0" tIns="0" rIns="0" bIns="0" rtlCol="0" anchor="t">
            <a:spAutoFit/>
          </a:bodyPr>
          <a:lstStyle/>
          <a:p>
            <a:pPr marL="0" marR="0" lvl="0" indent="0" algn="r" defTabSz="914400" rtl="0" eaLnBrk="1" fontAlgn="auto" latinLnBrk="0" hangingPunct="1">
              <a:lnSpc>
                <a:spcPts val="7700"/>
              </a:lnSpc>
              <a:spcBef>
                <a:spcPct val="0"/>
              </a:spcBef>
              <a:spcAft>
                <a:spcPts val="0"/>
              </a:spcAft>
              <a:buClrTx/>
              <a:buSzTx/>
              <a:buFontTx/>
              <a:buNone/>
              <a:tabLst/>
              <a:defRPr/>
            </a:pPr>
            <a:r>
              <a:rPr kumimoji="0" lang="en-US" sz="3530" b="1" i="0" u="none" strike="noStrike" kern="1200" cap="none" spc="0" normalizeH="0" baseline="0" noProof="0" dirty="0">
                <a:ln>
                  <a:noFill/>
                </a:ln>
                <a:solidFill>
                  <a:srgbClr val="FF0000"/>
                </a:solidFill>
                <a:effectLst/>
                <a:uLnTx/>
                <a:uFillTx/>
                <a:latin typeface="Another Shabby Light"/>
                <a:ea typeface="+mn-ea"/>
                <a:cs typeface="+mn-cs"/>
              </a:rPr>
              <a:t>PHIẾU HỌC TẬP</a:t>
            </a:r>
          </a:p>
        </p:txBody>
      </p:sp>
      <p:sp>
        <p:nvSpPr>
          <p:cNvPr id="10" name="TextBox 9"/>
          <p:cNvSpPr txBox="1"/>
          <p:nvPr/>
        </p:nvSpPr>
        <p:spPr>
          <a:xfrm>
            <a:off x="1721485" y="1677035"/>
            <a:ext cx="9418320" cy="485140"/>
          </a:xfrm>
          <a:prstGeom prst="rect">
            <a:avLst/>
          </a:prstGeom>
        </p:spPr>
        <p:txBody>
          <a:bodyPr wrap="square" lIns="0" tIns="0" rIns="0" bIns="0" rtlCol="0" anchor="t">
            <a:spAutoFit/>
          </a:bodyPr>
          <a:lstStyle/>
          <a:p>
            <a:pPr marL="0" marR="0" lvl="0" indent="0" algn="ctr" defTabSz="914400" rtl="0" eaLnBrk="1" fontAlgn="auto" latinLnBrk="0" hangingPunct="1">
              <a:lnSpc>
                <a:spcPts val="3785"/>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0CF9B"/>
                </a:solidFill>
                <a:effectLst/>
                <a:uLnTx/>
                <a:uFillTx/>
                <a:latin typeface="Times New Roman" panose="02020603050405020304" charset="0"/>
                <a:ea typeface="+mn-ea"/>
                <a:cs typeface="Times New Roman" panose="02020603050405020304" charset="0"/>
              </a:rPr>
              <a:t>HOẠT ĐỘNG NHÓM </a:t>
            </a:r>
            <a:r>
              <a:rPr kumimoji="0" lang="en-US" sz="2800" b="1" i="0" u="none" strike="noStrike" kern="1200" cap="none" spc="0" normalizeH="0" baseline="0" noProof="0" dirty="0" smtClean="0">
                <a:ln>
                  <a:noFill/>
                </a:ln>
                <a:solidFill>
                  <a:srgbClr val="10CF9B"/>
                </a:solidFill>
                <a:effectLst/>
                <a:uLnTx/>
                <a:uFillTx/>
                <a:latin typeface="Times New Roman" panose="02020603050405020304" charset="0"/>
                <a:ea typeface="+mn-ea"/>
                <a:cs typeface="Times New Roman" panose="02020603050405020304" charset="0"/>
              </a:rPr>
              <a:t>(</a:t>
            </a:r>
            <a:r>
              <a:rPr kumimoji="0" lang="vi-VN" sz="2800" b="1" i="0" u="none" strike="noStrike" kern="1200" cap="none" spc="0" normalizeH="0" baseline="0" noProof="0" dirty="0" smtClean="0">
                <a:ln>
                  <a:noFill/>
                </a:ln>
                <a:solidFill>
                  <a:srgbClr val="10CF9B"/>
                </a:solidFill>
                <a:effectLst/>
                <a:uLnTx/>
                <a:uFillTx/>
                <a:latin typeface="Times New Roman" panose="02020603050405020304" charset="0"/>
                <a:ea typeface="+mn-ea"/>
                <a:cs typeface="Times New Roman" panose="02020603050405020304" charset="0"/>
              </a:rPr>
              <a:t>6</a:t>
            </a:r>
            <a:r>
              <a:rPr kumimoji="0" lang="en-US" sz="2800" b="1" i="0" u="none" strike="noStrike" kern="1200" cap="none" spc="0" normalizeH="0" baseline="0" noProof="0" dirty="0" smtClean="0">
                <a:ln>
                  <a:noFill/>
                </a:ln>
                <a:solidFill>
                  <a:srgbClr val="10CF9B"/>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a:ln>
                  <a:noFill/>
                </a:ln>
                <a:solidFill>
                  <a:srgbClr val="10CF9B"/>
                </a:solidFill>
                <a:effectLst/>
                <a:uLnTx/>
                <a:uFillTx/>
                <a:latin typeface="Times New Roman" panose="02020603050405020304" charset="0"/>
                <a:ea typeface="+mn-ea"/>
                <a:cs typeface="Times New Roman" panose="02020603050405020304" charset="0"/>
              </a:rPr>
              <a:t>NHÓM - 3 PHÚT)</a:t>
            </a:r>
          </a:p>
        </p:txBody>
      </p:sp>
      <p:grpSp>
        <p:nvGrpSpPr>
          <p:cNvPr id="11" name="Group 10"/>
          <p:cNvGrpSpPr/>
          <p:nvPr/>
        </p:nvGrpSpPr>
        <p:grpSpPr>
          <a:xfrm>
            <a:off x="4632960" y="2286000"/>
            <a:ext cx="6755130" cy="1376680"/>
            <a:chOff x="0" y="0"/>
            <a:chExt cx="1569381" cy="1175846"/>
          </a:xfrm>
        </p:grpSpPr>
        <p:sp>
          <p:nvSpPr>
            <p:cNvPr id="12" name="Freeform 11"/>
            <p:cNvSpPr/>
            <p:nvPr/>
          </p:nvSpPr>
          <p:spPr>
            <a:xfrm>
              <a:off x="0" y="0"/>
              <a:ext cx="1569381" cy="1175846"/>
            </a:xfrm>
            <a:custGeom>
              <a:avLst/>
              <a:gdLst/>
              <a:ahLst/>
              <a:cxnLst/>
              <a:rect l="l" t="t" r="r" b="b"/>
              <a:pathLst>
                <a:path w="1569381" h="1175846">
                  <a:moveTo>
                    <a:pt x="1444921" y="1175846"/>
                  </a:moveTo>
                  <a:lnTo>
                    <a:pt x="124460" y="1175846"/>
                  </a:lnTo>
                  <a:cubicBezTo>
                    <a:pt x="55880" y="1175846"/>
                    <a:pt x="0" y="1119966"/>
                    <a:pt x="0" y="1051386"/>
                  </a:cubicBezTo>
                  <a:lnTo>
                    <a:pt x="0" y="124460"/>
                  </a:lnTo>
                  <a:cubicBezTo>
                    <a:pt x="0" y="55880"/>
                    <a:pt x="55880" y="0"/>
                    <a:pt x="124460" y="0"/>
                  </a:cubicBezTo>
                  <a:lnTo>
                    <a:pt x="1444921" y="0"/>
                  </a:lnTo>
                  <a:cubicBezTo>
                    <a:pt x="1513501" y="0"/>
                    <a:pt x="1569381" y="55880"/>
                    <a:pt x="1569381" y="124460"/>
                  </a:cubicBezTo>
                  <a:lnTo>
                    <a:pt x="1569381" y="1051386"/>
                  </a:lnTo>
                  <a:cubicBezTo>
                    <a:pt x="1569381" y="1119966"/>
                    <a:pt x="1513501" y="1175846"/>
                    <a:pt x="1444921" y="1175846"/>
                  </a:cubicBezTo>
                  <a:close/>
                </a:path>
              </a:pathLst>
            </a:custGeom>
            <a:solidFill>
              <a:srgbClr val="00B050"/>
            </a:solidFill>
            <a:ln>
              <a:solidFill>
                <a:srgbClr val="00B050"/>
              </a:solidFill>
            </a:ln>
          </p:spPr>
        </p:sp>
      </p:grpSp>
      <p:grpSp>
        <p:nvGrpSpPr>
          <p:cNvPr id="13" name="Group 12"/>
          <p:cNvGrpSpPr/>
          <p:nvPr/>
        </p:nvGrpSpPr>
        <p:grpSpPr>
          <a:xfrm>
            <a:off x="4619625" y="3801110"/>
            <a:ext cx="6754495" cy="1132840"/>
            <a:chOff x="0" y="0"/>
            <a:chExt cx="1569381" cy="1175846"/>
          </a:xfrm>
          <a:solidFill>
            <a:schemeClr val="accent5">
              <a:lumMod val="75000"/>
            </a:schemeClr>
          </a:solidFill>
        </p:grpSpPr>
        <p:sp>
          <p:nvSpPr>
            <p:cNvPr id="14" name="Freeform 13"/>
            <p:cNvSpPr/>
            <p:nvPr/>
          </p:nvSpPr>
          <p:spPr>
            <a:xfrm>
              <a:off x="0" y="0"/>
              <a:ext cx="1569381" cy="1175846"/>
            </a:xfrm>
            <a:custGeom>
              <a:avLst/>
              <a:gdLst/>
              <a:ahLst/>
              <a:cxnLst/>
              <a:rect l="l" t="t" r="r" b="b"/>
              <a:pathLst>
                <a:path w="1569381" h="1175846">
                  <a:moveTo>
                    <a:pt x="1444921" y="1175846"/>
                  </a:moveTo>
                  <a:lnTo>
                    <a:pt x="124460" y="1175846"/>
                  </a:lnTo>
                  <a:cubicBezTo>
                    <a:pt x="55880" y="1175846"/>
                    <a:pt x="0" y="1119966"/>
                    <a:pt x="0" y="1051386"/>
                  </a:cubicBezTo>
                  <a:lnTo>
                    <a:pt x="0" y="124460"/>
                  </a:lnTo>
                  <a:cubicBezTo>
                    <a:pt x="0" y="55880"/>
                    <a:pt x="55880" y="0"/>
                    <a:pt x="124460" y="0"/>
                  </a:cubicBezTo>
                  <a:lnTo>
                    <a:pt x="1444921" y="0"/>
                  </a:lnTo>
                  <a:cubicBezTo>
                    <a:pt x="1513501" y="0"/>
                    <a:pt x="1569381" y="55880"/>
                    <a:pt x="1569381" y="124460"/>
                  </a:cubicBezTo>
                  <a:lnTo>
                    <a:pt x="1569381" y="1051386"/>
                  </a:lnTo>
                  <a:cubicBezTo>
                    <a:pt x="1569381" y="1119966"/>
                    <a:pt x="1513501" y="1175846"/>
                    <a:pt x="1444921" y="1175846"/>
                  </a:cubicBezTo>
                  <a:close/>
                </a:path>
              </a:pathLst>
            </a:custGeom>
            <a:grpFill/>
          </p:spPr>
        </p:sp>
      </p:grpSp>
      <p:grpSp>
        <p:nvGrpSpPr>
          <p:cNvPr id="36" name="Group 35"/>
          <p:cNvGrpSpPr/>
          <p:nvPr/>
        </p:nvGrpSpPr>
        <p:grpSpPr>
          <a:xfrm>
            <a:off x="3586480" y="2825750"/>
            <a:ext cx="1042035" cy="3209290"/>
            <a:chOff x="8882" y="4684"/>
            <a:chExt cx="1641" cy="5054"/>
          </a:xfrm>
        </p:grpSpPr>
        <p:sp>
          <p:nvSpPr>
            <p:cNvPr id="6" name="AutoShape 5"/>
            <p:cNvSpPr/>
            <p:nvPr/>
          </p:nvSpPr>
          <p:spPr>
            <a:xfrm rot="2106">
              <a:off x="8882" y="7238"/>
              <a:ext cx="869" cy="0"/>
            </a:xfrm>
            <a:prstGeom prst="line">
              <a:avLst/>
            </a:prstGeom>
            <a:ln w="57150">
              <a:headEnd type="none" w="sm" len="sm"/>
              <a:tailEnd type="none" w="sm" len="sm"/>
            </a:ln>
          </p:spPr>
          <p:style>
            <a:lnRef idx="3">
              <a:schemeClr val="accent1"/>
            </a:lnRef>
            <a:fillRef idx="0">
              <a:schemeClr val="accent1"/>
            </a:fillRef>
            <a:effectRef idx="2">
              <a:schemeClr val="accent1"/>
            </a:effectRef>
            <a:fontRef idx="minor">
              <a:schemeClr val="tx1"/>
            </a:fontRef>
          </p:style>
        </p:sp>
        <p:sp>
          <p:nvSpPr>
            <p:cNvPr id="17" name="AutoShape 16"/>
            <p:cNvSpPr/>
            <p:nvPr/>
          </p:nvSpPr>
          <p:spPr>
            <a:xfrm>
              <a:off x="9731" y="4691"/>
              <a:ext cx="792" cy="0"/>
            </a:xfrm>
            <a:prstGeom prst="line">
              <a:avLst/>
            </a:prstGeom>
            <a:ln w="57150">
              <a:headEnd type="none" w="sm" len="sm"/>
              <a:tailEnd type="arrow" w="med" len="sm"/>
            </a:ln>
          </p:spPr>
          <p:style>
            <a:lnRef idx="3">
              <a:schemeClr val="accent1"/>
            </a:lnRef>
            <a:fillRef idx="0">
              <a:schemeClr val="accent1"/>
            </a:fillRef>
            <a:effectRef idx="2">
              <a:schemeClr val="accent1"/>
            </a:effectRef>
            <a:fontRef idx="minor">
              <a:schemeClr val="tx1"/>
            </a:fontRef>
          </p:style>
        </p:sp>
        <p:sp>
          <p:nvSpPr>
            <p:cNvPr id="18" name="AutoShape 17"/>
            <p:cNvSpPr/>
            <p:nvPr/>
          </p:nvSpPr>
          <p:spPr>
            <a:xfrm>
              <a:off x="9731" y="7238"/>
              <a:ext cx="792" cy="0"/>
            </a:xfrm>
            <a:prstGeom prst="line">
              <a:avLst/>
            </a:prstGeom>
            <a:ln w="57150">
              <a:headEnd type="none" w="sm" len="sm"/>
              <a:tailEnd type="arrow" w="med" len="sm"/>
            </a:ln>
          </p:spPr>
          <p:style>
            <a:lnRef idx="3">
              <a:schemeClr val="accent1"/>
            </a:lnRef>
            <a:fillRef idx="0">
              <a:schemeClr val="accent1"/>
            </a:fillRef>
            <a:effectRef idx="2">
              <a:schemeClr val="accent1"/>
            </a:effectRef>
            <a:fontRef idx="minor">
              <a:schemeClr val="tx1"/>
            </a:fontRef>
          </p:style>
        </p:sp>
        <p:sp>
          <p:nvSpPr>
            <p:cNvPr id="19" name="AutoShape 18"/>
            <p:cNvSpPr/>
            <p:nvPr/>
          </p:nvSpPr>
          <p:spPr>
            <a:xfrm>
              <a:off x="9731" y="9729"/>
              <a:ext cx="792" cy="0"/>
            </a:xfrm>
            <a:prstGeom prst="line">
              <a:avLst/>
            </a:prstGeom>
            <a:ln w="57150">
              <a:headEnd type="none" w="sm" len="sm"/>
              <a:tailEnd type="arrow" w="med" len="sm"/>
            </a:ln>
          </p:spPr>
          <p:style>
            <a:lnRef idx="3">
              <a:schemeClr val="accent1"/>
            </a:lnRef>
            <a:fillRef idx="0">
              <a:schemeClr val="accent1"/>
            </a:fillRef>
            <a:effectRef idx="2">
              <a:schemeClr val="accent1"/>
            </a:effectRef>
            <a:fontRef idx="minor">
              <a:schemeClr val="tx1"/>
            </a:fontRef>
          </p:style>
        </p:sp>
        <p:sp>
          <p:nvSpPr>
            <p:cNvPr id="20" name="AutoShape 19"/>
            <p:cNvSpPr/>
            <p:nvPr/>
          </p:nvSpPr>
          <p:spPr>
            <a:xfrm rot="16194071">
              <a:off x="7192" y="7211"/>
              <a:ext cx="5055" cy="0"/>
            </a:xfrm>
            <a:prstGeom prst="line">
              <a:avLst/>
            </a:prstGeom>
            <a:ln w="57150">
              <a:headEnd type="none" w="sm" len="sm"/>
              <a:tailEnd type="none" w="sm" len="sm"/>
            </a:ln>
          </p:spPr>
          <p:style>
            <a:lnRef idx="3">
              <a:schemeClr val="accent1"/>
            </a:lnRef>
            <a:fillRef idx="0">
              <a:schemeClr val="accent1"/>
            </a:fillRef>
            <a:effectRef idx="2">
              <a:schemeClr val="accent1"/>
            </a:effectRef>
            <a:fontRef idx="minor">
              <a:schemeClr val="tx1"/>
            </a:fontRef>
          </p:style>
        </p:sp>
      </p:grpSp>
      <p:sp>
        <p:nvSpPr>
          <p:cNvPr id="21" name="TextBox 20"/>
          <p:cNvSpPr txBox="1"/>
          <p:nvPr/>
        </p:nvSpPr>
        <p:spPr>
          <a:xfrm>
            <a:off x="1075690" y="3225165"/>
            <a:ext cx="2588260" cy="2214880"/>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Trình</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bày</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nguyên</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nhân</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thắng</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lợi</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và</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ý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nghĩa</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lịch</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sử</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của</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phong</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trào</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Tây</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Sơn</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a:t>
            </a:r>
          </a:p>
        </p:txBody>
      </p:sp>
      <p:sp>
        <p:nvSpPr>
          <p:cNvPr id="25" name="TextBox 21"/>
          <p:cNvSpPr txBox="1"/>
          <p:nvPr/>
        </p:nvSpPr>
        <p:spPr>
          <a:xfrm>
            <a:off x="5334635" y="3800475"/>
            <a:ext cx="4161155" cy="408766"/>
          </a:xfrm>
          <a:prstGeom prst="rect">
            <a:avLst/>
          </a:prstGeom>
        </p:spPr>
        <p:txBody>
          <a:bodyPr lIns="0" tIns="0" rIns="0" bIns="0" rtlCol="0" anchor="t">
            <a:spAutoFit/>
          </a:bodyPr>
          <a:lstStyle/>
          <a:p>
            <a:pPr marL="0" marR="0" lvl="0" indent="0" algn="ctr" defTabSz="914400" rtl="0" eaLnBrk="1" fontAlgn="auto" latinLnBrk="0" hangingPunct="1">
              <a:lnSpc>
                <a:spcPts val="35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NHÓM </a:t>
            </a:r>
            <a:r>
              <a:rPr kumimoji="0" lang="en-US" sz="2400" b="1" i="0" u="none" strike="noStrike" kern="1200" cap="none" spc="0" normalizeH="0" baseline="0" noProof="0" dirty="0" smtClean="0">
                <a:ln>
                  <a:noFill/>
                </a:ln>
                <a:solidFill>
                  <a:prstClr val="white"/>
                </a:solidFill>
                <a:effectLst/>
                <a:uLnTx/>
                <a:uFillTx/>
                <a:latin typeface="Times New Roman" panose="02020603050405020304" charset="0"/>
                <a:ea typeface="+mn-ea"/>
                <a:cs typeface="Times New Roman" panose="02020603050405020304" charset="0"/>
              </a:rPr>
              <a:t>2,4</a:t>
            </a:r>
            <a:r>
              <a:rPr kumimoji="0" lang="vi-VN" sz="2400" b="1" i="0" u="none" strike="noStrike" kern="1200" cap="none" spc="0" normalizeH="0" baseline="0" noProof="0" dirty="0" smtClean="0">
                <a:ln>
                  <a:noFill/>
                </a:ln>
                <a:solidFill>
                  <a:prstClr val="white"/>
                </a:solidFill>
                <a:effectLst/>
                <a:uLnTx/>
                <a:uFillTx/>
                <a:latin typeface="Times New Roman" panose="02020603050405020304" charset="0"/>
                <a:ea typeface="+mn-ea"/>
                <a:cs typeface="Times New Roman" panose="02020603050405020304" charset="0"/>
              </a:rPr>
              <a:t>,6</a:t>
            </a:r>
            <a:endParaRPr kumimoji="0" lang="en-US" sz="24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26" name="TextBox 21"/>
          <p:cNvSpPr txBox="1"/>
          <p:nvPr/>
        </p:nvSpPr>
        <p:spPr>
          <a:xfrm>
            <a:off x="6784340" y="5541010"/>
            <a:ext cx="4161155" cy="448310"/>
          </a:xfrm>
          <a:prstGeom prst="rect">
            <a:avLst/>
          </a:prstGeom>
        </p:spPr>
        <p:txBody>
          <a:bodyPr lIns="0" tIns="0" rIns="0" bIns="0" rtlCol="0" anchor="t">
            <a:spAutoFit/>
          </a:bodyPr>
          <a:lstStyle/>
          <a:p>
            <a:pPr marL="0" marR="0" lvl="0" indent="0" algn="ctr" defTabSz="914400" rtl="0" eaLnBrk="1" fontAlgn="auto" latinLnBrk="0" hangingPunct="1">
              <a:lnSpc>
                <a:spcPts val="3500"/>
              </a:lnSpc>
              <a:spcBef>
                <a:spcPct val="0"/>
              </a:spcBef>
              <a:spcAft>
                <a:spcPts val="0"/>
              </a:spcAft>
              <a:buClrTx/>
              <a:buSzTx/>
              <a:buFontTx/>
              <a:buNone/>
              <a:tabLst/>
              <a:defRPr/>
            </a:pPr>
            <a:r>
              <a:rPr kumimoji="0" lang="en-US" sz="1605" b="1" i="0" u="none" strike="noStrike" kern="1200" cap="none" spc="0" normalizeH="0" baseline="0" noProof="0">
                <a:ln>
                  <a:noFill/>
                </a:ln>
                <a:solidFill>
                  <a:srgbClr val="00B0F0"/>
                </a:solidFill>
                <a:effectLst/>
                <a:uLnTx/>
                <a:uFillTx/>
                <a:latin typeface="Times New Roman" panose="02020603050405020304" charset="0"/>
                <a:ea typeface="+mn-ea"/>
                <a:cs typeface="Times New Roman" panose="02020603050405020304" charset="0"/>
              </a:rPr>
              <a:t>CÂU HỎI CHUNG</a:t>
            </a:r>
          </a:p>
        </p:txBody>
      </p:sp>
      <p:sp>
        <p:nvSpPr>
          <p:cNvPr id="27" name="TextBox 17"/>
          <p:cNvSpPr txBox="1"/>
          <p:nvPr/>
        </p:nvSpPr>
        <p:spPr>
          <a:xfrm>
            <a:off x="4835525" y="2566035"/>
            <a:ext cx="6501130" cy="96012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lIns="32579" tIns="32579" rIns="32579" bIns="32579" rtlCol="0" anchor="ctr"/>
          <a:lstStyle/>
          <a:p>
            <a:pPr marL="0" marR="0" lvl="0" indent="0" algn="just" defTabSz="914400" rtl="0" eaLnBrk="1" fontAlgn="auto" latinLnBrk="0" hangingPunct="1">
              <a:lnSpc>
                <a:spcPct val="120000"/>
              </a:lnSpc>
              <a:spcBef>
                <a:spcPct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sym typeface="+mn-ea"/>
              </a:rPr>
              <a:t>Tìm hiểu nguyên nhân thắng lợi của phong trào Tây Sơn?</a:t>
            </a:r>
          </a:p>
        </p:txBody>
      </p:sp>
      <p:sp>
        <p:nvSpPr>
          <p:cNvPr id="30" name="Freeform 23"/>
          <p:cNvSpPr/>
          <p:nvPr/>
        </p:nvSpPr>
        <p:spPr>
          <a:xfrm>
            <a:off x="11430635" y="6038215"/>
            <a:ext cx="695960" cy="581660"/>
          </a:xfrm>
          <a:custGeom>
            <a:avLst/>
            <a:gdLst/>
            <a:ahLst/>
            <a:cxnLst/>
            <a:rect l="l" t="t" r="r" b="b"/>
            <a:pathLst>
              <a:path w="1333598" h="1733993">
                <a:moveTo>
                  <a:pt x="0" y="0"/>
                </a:moveTo>
                <a:lnTo>
                  <a:pt x="1333598" y="0"/>
                </a:lnTo>
                <a:lnTo>
                  <a:pt x="1333598" y="1733993"/>
                </a:lnTo>
                <a:lnTo>
                  <a:pt x="0" y="1733993"/>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31" name="Freeform 22"/>
          <p:cNvSpPr/>
          <p:nvPr/>
        </p:nvSpPr>
        <p:spPr>
          <a:xfrm rot="1428970">
            <a:off x="594995" y="1216025"/>
            <a:ext cx="1422400" cy="1377950"/>
          </a:xfrm>
          <a:custGeom>
            <a:avLst/>
            <a:gdLst/>
            <a:ahLst/>
            <a:cxnLst/>
            <a:rect l="l" t="t" r="r" b="b"/>
            <a:pathLst>
              <a:path w="1583607" h="1984017">
                <a:moveTo>
                  <a:pt x="0" y="0"/>
                </a:moveTo>
                <a:lnTo>
                  <a:pt x="1583606" y="0"/>
                </a:lnTo>
                <a:lnTo>
                  <a:pt x="1583606" y="1984017"/>
                </a:lnTo>
                <a:lnTo>
                  <a:pt x="0" y="19840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2" name="Freeform 20"/>
          <p:cNvSpPr/>
          <p:nvPr/>
        </p:nvSpPr>
        <p:spPr>
          <a:xfrm rot="8520000">
            <a:off x="944880" y="965835"/>
            <a:ext cx="495935" cy="280035"/>
          </a:xfrm>
          <a:custGeom>
            <a:avLst/>
            <a:gdLst/>
            <a:ahLst/>
            <a:cxnLst/>
            <a:rect l="l" t="t" r="r" b="b"/>
            <a:pathLst>
              <a:path w="1032155" h="904543">
                <a:moveTo>
                  <a:pt x="0" y="0"/>
                </a:moveTo>
                <a:lnTo>
                  <a:pt x="1032155" y="0"/>
                </a:lnTo>
                <a:lnTo>
                  <a:pt x="1032155" y="904543"/>
                </a:lnTo>
                <a:lnTo>
                  <a:pt x="0" y="904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3" name="Freeform 22"/>
          <p:cNvSpPr/>
          <p:nvPr/>
        </p:nvSpPr>
        <p:spPr>
          <a:xfrm>
            <a:off x="153035" y="5715000"/>
            <a:ext cx="1933575" cy="1128395"/>
          </a:xfrm>
          <a:custGeom>
            <a:avLst/>
            <a:gdLst/>
            <a:ahLst/>
            <a:cxnLst/>
            <a:rect l="l" t="t" r="r" b="b"/>
            <a:pathLst>
              <a:path w="2571886" h="2314698">
                <a:moveTo>
                  <a:pt x="0" y="0"/>
                </a:moveTo>
                <a:lnTo>
                  <a:pt x="2571887" y="0"/>
                </a:lnTo>
                <a:lnTo>
                  <a:pt x="2571887" y="2314698"/>
                </a:lnTo>
                <a:lnTo>
                  <a:pt x="0" y="2314698"/>
                </a:lnTo>
                <a:lnTo>
                  <a:pt x="0" y="0"/>
                </a:lnTo>
                <a:close/>
              </a:path>
            </a:pathLst>
          </a:custGeom>
          <a:blipFill>
            <a:blip r:embed="rId10"/>
            <a:stretch>
              <a:fillRect/>
            </a:stretch>
          </a:blipFill>
        </p:spPr>
      </p:sp>
      <p:sp>
        <p:nvSpPr>
          <p:cNvPr id="34" name="Freeform 16"/>
          <p:cNvSpPr/>
          <p:nvPr/>
        </p:nvSpPr>
        <p:spPr>
          <a:xfrm>
            <a:off x="10741025" y="1242695"/>
            <a:ext cx="829945" cy="850265"/>
          </a:xfrm>
          <a:custGeom>
            <a:avLst/>
            <a:gdLst/>
            <a:ahLst/>
            <a:cxnLst/>
            <a:rect l="l" t="t" r="r" b="b"/>
            <a:pathLst>
              <a:path w="1634672" h="1997395">
                <a:moveTo>
                  <a:pt x="0" y="0"/>
                </a:moveTo>
                <a:lnTo>
                  <a:pt x="1634671" y="0"/>
                </a:lnTo>
                <a:lnTo>
                  <a:pt x="1634671" y="1997395"/>
                </a:lnTo>
                <a:lnTo>
                  <a:pt x="0" y="1997395"/>
                </a:lnTo>
                <a:lnTo>
                  <a:pt x="0" y="0"/>
                </a:lnTo>
                <a:close/>
              </a:path>
            </a:pathLst>
          </a:custGeom>
          <a:blipFill>
            <a:blip r:embed="rId11"/>
            <a:stretch>
              <a:fillRect b="-26794"/>
            </a:stretch>
          </a:blipFill>
        </p:spPr>
      </p:sp>
      <p:pic>
        <p:nvPicPr>
          <p:cNvPr id="35" name="Picture 10"/>
          <p:cNvPicPr>
            <a:picLocks noChangeAspect="1"/>
          </p:cNvPicPr>
          <p:nvPr/>
        </p:nvPicPr>
        <p:blipFill>
          <a:blip r:embed="rId12"/>
          <a:stretch>
            <a:fillRect/>
          </a:stretch>
        </p:blipFill>
        <p:spPr>
          <a:xfrm>
            <a:off x="10730230" y="1253128"/>
            <a:ext cx="1049020" cy="807720"/>
          </a:xfrm>
          <a:prstGeom prst="rect">
            <a:avLst/>
          </a:prstGeom>
          <a:noFill/>
          <a:ln w="9525">
            <a:noFill/>
          </a:ln>
        </p:spPr>
      </p:pic>
      <p:sp>
        <p:nvSpPr>
          <p:cNvPr id="37" name="TextBox 21"/>
          <p:cNvSpPr txBox="1"/>
          <p:nvPr/>
        </p:nvSpPr>
        <p:spPr>
          <a:xfrm>
            <a:off x="5639435" y="2206625"/>
            <a:ext cx="4161155" cy="408766"/>
          </a:xfrm>
          <a:prstGeom prst="rect">
            <a:avLst/>
          </a:prstGeom>
        </p:spPr>
        <p:txBody>
          <a:bodyPr wrap="square" lIns="0" tIns="0" rIns="0" bIns="0" rtlCol="0" anchor="t">
            <a:spAutoFit/>
          </a:bodyPr>
          <a:lstStyle/>
          <a:p>
            <a:pPr marL="0" marR="0" lvl="0" indent="0" algn="ctr" defTabSz="914400" rtl="0" eaLnBrk="1" fontAlgn="auto" latinLnBrk="0" hangingPunct="1">
              <a:lnSpc>
                <a:spcPts val="35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NHÓM </a:t>
            </a:r>
            <a:r>
              <a:rPr kumimoji="0" lang="en-US" sz="2400" b="1" i="0" u="none" strike="noStrike" kern="1200" cap="none" spc="0" normalizeH="0" baseline="0" noProof="0" dirty="0" smtClean="0">
                <a:ln>
                  <a:noFill/>
                </a:ln>
                <a:solidFill>
                  <a:prstClr val="white"/>
                </a:solidFill>
                <a:effectLst/>
                <a:uLnTx/>
                <a:uFillTx/>
                <a:latin typeface="Times New Roman" panose="02020603050405020304" charset="0"/>
                <a:ea typeface="+mn-ea"/>
                <a:cs typeface="Times New Roman" panose="02020603050405020304" charset="0"/>
              </a:rPr>
              <a:t>1,3</a:t>
            </a:r>
            <a:r>
              <a:rPr kumimoji="0" lang="vi-VN" sz="2400" b="1" i="0" u="none" strike="noStrike" kern="1200" cap="none" spc="0" normalizeH="0" baseline="0" noProof="0" dirty="0" smtClean="0">
                <a:ln>
                  <a:noFill/>
                </a:ln>
                <a:solidFill>
                  <a:prstClr val="white"/>
                </a:solidFill>
                <a:effectLst/>
                <a:uLnTx/>
                <a:uFillTx/>
                <a:latin typeface="Times New Roman" panose="02020603050405020304" charset="0"/>
                <a:ea typeface="+mn-ea"/>
                <a:cs typeface="Times New Roman" panose="02020603050405020304" charset="0"/>
              </a:rPr>
              <a:t>,5</a:t>
            </a:r>
            <a:endParaRPr kumimoji="0" lang="en-US" sz="24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8" name="TextBox 17"/>
          <p:cNvSpPr txBox="1"/>
          <p:nvPr/>
        </p:nvSpPr>
        <p:spPr>
          <a:xfrm>
            <a:off x="4835525" y="4326890"/>
            <a:ext cx="6527800" cy="51308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lIns="32579" tIns="32579" rIns="32579" bIns="32579" rtlCol="0" anchor="ctr"/>
          <a:lstStyle/>
          <a:p>
            <a:pPr marL="0" marR="0" lvl="0" indent="0" algn="just" defTabSz="914400" rtl="0" eaLnBrk="1" fontAlgn="auto" latinLnBrk="0" hangingPunct="1">
              <a:lnSpc>
                <a:spcPct val="120000"/>
              </a:lnSpc>
              <a:spcBef>
                <a:spcPct val="0"/>
              </a:spcBef>
              <a:spcAft>
                <a:spcPts val="0"/>
              </a:spcAft>
              <a:buClrTx/>
              <a:buSzTx/>
              <a:buFontTx/>
              <a:buNone/>
              <a:tabLst/>
              <a:defRPr/>
            </a:pPr>
            <a:r>
              <a:rPr kumimoji="0" lang="en-US" sz="2400" b="1" i="1"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Tìm</a:t>
            </a:r>
            <a:r>
              <a:rPr kumimoji="0" lang="en-US" sz="2400" b="1" i="1"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hiểu</a:t>
            </a:r>
            <a:r>
              <a:rPr kumimoji="0" lang="en-US" sz="2400" b="1" i="1"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ý </a:t>
            </a:r>
            <a:r>
              <a:rPr kumimoji="0" lang="en-US" sz="2400" b="1" i="1"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nghĩa</a:t>
            </a:r>
            <a:r>
              <a:rPr kumimoji="0" lang="en-US" sz="2400" b="1" i="1"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lịch</a:t>
            </a:r>
            <a:r>
              <a:rPr kumimoji="0" lang="en-US" sz="2400" b="1" i="1"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sử</a:t>
            </a:r>
            <a:r>
              <a:rPr kumimoji="0" lang="en-US" sz="2400" b="1" i="1"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của</a:t>
            </a:r>
            <a:r>
              <a:rPr kumimoji="0" lang="en-US" sz="2400" b="1" i="1"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phong</a:t>
            </a:r>
            <a:r>
              <a:rPr kumimoji="0" lang="en-US" sz="2400" b="1" i="1"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trào</a:t>
            </a:r>
            <a:r>
              <a:rPr kumimoji="0" lang="en-US" sz="2400" b="1" i="1"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Tây</a:t>
            </a:r>
            <a:r>
              <a:rPr kumimoji="0" lang="en-US" sz="2400" b="1" i="1"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Sơn</a:t>
            </a:r>
            <a:r>
              <a:rPr kumimoji="0" lang="en-US" sz="2400" b="1" i="1"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a:t>
            </a:r>
          </a:p>
          <a:p>
            <a:pPr marL="0" marR="0" lvl="0" indent="0" algn="just" defTabSz="914400" rtl="0" eaLnBrk="1" fontAlgn="auto" latinLnBrk="0" hangingPunct="1">
              <a:lnSpc>
                <a:spcPct val="120000"/>
              </a:lnSpc>
              <a:spcBef>
                <a:spcPct val="0"/>
              </a:spcBef>
              <a:spcAft>
                <a:spcPts val="0"/>
              </a:spcAft>
              <a:buClrTx/>
              <a:buSzTx/>
              <a:buFontTx/>
              <a:buNone/>
              <a:tabLst/>
              <a:defRPr/>
            </a:pPr>
            <a:endParaRPr kumimoji="0" lang="en-US" sz="2400" b="1" i="1"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endParaRPr>
          </a:p>
        </p:txBody>
      </p:sp>
      <p:grpSp>
        <p:nvGrpSpPr>
          <p:cNvPr id="39" name="Group 38"/>
          <p:cNvGrpSpPr/>
          <p:nvPr/>
        </p:nvGrpSpPr>
        <p:grpSpPr>
          <a:xfrm>
            <a:off x="4572635" y="5072380"/>
            <a:ext cx="6835140" cy="1670050"/>
            <a:chOff x="0" y="0"/>
            <a:chExt cx="1569381" cy="1175846"/>
          </a:xfrm>
          <a:solidFill>
            <a:srgbClr val="FFC000"/>
          </a:solidFill>
        </p:grpSpPr>
        <p:sp>
          <p:nvSpPr>
            <p:cNvPr id="40" name="Freeform 39"/>
            <p:cNvSpPr/>
            <p:nvPr/>
          </p:nvSpPr>
          <p:spPr>
            <a:xfrm>
              <a:off x="0" y="0"/>
              <a:ext cx="1569381" cy="1175846"/>
            </a:xfrm>
            <a:custGeom>
              <a:avLst/>
              <a:gdLst/>
              <a:ahLst/>
              <a:cxnLst/>
              <a:rect l="l" t="t" r="r" b="b"/>
              <a:pathLst>
                <a:path w="1569381" h="1175846">
                  <a:moveTo>
                    <a:pt x="1444921" y="1175846"/>
                  </a:moveTo>
                  <a:lnTo>
                    <a:pt x="124460" y="1175846"/>
                  </a:lnTo>
                  <a:cubicBezTo>
                    <a:pt x="55880" y="1175846"/>
                    <a:pt x="0" y="1119966"/>
                    <a:pt x="0" y="1051386"/>
                  </a:cubicBezTo>
                  <a:lnTo>
                    <a:pt x="0" y="124460"/>
                  </a:lnTo>
                  <a:cubicBezTo>
                    <a:pt x="0" y="55880"/>
                    <a:pt x="55880" y="0"/>
                    <a:pt x="124460" y="0"/>
                  </a:cubicBezTo>
                  <a:lnTo>
                    <a:pt x="1444921" y="0"/>
                  </a:lnTo>
                  <a:cubicBezTo>
                    <a:pt x="1513501" y="0"/>
                    <a:pt x="1569381" y="55880"/>
                    <a:pt x="1569381" y="124460"/>
                  </a:cubicBezTo>
                  <a:lnTo>
                    <a:pt x="1569381" y="1051386"/>
                  </a:lnTo>
                  <a:cubicBezTo>
                    <a:pt x="1569381" y="1119966"/>
                    <a:pt x="1513501" y="1175846"/>
                    <a:pt x="1444921" y="1175846"/>
                  </a:cubicBezTo>
                  <a:close/>
                </a:path>
              </a:pathLst>
            </a:custGeom>
            <a:grpFill/>
          </p:spPr>
        </p:sp>
      </p:grpSp>
      <p:sp>
        <p:nvSpPr>
          <p:cNvPr id="41" name="TextBox 17"/>
          <p:cNvSpPr txBox="1"/>
          <p:nvPr/>
        </p:nvSpPr>
        <p:spPr>
          <a:xfrm>
            <a:off x="4728210" y="5626100"/>
            <a:ext cx="6587490" cy="96012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lIns="32579" tIns="32579" rIns="32579" bIns="32579" rtlCol="0" anchor="ctr"/>
          <a:lstStyle/>
          <a:p>
            <a:pPr marL="0" marR="0" lvl="0" indent="0" algn="just" defTabSz="914400" rtl="0" eaLnBrk="1" fontAlgn="auto" latinLnBrk="0" hangingPunct="1">
              <a:lnSpc>
                <a:spcPct val="130000"/>
              </a:lnSpc>
              <a:spcBef>
                <a:spcPct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Đánh</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giá</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vai</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trò</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của</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Quang</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Trung</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Nguyễn</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Huệ</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trong</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phong</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trào</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Tây</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Sơn</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và</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lịch</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sử</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dân</a:t>
            </a:r>
            <a:r>
              <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tộc</a:t>
            </a:r>
            <a:endParaRPr kumimoji="0" lang="en-US" sz="2400" b="1" i="1"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mn-ea"/>
            </a:endParaRPr>
          </a:p>
          <a:p>
            <a:pPr marL="0" marR="0" lvl="0" indent="0" algn="just" defTabSz="914400" rtl="0" eaLnBrk="1" fontAlgn="auto" latinLnBrk="0" hangingPunct="1">
              <a:lnSpc>
                <a:spcPct val="120000"/>
              </a:lnSpc>
              <a:spcBef>
                <a:spcPct val="0"/>
              </a:spcBef>
              <a:spcAft>
                <a:spcPts val="0"/>
              </a:spcAft>
              <a:buClrTx/>
              <a:buSzTx/>
              <a:buFontTx/>
              <a:buNone/>
              <a:tabLst/>
              <a:defRPr/>
            </a:pPr>
            <a:endParaRPr kumimoji="0" lang="en-US" sz="2400" b="1" i="1"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endParaRPr>
          </a:p>
        </p:txBody>
      </p:sp>
      <p:sp>
        <p:nvSpPr>
          <p:cNvPr id="42" name="TextBox 21"/>
          <p:cNvSpPr txBox="1"/>
          <p:nvPr/>
        </p:nvSpPr>
        <p:spPr>
          <a:xfrm>
            <a:off x="5791835" y="5055870"/>
            <a:ext cx="4161155" cy="408766"/>
          </a:xfrm>
          <a:prstGeom prst="rect">
            <a:avLst/>
          </a:prstGeom>
        </p:spPr>
        <p:txBody>
          <a:bodyPr lIns="0" tIns="0" rIns="0" bIns="0" rtlCol="0" anchor="t">
            <a:spAutoFit/>
          </a:bodyPr>
          <a:lstStyle/>
          <a:p>
            <a:pPr marL="0" marR="0" lvl="0" indent="0" algn="ctr" defTabSz="914400" rtl="0" eaLnBrk="1" fontAlgn="auto" latinLnBrk="0" hangingPunct="1">
              <a:lnSpc>
                <a:spcPts val="35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CÂU HỎI CHUNG</a:t>
            </a:r>
          </a:p>
        </p:txBody>
      </p:sp>
      <p:sp>
        <p:nvSpPr>
          <p:cNvPr id="2" name="Rectangle 1"/>
          <p:cNvSpPr/>
          <p:nvPr/>
        </p:nvSpPr>
        <p:spPr>
          <a:xfrm>
            <a:off x="0" y="0"/>
            <a:ext cx="12126595"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3. Nguyên nhân thắng lợi và ý nghĩa lịch sử của Phong trào Tây Sơn </a:t>
            </a:r>
            <a:endParaRPr lang="en-US" sz="3200" b="1" dirty="0">
              <a:solidFill>
                <a:srgbClr val="FF0000"/>
              </a:solidFill>
            </a:endParaRPr>
          </a:p>
        </p:txBody>
      </p:sp>
    </p:spTree>
    <p:extLst>
      <p:ext uri="{BB962C8B-B14F-4D97-AF65-F5344CB8AC3E}">
        <p14:creationId xmlns:p14="http://schemas.microsoft.com/office/powerpoint/2010/main" val="17424560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8509A8-CA01-4E3C-9CB1-069B35D462EC}"/>
              </a:ext>
            </a:extLst>
          </p:cNvPr>
          <p:cNvSpPr txBox="1"/>
          <p:nvPr/>
        </p:nvSpPr>
        <p:spPr>
          <a:xfrm>
            <a:off x="0" y="-99392"/>
            <a:ext cx="12191999" cy="1607171"/>
          </a:xfrm>
          <a:prstGeom prst="rect">
            <a:avLst/>
          </a:prstGeom>
          <a:noFill/>
        </p:spPr>
        <p:txBody>
          <a:bodyPr wrap="square" rtlCol="0">
            <a:spAutoFit/>
          </a:bodyPr>
          <a:lstStyle/>
          <a:p>
            <a:pPr algn="just">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Khởi động</a:t>
            </a: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0000"/>
                </a:solidFill>
                <a:latin typeface="Times New Roman" panose="02020603050405020304" pitchFamily="18" charset="0"/>
                <a:cs typeface="Times New Roman" panose="02020603050405020304" pitchFamily="18" charset="0"/>
              </a:rPr>
              <a:t>G</a:t>
            </a:r>
            <a:r>
              <a:rPr lang="vi-VN" sz="2800" b="1" dirty="0">
                <a:solidFill>
                  <a:srgbClr val="000000"/>
                </a:solidFill>
                <a:latin typeface="Times New Roman" panose="02020603050405020304" pitchFamily="18" charset="0"/>
                <a:cs typeface="Times New Roman" panose="02020603050405020304" pitchFamily="18" charset="0"/>
              </a:rPr>
              <a:t>hi nhớ tên các </a:t>
            </a:r>
            <a:r>
              <a:rPr lang="vi-VN" sz="2800" b="1" dirty="0">
                <a:solidFill>
                  <a:srgbClr val="FF0000"/>
                </a:solidFill>
                <a:latin typeface="Times New Roman" panose="02020603050405020304" pitchFamily="18" charset="0"/>
                <a:cs typeface="Times New Roman" panose="02020603050405020304" pitchFamily="18" charset="0"/>
              </a:rPr>
              <a:t>địa danh</a:t>
            </a:r>
            <a:r>
              <a:rPr lang="vi-VN" sz="2800" b="1" dirty="0">
                <a:solidFill>
                  <a:srgbClr val="00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nhân vật </a:t>
            </a:r>
            <a:r>
              <a:rPr lang="vi-VN" sz="2800" b="1" dirty="0">
                <a:solidFill>
                  <a:srgbClr val="000000"/>
                </a:solidFill>
                <a:latin typeface="Times New Roman" panose="02020603050405020304" pitchFamily="18" charset="0"/>
                <a:cs typeface="Times New Roman" panose="02020603050405020304" pitchFamily="18" charset="0"/>
              </a:rPr>
              <a:t>lịch sử được nhắc đến trong bài hát, sau đó hãy cho biết các địa danh và nhân vật đó liên quan đến cuộc khởi nghĩa nào</a:t>
            </a:r>
            <a:r>
              <a:rPr lang="en-US" sz="2800" b="1" dirty="0">
                <a:solidFill>
                  <a:srgbClr val="000000"/>
                </a:solidFill>
                <a:latin typeface="Times New Roman" panose="02020603050405020304" pitchFamily="18" charset="0"/>
                <a:cs typeface="Times New Roman" panose="02020603050405020304" pitchFamily="18" charset="0"/>
              </a:rPr>
              <a:t>?</a:t>
            </a:r>
            <a:endParaRPr lang="vi-VN" sz="2800" b="1"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9148" y="1430365"/>
            <a:ext cx="12211147" cy="5441521"/>
          </a:xfrm>
          <a:prstGeom prst="rect">
            <a:avLst/>
          </a:prstGeom>
        </p:spPr>
      </p:pic>
      <p:pic>
        <p:nvPicPr>
          <p:cNvPr id="6" name="QuangTrungNguyenHue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63552" y="5931664"/>
            <a:ext cx="1224136" cy="843239"/>
          </a:xfrm>
          <a:prstGeom prst="rect">
            <a:avLst/>
          </a:prstGeom>
        </p:spPr>
      </p:pic>
    </p:spTree>
    <p:extLst>
      <p:ext uri="{BB962C8B-B14F-4D97-AF65-F5344CB8AC3E}">
        <p14:creationId xmlns:p14="http://schemas.microsoft.com/office/powerpoint/2010/main" val="57772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p:nvPr/>
        </p:nvSpPr>
        <p:spPr>
          <a:xfrm rot="6290">
            <a:off x="3048635" y="1381760"/>
            <a:ext cx="7163435" cy="0"/>
          </a:xfrm>
          <a:prstGeom prst="line">
            <a:avLst/>
          </a:prstGeom>
          <a:ln w="19050" cap="rnd">
            <a:solidFill>
              <a:srgbClr val="000000"/>
            </a:solidFill>
            <a:prstDash val="solid"/>
            <a:headEnd type="none" w="sm" len="sm"/>
            <a:tailEnd type="none" w="sm" len="sm"/>
          </a:ln>
        </p:spPr>
      </p:sp>
      <p:grpSp>
        <p:nvGrpSpPr>
          <p:cNvPr id="7" name="Group 6"/>
          <p:cNvGrpSpPr/>
          <p:nvPr/>
        </p:nvGrpSpPr>
        <p:grpSpPr>
          <a:xfrm>
            <a:off x="840556" y="2550160"/>
            <a:ext cx="2569210" cy="3643630"/>
            <a:chOff x="0" y="313031"/>
            <a:chExt cx="912956" cy="1595843"/>
          </a:xfrm>
          <a:solidFill>
            <a:schemeClr val="accent2">
              <a:lumMod val="40000"/>
              <a:lumOff val="60000"/>
            </a:schemeClr>
          </a:solidFill>
        </p:grpSpPr>
        <p:sp>
          <p:nvSpPr>
            <p:cNvPr id="8" name="Freeform 7"/>
            <p:cNvSpPr/>
            <p:nvPr/>
          </p:nvSpPr>
          <p:spPr>
            <a:xfrm>
              <a:off x="0" y="313031"/>
              <a:ext cx="912956" cy="1595843"/>
            </a:xfrm>
            <a:custGeom>
              <a:avLst/>
              <a:gdLst/>
              <a:ahLst/>
              <a:cxnLst/>
              <a:rect l="l" t="t" r="r" b="b"/>
              <a:pathLst>
                <a:path w="1637672" h="2410446">
                  <a:moveTo>
                    <a:pt x="1513212" y="2410446"/>
                  </a:moveTo>
                  <a:lnTo>
                    <a:pt x="124460" y="2410446"/>
                  </a:lnTo>
                  <a:cubicBezTo>
                    <a:pt x="55880" y="2410446"/>
                    <a:pt x="0" y="2354566"/>
                    <a:pt x="0" y="2285986"/>
                  </a:cubicBezTo>
                  <a:lnTo>
                    <a:pt x="0" y="124460"/>
                  </a:lnTo>
                  <a:cubicBezTo>
                    <a:pt x="0" y="55880"/>
                    <a:pt x="55880" y="0"/>
                    <a:pt x="124460" y="0"/>
                  </a:cubicBezTo>
                  <a:lnTo>
                    <a:pt x="1513212" y="0"/>
                  </a:lnTo>
                  <a:cubicBezTo>
                    <a:pt x="1581792" y="0"/>
                    <a:pt x="1637672" y="55880"/>
                    <a:pt x="1637672" y="124460"/>
                  </a:cubicBezTo>
                  <a:lnTo>
                    <a:pt x="1637672" y="2285986"/>
                  </a:lnTo>
                  <a:cubicBezTo>
                    <a:pt x="1637672" y="2354566"/>
                    <a:pt x="1581792" y="2410446"/>
                    <a:pt x="1513212" y="2410446"/>
                  </a:cubicBezTo>
                  <a:close/>
                </a:path>
              </a:pathLst>
            </a:custGeom>
            <a:grpFill/>
          </p:spPr>
        </p:sp>
      </p:grpSp>
      <p:sp>
        <p:nvSpPr>
          <p:cNvPr id="9" name="TextBox 8"/>
          <p:cNvSpPr txBox="1"/>
          <p:nvPr/>
        </p:nvSpPr>
        <p:spPr>
          <a:xfrm>
            <a:off x="4267835" y="455295"/>
            <a:ext cx="4034155" cy="987425"/>
          </a:xfrm>
          <a:prstGeom prst="rect">
            <a:avLst/>
          </a:prstGeom>
        </p:spPr>
        <p:txBody>
          <a:bodyPr wrap="square" lIns="0" tIns="0" rIns="0" bIns="0" rtlCol="0" anchor="t">
            <a:spAutoFit/>
          </a:bodyPr>
          <a:lstStyle/>
          <a:p>
            <a:pPr marL="0" marR="0" lvl="0" indent="0" algn="r" defTabSz="914400" rtl="0" eaLnBrk="1" fontAlgn="auto" latinLnBrk="0" hangingPunct="1">
              <a:lnSpc>
                <a:spcPts val="77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nother Shabby Light"/>
                <a:ea typeface="+mn-ea"/>
                <a:cs typeface="+mn-cs"/>
              </a:rPr>
              <a:t>PHIẾU HỌC TẬP</a:t>
            </a:r>
          </a:p>
        </p:txBody>
      </p:sp>
      <p:sp>
        <p:nvSpPr>
          <p:cNvPr id="10" name="TextBox 9"/>
          <p:cNvSpPr txBox="1"/>
          <p:nvPr/>
        </p:nvSpPr>
        <p:spPr>
          <a:xfrm>
            <a:off x="1677035" y="1421765"/>
            <a:ext cx="9418320" cy="485140"/>
          </a:xfrm>
          <a:prstGeom prst="rect">
            <a:avLst/>
          </a:prstGeom>
        </p:spPr>
        <p:txBody>
          <a:bodyPr wrap="square" lIns="0" tIns="0" rIns="0" bIns="0" rtlCol="0" anchor="t">
            <a:spAutoFit/>
          </a:bodyPr>
          <a:lstStyle/>
          <a:p>
            <a:pPr marL="0" marR="0" lvl="0" indent="0" algn="ctr" defTabSz="914400" rtl="0" eaLnBrk="1" fontAlgn="auto" latinLnBrk="0" hangingPunct="1">
              <a:lnSpc>
                <a:spcPts val="3785"/>
              </a:lnSpc>
              <a:spcBef>
                <a:spcPct val="0"/>
              </a:spcBef>
              <a:spcAft>
                <a:spcPts val="0"/>
              </a:spcAft>
              <a:buClrTx/>
              <a:buSzTx/>
              <a:buFontTx/>
              <a:buNone/>
              <a:tabLst/>
              <a:defRPr/>
            </a:pPr>
            <a:r>
              <a:rPr kumimoji="0" lang="en-US" sz="2800" b="1" i="0" u="none" strike="noStrike" kern="1200" cap="none" spc="0" normalizeH="0" baseline="0" noProof="0">
                <a:ln>
                  <a:noFill/>
                </a:ln>
                <a:solidFill>
                  <a:srgbClr val="10CF9B"/>
                </a:solidFill>
                <a:effectLst/>
                <a:uLnTx/>
                <a:uFillTx/>
                <a:latin typeface="Times New Roman" panose="02020603050405020304" charset="0"/>
                <a:ea typeface="+mn-ea"/>
                <a:cs typeface="Times New Roman" panose="02020603050405020304" charset="0"/>
              </a:rPr>
              <a:t>HOẠT ĐỘNG NHÓM (4 NHÓM - 3 PHÚT)</a:t>
            </a:r>
          </a:p>
        </p:txBody>
      </p:sp>
      <p:grpSp>
        <p:nvGrpSpPr>
          <p:cNvPr id="11" name="Group 10"/>
          <p:cNvGrpSpPr/>
          <p:nvPr/>
        </p:nvGrpSpPr>
        <p:grpSpPr>
          <a:xfrm>
            <a:off x="4146551" y="1864360"/>
            <a:ext cx="7754620" cy="1312545"/>
            <a:chOff x="0" y="0"/>
            <a:chExt cx="1569381" cy="1175846"/>
          </a:xfrm>
        </p:grpSpPr>
        <p:sp>
          <p:nvSpPr>
            <p:cNvPr id="12" name="Freeform 11"/>
            <p:cNvSpPr/>
            <p:nvPr/>
          </p:nvSpPr>
          <p:spPr>
            <a:xfrm>
              <a:off x="0" y="0"/>
              <a:ext cx="1569381" cy="1175846"/>
            </a:xfrm>
            <a:custGeom>
              <a:avLst/>
              <a:gdLst/>
              <a:ahLst/>
              <a:cxnLst/>
              <a:rect l="l" t="t" r="r" b="b"/>
              <a:pathLst>
                <a:path w="1569381" h="1175846">
                  <a:moveTo>
                    <a:pt x="1444921" y="1175846"/>
                  </a:moveTo>
                  <a:lnTo>
                    <a:pt x="124460" y="1175846"/>
                  </a:lnTo>
                  <a:cubicBezTo>
                    <a:pt x="55880" y="1175846"/>
                    <a:pt x="0" y="1119966"/>
                    <a:pt x="0" y="1051386"/>
                  </a:cubicBezTo>
                  <a:lnTo>
                    <a:pt x="0" y="124460"/>
                  </a:lnTo>
                  <a:cubicBezTo>
                    <a:pt x="0" y="55880"/>
                    <a:pt x="55880" y="0"/>
                    <a:pt x="124460" y="0"/>
                  </a:cubicBezTo>
                  <a:lnTo>
                    <a:pt x="1444921" y="0"/>
                  </a:lnTo>
                  <a:cubicBezTo>
                    <a:pt x="1513501" y="0"/>
                    <a:pt x="1569381" y="55880"/>
                    <a:pt x="1569381" y="124460"/>
                  </a:cubicBezTo>
                  <a:lnTo>
                    <a:pt x="1569381" y="1051386"/>
                  </a:lnTo>
                  <a:cubicBezTo>
                    <a:pt x="1569381" y="1119966"/>
                    <a:pt x="1513501" y="1175846"/>
                    <a:pt x="1444921" y="1175846"/>
                  </a:cubicBezTo>
                  <a:close/>
                </a:path>
              </a:pathLst>
            </a:custGeom>
            <a:solidFill>
              <a:srgbClr val="00B050"/>
            </a:solidFill>
            <a:ln>
              <a:solidFill>
                <a:srgbClr val="00B050"/>
              </a:solidFill>
            </a:ln>
          </p:spPr>
        </p:sp>
      </p:grpSp>
      <p:grpSp>
        <p:nvGrpSpPr>
          <p:cNvPr id="13" name="Group 12"/>
          <p:cNvGrpSpPr/>
          <p:nvPr/>
        </p:nvGrpSpPr>
        <p:grpSpPr>
          <a:xfrm>
            <a:off x="4097287" y="3247390"/>
            <a:ext cx="7844524" cy="1686560"/>
            <a:chOff x="0" y="0"/>
            <a:chExt cx="1569381" cy="1175846"/>
          </a:xfrm>
          <a:solidFill>
            <a:schemeClr val="accent5">
              <a:lumMod val="75000"/>
            </a:schemeClr>
          </a:solidFill>
        </p:grpSpPr>
        <p:sp>
          <p:nvSpPr>
            <p:cNvPr id="14" name="Freeform 13"/>
            <p:cNvSpPr/>
            <p:nvPr/>
          </p:nvSpPr>
          <p:spPr>
            <a:xfrm>
              <a:off x="0" y="0"/>
              <a:ext cx="1569381" cy="1175846"/>
            </a:xfrm>
            <a:custGeom>
              <a:avLst/>
              <a:gdLst/>
              <a:ahLst/>
              <a:cxnLst/>
              <a:rect l="l" t="t" r="r" b="b"/>
              <a:pathLst>
                <a:path w="1569381" h="1175846">
                  <a:moveTo>
                    <a:pt x="1444921" y="1175846"/>
                  </a:moveTo>
                  <a:lnTo>
                    <a:pt x="124460" y="1175846"/>
                  </a:lnTo>
                  <a:cubicBezTo>
                    <a:pt x="55880" y="1175846"/>
                    <a:pt x="0" y="1119966"/>
                    <a:pt x="0" y="1051386"/>
                  </a:cubicBezTo>
                  <a:lnTo>
                    <a:pt x="0" y="124460"/>
                  </a:lnTo>
                  <a:cubicBezTo>
                    <a:pt x="0" y="55880"/>
                    <a:pt x="55880" y="0"/>
                    <a:pt x="124460" y="0"/>
                  </a:cubicBezTo>
                  <a:lnTo>
                    <a:pt x="1444921" y="0"/>
                  </a:lnTo>
                  <a:cubicBezTo>
                    <a:pt x="1513501" y="0"/>
                    <a:pt x="1569381" y="55880"/>
                    <a:pt x="1569381" y="124460"/>
                  </a:cubicBezTo>
                  <a:lnTo>
                    <a:pt x="1569381" y="1051386"/>
                  </a:lnTo>
                  <a:cubicBezTo>
                    <a:pt x="1569381" y="1119966"/>
                    <a:pt x="1513501" y="1175846"/>
                    <a:pt x="1444921" y="1175846"/>
                  </a:cubicBezTo>
                  <a:close/>
                </a:path>
              </a:pathLst>
            </a:custGeom>
            <a:grpFill/>
          </p:spPr>
        </p:sp>
      </p:grpSp>
      <p:grpSp>
        <p:nvGrpSpPr>
          <p:cNvPr id="36" name="Group 35"/>
          <p:cNvGrpSpPr/>
          <p:nvPr/>
        </p:nvGrpSpPr>
        <p:grpSpPr>
          <a:xfrm>
            <a:off x="3434532" y="2825750"/>
            <a:ext cx="712018" cy="3209290"/>
            <a:chOff x="8882" y="4684"/>
            <a:chExt cx="1641" cy="5054"/>
          </a:xfrm>
        </p:grpSpPr>
        <p:sp>
          <p:nvSpPr>
            <p:cNvPr id="6" name="AutoShape 5"/>
            <p:cNvSpPr/>
            <p:nvPr/>
          </p:nvSpPr>
          <p:spPr>
            <a:xfrm rot="2106">
              <a:off x="8882" y="7238"/>
              <a:ext cx="869" cy="0"/>
            </a:xfrm>
            <a:prstGeom prst="line">
              <a:avLst/>
            </a:prstGeom>
            <a:ln w="57150">
              <a:headEnd type="none" w="sm" len="sm"/>
              <a:tailEnd type="none" w="sm" len="sm"/>
            </a:ln>
          </p:spPr>
          <p:style>
            <a:lnRef idx="3">
              <a:schemeClr val="accent1"/>
            </a:lnRef>
            <a:fillRef idx="0">
              <a:schemeClr val="accent1"/>
            </a:fillRef>
            <a:effectRef idx="2">
              <a:schemeClr val="accent1"/>
            </a:effectRef>
            <a:fontRef idx="minor">
              <a:schemeClr val="tx1"/>
            </a:fontRef>
          </p:style>
        </p:sp>
        <p:sp>
          <p:nvSpPr>
            <p:cNvPr id="17" name="AutoShape 16"/>
            <p:cNvSpPr/>
            <p:nvPr/>
          </p:nvSpPr>
          <p:spPr>
            <a:xfrm>
              <a:off x="9731" y="4691"/>
              <a:ext cx="792" cy="0"/>
            </a:xfrm>
            <a:prstGeom prst="line">
              <a:avLst/>
            </a:prstGeom>
            <a:ln w="57150">
              <a:headEnd type="none" w="sm" len="sm"/>
              <a:tailEnd type="arrow" w="med" len="sm"/>
            </a:ln>
          </p:spPr>
          <p:style>
            <a:lnRef idx="3">
              <a:schemeClr val="accent1"/>
            </a:lnRef>
            <a:fillRef idx="0">
              <a:schemeClr val="accent1"/>
            </a:fillRef>
            <a:effectRef idx="2">
              <a:schemeClr val="accent1"/>
            </a:effectRef>
            <a:fontRef idx="minor">
              <a:schemeClr val="tx1"/>
            </a:fontRef>
          </p:style>
        </p:sp>
        <p:sp>
          <p:nvSpPr>
            <p:cNvPr id="18" name="AutoShape 17"/>
            <p:cNvSpPr/>
            <p:nvPr/>
          </p:nvSpPr>
          <p:spPr>
            <a:xfrm>
              <a:off x="9731" y="7238"/>
              <a:ext cx="792" cy="0"/>
            </a:xfrm>
            <a:prstGeom prst="line">
              <a:avLst/>
            </a:prstGeom>
            <a:ln w="57150">
              <a:headEnd type="none" w="sm" len="sm"/>
              <a:tailEnd type="arrow" w="med" len="sm"/>
            </a:ln>
          </p:spPr>
          <p:style>
            <a:lnRef idx="3">
              <a:schemeClr val="accent1"/>
            </a:lnRef>
            <a:fillRef idx="0">
              <a:schemeClr val="accent1"/>
            </a:fillRef>
            <a:effectRef idx="2">
              <a:schemeClr val="accent1"/>
            </a:effectRef>
            <a:fontRef idx="minor">
              <a:schemeClr val="tx1"/>
            </a:fontRef>
          </p:style>
        </p:sp>
        <p:sp>
          <p:nvSpPr>
            <p:cNvPr id="19" name="AutoShape 18"/>
            <p:cNvSpPr/>
            <p:nvPr/>
          </p:nvSpPr>
          <p:spPr>
            <a:xfrm>
              <a:off x="9731" y="9729"/>
              <a:ext cx="792" cy="0"/>
            </a:xfrm>
            <a:prstGeom prst="line">
              <a:avLst/>
            </a:prstGeom>
            <a:ln w="57150">
              <a:headEnd type="none" w="sm" len="sm"/>
              <a:tailEnd type="arrow" w="med" len="sm"/>
            </a:ln>
          </p:spPr>
          <p:style>
            <a:lnRef idx="3">
              <a:schemeClr val="accent1"/>
            </a:lnRef>
            <a:fillRef idx="0">
              <a:schemeClr val="accent1"/>
            </a:fillRef>
            <a:effectRef idx="2">
              <a:schemeClr val="accent1"/>
            </a:effectRef>
            <a:fontRef idx="minor">
              <a:schemeClr val="tx1"/>
            </a:fontRef>
          </p:style>
        </p:sp>
        <p:sp>
          <p:nvSpPr>
            <p:cNvPr id="20" name="AutoShape 19"/>
            <p:cNvSpPr/>
            <p:nvPr/>
          </p:nvSpPr>
          <p:spPr>
            <a:xfrm rot="16194071">
              <a:off x="7192" y="7211"/>
              <a:ext cx="5055" cy="0"/>
            </a:xfrm>
            <a:prstGeom prst="line">
              <a:avLst/>
            </a:prstGeom>
            <a:ln w="57150">
              <a:headEnd type="none" w="sm" len="sm"/>
              <a:tailEnd type="none" w="sm" len="sm"/>
            </a:ln>
          </p:spPr>
          <p:style>
            <a:lnRef idx="3">
              <a:schemeClr val="accent1"/>
            </a:lnRef>
            <a:fillRef idx="0">
              <a:schemeClr val="accent1"/>
            </a:fillRef>
            <a:effectRef idx="2">
              <a:schemeClr val="accent1"/>
            </a:effectRef>
            <a:fontRef idx="minor">
              <a:schemeClr val="tx1"/>
            </a:fontRef>
          </p:style>
        </p:sp>
      </p:grpSp>
      <p:sp>
        <p:nvSpPr>
          <p:cNvPr id="21" name="TextBox 20"/>
          <p:cNvSpPr txBox="1"/>
          <p:nvPr/>
        </p:nvSpPr>
        <p:spPr>
          <a:xfrm>
            <a:off x="973271" y="2879725"/>
            <a:ext cx="2301240" cy="3100705"/>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marL="0" marR="0" lvl="0" indent="0" algn="dist"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Trình</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bày</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nguyên</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thắng</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lợi</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ý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nghĩa</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lịch</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sử</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phong</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trào</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Tây</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rPr>
              <a:t>Sơn</a:t>
            </a:r>
            <a:r>
              <a:rPr kumimoji="0" lang="en-US" sz="28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a:t>
            </a:r>
          </a:p>
        </p:txBody>
      </p:sp>
      <p:sp>
        <p:nvSpPr>
          <p:cNvPr id="26" name="TextBox 21"/>
          <p:cNvSpPr txBox="1"/>
          <p:nvPr/>
        </p:nvSpPr>
        <p:spPr>
          <a:xfrm>
            <a:off x="6784340" y="5541010"/>
            <a:ext cx="4161155" cy="448310"/>
          </a:xfrm>
          <a:prstGeom prst="rect">
            <a:avLst/>
          </a:prstGeom>
        </p:spPr>
        <p:txBody>
          <a:bodyPr lIns="0" tIns="0" rIns="0" bIns="0" rtlCol="0" anchor="t">
            <a:spAutoFit/>
          </a:bodyPr>
          <a:lstStyle/>
          <a:p>
            <a:pPr marL="0" marR="0" lvl="0" indent="0" algn="ctr" defTabSz="914400" rtl="0" eaLnBrk="1" fontAlgn="auto" latinLnBrk="0" hangingPunct="1">
              <a:lnSpc>
                <a:spcPts val="3500"/>
              </a:lnSpc>
              <a:spcBef>
                <a:spcPct val="0"/>
              </a:spcBef>
              <a:spcAft>
                <a:spcPts val="0"/>
              </a:spcAft>
              <a:buClrTx/>
              <a:buSzTx/>
              <a:buFontTx/>
              <a:buNone/>
              <a:tabLst/>
              <a:defRPr/>
            </a:pPr>
            <a:r>
              <a:rPr kumimoji="0" lang="en-US" sz="1605" b="1" i="0" u="none" strike="noStrike" kern="1200" cap="none" spc="0" normalizeH="0" baseline="0" noProof="0">
                <a:ln>
                  <a:noFill/>
                </a:ln>
                <a:solidFill>
                  <a:srgbClr val="00B0F0"/>
                </a:solidFill>
                <a:effectLst/>
                <a:uLnTx/>
                <a:uFillTx/>
                <a:latin typeface="Times New Roman" panose="02020603050405020304" charset="0"/>
                <a:ea typeface="+mn-ea"/>
                <a:cs typeface="Times New Roman" panose="02020603050405020304" charset="0"/>
              </a:rPr>
              <a:t>CÂU HỎI CHUNG</a:t>
            </a:r>
          </a:p>
        </p:txBody>
      </p:sp>
      <p:sp>
        <p:nvSpPr>
          <p:cNvPr id="27" name="TextBox 17"/>
          <p:cNvSpPr txBox="1"/>
          <p:nvPr/>
        </p:nvSpPr>
        <p:spPr>
          <a:xfrm>
            <a:off x="4267836" y="2088515"/>
            <a:ext cx="7322820" cy="96012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lIns="32579" tIns="32579" rIns="32579" bIns="32579" rtlCol="0" anchor="ct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2000" b="1" i="0" u="sng"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Nguyên</a:t>
            </a:r>
            <a:r>
              <a:rPr kumimoji="0" lang="en-US" sz="2000" b="1" i="0" u="sng"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sng"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nhân</a:t>
            </a:r>
            <a:r>
              <a:rPr kumimoji="0" lang="en-US" sz="2000" b="1" i="0" u="sng"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Tinh</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thần</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yêu</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nước</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sự</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đồng</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lòng</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và</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ý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chí</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chiến</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đấu</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dũng</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cảm</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của</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quân</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dân</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ta.</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Tài</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năng</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thao</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lược</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sự</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lãnh</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đạo</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tài</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tình</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sáng</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suốt</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của</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Quang</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Trung</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Nguyễn</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Huệ</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và</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bộ</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chỉ</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huy</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nghĩa</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quân</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a:t>
            </a:r>
          </a:p>
        </p:txBody>
      </p:sp>
      <p:sp>
        <p:nvSpPr>
          <p:cNvPr id="30" name="Freeform 23"/>
          <p:cNvSpPr/>
          <p:nvPr/>
        </p:nvSpPr>
        <p:spPr>
          <a:xfrm>
            <a:off x="967740" y="1327150"/>
            <a:ext cx="695960" cy="581660"/>
          </a:xfrm>
          <a:custGeom>
            <a:avLst/>
            <a:gdLst/>
            <a:ahLst/>
            <a:cxnLst/>
            <a:rect l="l" t="t" r="r" b="b"/>
            <a:pathLst>
              <a:path w="1333598" h="1733993">
                <a:moveTo>
                  <a:pt x="0" y="0"/>
                </a:moveTo>
                <a:lnTo>
                  <a:pt x="1333598" y="0"/>
                </a:lnTo>
                <a:lnTo>
                  <a:pt x="1333598" y="1733993"/>
                </a:lnTo>
                <a:lnTo>
                  <a:pt x="0" y="1733993"/>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33" name="Freeform 22"/>
          <p:cNvSpPr/>
          <p:nvPr/>
        </p:nvSpPr>
        <p:spPr>
          <a:xfrm>
            <a:off x="153035" y="5715000"/>
            <a:ext cx="1933575" cy="1128395"/>
          </a:xfrm>
          <a:custGeom>
            <a:avLst/>
            <a:gdLst/>
            <a:ahLst/>
            <a:cxnLst/>
            <a:rect l="l" t="t" r="r" b="b"/>
            <a:pathLst>
              <a:path w="2571886" h="2314698">
                <a:moveTo>
                  <a:pt x="0" y="0"/>
                </a:moveTo>
                <a:lnTo>
                  <a:pt x="2571887" y="0"/>
                </a:lnTo>
                <a:lnTo>
                  <a:pt x="2571887" y="2314698"/>
                </a:lnTo>
                <a:lnTo>
                  <a:pt x="0" y="2314698"/>
                </a:lnTo>
                <a:lnTo>
                  <a:pt x="0" y="0"/>
                </a:lnTo>
                <a:close/>
              </a:path>
            </a:pathLst>
          </a:custGeom>
          <a:blipFill>
            <a:blip r:embed="rId6"/>
            <a:stretch>
              <a:fillRect/>
            </a:stretch>
          </a:blipFill>
        </p:spPr>
      </p:sp>
      <p:sp>
        <p:nvSpPr>
          <p:cNvPr id="34" name="Freeform 16"/>
          <p:cNvSpPr/>
          <p:nvPr/>
        </p:nvSpPr>
        <p:spPr>
          <a:xfrm>
            <a:off x="11202035" y="1066800"/>
            <a:ext cx="829945" cy="850265"/>
          </a:xfrm>
          <a:custGeom>
            <a:avLst/>
            <a:gdLst/>
            <a:ahLst/>
            <a:cxnLst/>
            <a:rect l="l" t="t" r="r" b="b"/>
            <a:pathLst>
              <a:path w="1634672" h="1997395">
                <a:moveTo>
                  <a:pt x="0" y="0"/>
                </a:moveTo>
                <a:lnTo>
                  <a:pt x="1634671" y="0"/>
                </a:lnTo>
                <a:lnTo>
                  <a:pt x="1634671" y="1997395"/>
                </a:lnTo>
                <a:lnTo>
                  <a:pt x="0" y="1997395"/>
                </a:lnTo>
                <a:lnTo>
                  <a:pt x="0" y="0"/>
                </a:lnTo>
                <a:close/>
              </a:path>
            </a:pathLst>
          </a:custGeom>
          <a:blipFill>
            <a:blip r:embed="rId7"/>
            <a:stretch>
              <a:fillRect b="-26794"/>
            </a:stretch>
          </a:blipFill>
        </p:spPr>
      </p:sp>
      <p:sp>
        <p:nvSpPr>
          <p:cNvPr id="38" name="TextBox 17"/>
          <p:cNvSpPr txBox="1"/>
          <p:nvPr/>
        </p:nvSpPr>
        <p:spPr>
          <a:xfrm>
            <a:off x="4688840" y="4037965"/>
            <a:ext cx="7108190" cy="51308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lIns="32579" tIns="32579" rIns="32579" bIns="32579" rtlCol="0" anchor="ct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Ý </a:t>
            </a:r>
            <a:r>
              <a:rPr kumimoji="0" lang="en-US" sz="2000" b="1" i="0" u="sng"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nghĩa</a:t>
            </a:r>
            <a:r>
              <a:rPr kumimoji="0" lang="en-US" sz="2000" b="1" i="0" u="sng"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Lật</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đổ</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các</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CQPK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Nguyễn</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Trịnh</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xoá</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bỏ</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tình</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trạng</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chia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cắt</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đất</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nước</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đặt</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cơ</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sở</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cho</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việc</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khôi</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phục</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nền</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thống</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nhất</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quốc</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gia</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Đánh</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tan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các</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cuộc</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xâm</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lược</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của</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quân</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Xiêm</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quân</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Thanh</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bảo</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vệ</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vững</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chắc</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nền</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độc</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lập</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và</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chủ</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quyền</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lãnh</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thổ</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của</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Tổ</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sym typeface="+mn-ea"/>
              </a:rPr>
              <a:t>quốc</a:t>
            </a: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rPr>
              <a:t>.</a:t>
            </a:r>
          </a:p>
          <a:p>
            <a:pPr marL="0" marR="0" lvl="0" indent="0" algn="just" defTabSz="914400" rtl="0" eaLnBrk="1" fontAlgn="auto" latinLnBrk="0" hangingPunct="1">
              <a:lnSpc>
                <a:spcPct val="12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sym typeface="+mn-ea"/>
            </a:endParaRPr>
          </a:p>
        </p:txBody>
      </p:sp>
      <p:grpSp>
        <p:nvGrpSpPr>
          <p:cNvPr id="39" name="Group 38"/>
          <p:cNvGrpSpPr/>
          <p:nvPr/>
        </p:nvGrpSpPr>
        <p:grpSpPr>
          <a:xfrm>
            <a:off x="4097288" y="5072380"/>
            <a:ext cx="7859128" cy="1670050"/>
            <a:chOff x="0" y="0"/>
            <a:chExt cx="1569381" cy="1175846"/>
          </a:xfrm>
          <a:solidFill>
            <a:schemeClr val="accent6">
              <a:lumMod val="40000"/>
              <a:lumOff val="60000"/>
            </a:schemeClr>
          </a:solidFill>
        </p:grpSpPr>
        <p:sp>
          <p:nvSpPr>
            <p:cNvPr id="40" name="Freeform 39"/>
            <p:cNvSpPr/>
            <p:nvPr/>
          </p:nvSpPr>
          <p:spPr>
            <a:xfrm>
              <a:off x="0" y="0"/>
              <a:ext cx="1569381" cy="1175846"/>
            </a:xfrm>
            <a:custGeom>
              <a:avLst/>
              <a:gdLst/>
              <a:ahLst/>
              <a:cxnLst/>
              <a:rect l="l" t="t" r="r" b="b"/>
              <a:pathLst>
                <a:path w="1569381" h="1175846">
                  <a:moveTo>
                    <a:pt x="1444921" y="1175846"/>
                  </a:moveTo>
                  <a:lnTo>
                    <a:pt x="124460" y="1175846"/>
                  </a:lnTo>
                  <a:cubicBezTo>
                    <a:pt x="55880" y="1175846"/>
                    <a:pt x="0" y="1119966"/>
                    <a:pt x="0" y="1051386"/>
                  </a:cubicBezTo>
                  <a:lnTo>
                    <a:pt x="0" y="124460"/>
                  </a:lnTo>
                  <a:cubicBezTo>
                    <a:pt x="0" y="55880"/>
                    <a:pt x="55880" y="0"/>
                    <a:pt x="124460" y="0"/>
                  </a:cubicBezTo>
                  <a:lnTo>
                    <a:pt x="1444921" y="0"/>
                  </a:lnTo>
                  <a:cubicBezTo>
                    <a:pt x="1513501" y="0"/>
                    <a:pt x="1569381" y="55880"/>
                    <a:pt x="1569381" y="124460"/>
                  </a:cubicBezTo>
                  <a:lnTo>
                    <a:pt x="1569381" y="1051386"/>
                  </a:lnTo>
                  <a:cubicBezTo>
                    <a:pt x="1569381" y="1119966"/>
                    <a:pt x="1513501" y="1175846"/>
                    <a:pt x="1444921" y="1175846"/>
                  </a:cubicBezTo>
                  <a:close/>
                </a:path>
              </a:pathLst>
            </a:custGeom>
            <a:solidFill>
              <a:schemeClr val="accent2"/>
            </a:solidFill>
          </p:spPr>
        </p:sp>
      </p:grpSp>
      <p:sp>
        <p:nvSpPr>
          <p:cNvPr id="22" name="TextBox 17"/>
          <p:cNvSpPr txBox="1"/>
          <p:nvPr/>
        </p:nvSpPr>
        <p:spPr>
          <a:xfrm>
            <a:off x="4688840" y="5133340"/>
            <a:ext cx="7243445" cy="148780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lIns="32579" tIns="32579" rIns="32579" bIns="32579" rtlCol="0" anchor="ct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000" b="1" i="0" u="sng"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Nguyễn</a:t>
            </a:r>
            <a:r>
              <a:rPr kumimoji="0" lang="en-US" sz="2000" b="1" i="0" u="sng"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sng"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Huệ</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Một</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trong</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những</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lđ</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chủ</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chốt</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PT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nd</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TS;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người</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có</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tài</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thao</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lược</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có</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cống</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hiến</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lớn</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trong</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việc</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đề</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ra</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kế</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sách</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lđ</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chỉ</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huy</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quân</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TS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giành</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thắng</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lợi</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trước</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quân</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xâm</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lược</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Xiêm</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Thanh</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XD,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cải</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cách</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đất</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nước</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đề</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ra</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nhiều</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c/s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tiến</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bộ</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kt</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ctr</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vh</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xh</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khắc</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phục</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hậu</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quả</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chiến</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sym typeface="+mn-ea"/>
              </a:rPr>
              <a:t>tranh</a:t>
            </a:r>
            <a:r>
              <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sym typeface="+mn-ea"/>
              </a:rPr>
              <a:t>.</a:t>
            </a:r>
          </a:p>
        </p:txBody>
      </p:sp>
      <p:sp>
        <p:nvSpPr>
          <p:cNvPr id="15" name="Rectangle 14"/>
          <p:cNvSpPr/>
          <p:nvPr/>
        </p:nvSpPr>
        <p:spPr>
          <a:xfrm>
            <a:off x="153035" y="76200"/>
            <a:ext cx="4535805"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32" name="Rectangle 31"/>
          <p:cNvSpPr/>
          <p:nvPr/>
        </p:nvSpPr>
        <p:spPr>
          <a:xfrm>
            <a:off x="0" y="0"/>
            <a:ext cx="12126595"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rPr>
              <a:t>3. Nguyên nhân thắng lợi và ý nghĩa lịch sử của Phong trào Tây Sơn </a:t>
            </a:r>
            <a:endParaRPr lang="en-US" sz="3200" b="1" dirty="0">
              <a:solidFill>
                <a:srgbClr val="FF0000"/>
              </a:solidFill>
            </a:endParaRPr>
          </a:p>
        </p:txBody>
      </p:sp>
    </p:spTree>
    <p:extLst>
      <p:ext uri="{BB962C8B-B14F-4D97-AF65-F5344CB8AC3E}">
        <p14:creationId xmlns:p14="http://schemas.microsoft.com/office/powerpoint/2010/main" val="318042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0" fill="hold"/>
                                        <p:tgtEl>
                                          <p:spTgt spid="38"/>
                                        </p:tgtEl>
                                        <p:attrNameLst>
                                          <p:attrName>ppt_x</p:attrName>
                                        </p:attrNameLst>
                                      </p:cBhvr>
                                      <p:tavLst>
                                        <p:tav tm="0">
                                          <p:val>
                                            <p:strVal val="#ppt_x"/>
                                          </p:val>
                                        </p:tav>
                                        <p:tav tm="100000">
                                          <p:val>
                                            <p:strVal val="#ppt_x"/>
                                          </p:val>
                                        </p:tav>
                                      </p:tavLst>
                                    </p:anim>
                                    <p:anim calcmode="lin" valueType="num">
                                      <p:cBhvr additive="base">
                                        <p:cTn id="13" dur="50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0" fill="hold"/>
                                        <p:tgtEl>
                                          <p:spTgt spid="22"/>
                                        </p:tgtEl>
                                        <p:attrNameLst>
                                          <p:attrName>ppt_x</p:attrName>
                                        </p:attrNameLst>
                                      </p:cBhvr>
                                      <p:tavLst>
                                        <p:tav tm="0">
                                          <p:val>
                                            <p:strVal val="#ppt_x"/>
                                          </p:val>
                                        </p:tav>
                                        <p:tav tm="100000">
                                          <p:val>
                                            <p:strVal val="#ppt_x"/>
                                          </p:val>
                                        </p:tav>
                                      </p:tavLst>
                                    </p:anim>
                                    <p:anim calcmode="lin" valueType="num">
                                      <p:cBhvr additive="base">
                                        <p:cTn id="19" dur="5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8" grpId="0" bldLvl="0" animBg="1"/>
      <p:bldP spid="38" grpId="1" animBg="1"/>
      <p:bldP spid="22" grpId="0" bldLvl="0" animBg="1"/>
      <p:bldP spid="2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D92B8"/>
        </a:solidFill>
        <a:effectLst/>
      </p:bgPr>
    </p:bg>
    <p:spTree>
      <p:nvGrpSpPr>
        <p:cNvPr id="1" name=""/>
        <p:cNvGrpSpPr/>
        <p:nvPr/>
      </p:nvGrpSpPr>
      <p:grpSpPr>
        <a:xfrm>
          <a:off x="0" y="0"/>
          <a:ext cx="0" cy="0"/>
          <a:chOff x="0" y="0"/>
          <a:chExt cx="0" cy="0"/>
        </a:xfrm>
      </p:grpSpPr>
      <p:grpSp>
        <p:nvGrpSpPr>
          <p:cNvPr id="2" name="Group 2"/>
          <p:cNvGrpSpPr/>
          <p:nvPr/>
        </p:nvGrpSpPr>
        <p:grpSpPr>
          <a:xfrm>
            <a:off x="1980096" y="148357"/>
            <a:ext cx="8230536" cy="768155"/>
            <a:chOff x="0" y="0"/>
            <a:chExt cx="3250064" cy="303328"/>
          </a:xfrm>
        </p:grpSpPr>
        <p:sp>
          <p:nvSpPr>
            <p:cNvPr id="3" name="Freeform 3"/>
            <p:cNvSpPr/>
            <p:nvPr/>
          </p:nvSpPr>
          <p:spPr>
            <a:xfrm>
              <a:off x="0" y="0"/>
              <a:ext cx="3250064" cy="303328"/>
            </a:xfrm>
            <a:custGeom>
              <a:avLst/>
              <a:gdLst/>
              <a:ahLst/>
              <a:cxnLst/>
              <a:rect l="l" t="t" r="r" b="b"/>
              <a:pathLst>
                <a:path w="3250064" h="303328">
                  <a:moveTo>
                    <a:pt x="12805" y="0"/>
                  </a:moveTo>
                  <a:lnTo>
                    <a:pt x="3237259" y="0"/>
                  </a:lnTo>
                  <a:cubicBezTo>
                    <a:pt x="3240655" y="0"/>
                    <a:pt x="3243912" y="1349"/>
                    <a:pt x="3246314" y="3751"/>
                  </a:cubicBezTo>
                  <a:cubicBezTo>
                    <a:pt x="3248715" y="6152"/>
                    <a:pt x="3250064" y="9409"/>
                    <a:pt x="3250064" y="12805"/>
                  </a:cubicBezTo>
                  <a:lnTo>
                    <a:pt x="3250064" y="290523"/>
                  </a:lnTo>
                  <a:cubicBezTo>
                    <a:pt x="3250064" y="293919"/>
                    <a:pt x="3248715" y="297176"/>
                    <a:pt x="3246314" y="299578"/>
                  </a:cubicBezTo>
                  <a:cubicBezTo>
                    <a:pt x="3243912" y="301979"/>
                    <a:pt x="3240655" y="303328"/>
                    <a:pt x="3237259" y="303328"/>
                  </a:cubicBezTo>
                  <a:lnTo>
                    <a:pt x="12805" y="303328"/>
                  </a:lnTo>
                  <a:cubicBezTo>
                    <a:pt x="9409" y="303328"/>
                    <a:pt x="6152" y="301979"/>
                    <a:pt x="3751" y="299578"/>
                  </a:cubicBezTo>
                  <a:cubicBezTo>
                    <a:pt x="1349" y="297176"/>
                    <a:pt x="0" y="293919"/>
                    <a:pt x="0" y="290523"/>
                  </a:cubicBezTo>
                  <a:lnTo>
                    <a:pt x="0" y="12805"/>
                  </a:lnTo>
                  <a:cubicBezTo>
                    <a:pt x="0" y="9409"/>
                    <a:pt x="1349" y="6152"/>
                    <a:pt x="3751" y="3751"/>
                  </a:cubicBezTo>
                  <a:cubicBezTo>
                    <a:pt x="6152" y="1349"/>
                    <a:pt x="9409" y="0"/>
                    <a:pt x="12805" y="0"/>
                  </a:cubicBezTo>
                  <a:close/>
                </a:path>
              </a:pathLst>
            </a:custGeom>
            <a:solidFill>
              <a:srgbClr val="F9943B"/>
            </a:solidFill>
            <a:ln w="9525">
              <a:solidFill>
                <a:srgbClr val="000000"/>
              </a:solidFill>
            </a:ln>
          </p:spPr>
        </p:sp>
        <p:sp>
          <p:nvSpPr>
            <p:cNvPr id="4" name="TextBox 4"/>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8856345" y="2103120"/>
            <a:ext cx="3308350" cy="785495"/>
            <a:chOff x="0" y="0"/>
            <a:chExt cx="1102557" cy="305579"/>
          </a:xfrm>
        </p:grpSpPr>
        <p:sp>
          <p:nvSpPr>
            <p:cNvPr id="10" name="Freeform 10"/>
            <p:cNvSpPr/>
            <p:nvPr/>
          </p:nvSpPr>
          <p:spPr>
            <a:xfrm>
              <a:off x="0" y="0"/>
              <a:ext cx="1102558" cy="305579"/>
            </a:xfrm>
            <a:custGeom>
              <a:avLst/>
              <a:gdLst/>
              <a:ahLst/>
              <a:cxnLst/>
              <a:rect l="l" t="t" r="r" b="b"/>
              <a:pathLst>
                <a:path w="1102558" h="305579">
                  <a:moveTo>
                    <a:pt x="37747" y="0"/>
                  </a:moveTo>
                  <a:lnTo>
                    <a:pt x="1064811" y="0"/>
                  </a:lnTo>
                  <a:cubicBezTo>
                    <a:pt x="1074822" y="0"/>
                    <a:pt x="1084423" y="3977"/>
                    <a:pt x="1091502" y="11056"/>
                  </a:cubicBezTo>
                  <a:cubicBezTo>
                    <a:pt x="1098581" y="18135"/>
                    <a:pt x="1102558" y="27736"/>
                    <a:pt x="1102558" y="37747"/>
                  </a:cubicBezTo>
                  <a:lnTo>
                    <a:pt x="1102558" y="267832"/>
                  </a:lnTo>
                  <a:cubicBezTo>
                    <a:pt x="1102558" y="288679"/>
                    <a:pt x="1085658" y="305579"/>
                    <a:pt x="1064811" y="305579"/>
                  </a:cubicBezTo>
                  <a:lnTo>
                    <a:pt x="37747" y="305579"/>
                  </a:lnTo>
                  <a:cubicBezTo>
                    <a:pt x="16900" y="305579"/>
                    <a:pt x="0" y="288679"/>
                    <a:pt x="0" y="267832"/>
                  </a:cubicBezTo>
                  <a:lnTo>
                    <a:pt x="0" y="37747"/>
                  </a:lnTo>
                  <a:cubicBezTo>
                    <a:pt x="0" y="16900"/>
                    <a:pt x="16900" y="0"/>
                    <a:pt x="37747" y="0"/>
                  </a:cubicBezTo>
                  <a:close/>
                </a:path>
              </a:pathLst>
            </a:custGeom>
            <a:solidFill>
              <a:srgbClr val="FFFFFF"/>
            </a:solidFill>
            <a:ln w="9525">
              <a:solidFill>
                <a:srgbClr val="000000"/>
              </a:solidFill>
            </a:ln>
          </p:spPr>
        </p:sp>
        <p:sp>
          <p:nvSpPr>
            <p:cNvPr id="11" name="TextBox 11"/>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0" y="1882775"/>
            <a:ext cx="1980565" cy="935355"/>
            <a:chOff x="0" y="0"/>
            <a:chExt cx="498101" cy="305579"/>
          </a:xfrm>
        </p:grpSpPr>
        <p:sp>
          <p:nvSpPr>
            <p:cNvPr id="14" name="Freeform 14"/>
            <p:cNvSpPr/>
            <p:nvPr/>
          </p:nvSpPr>
          <p:spPr>
            <a:xfrm>
              <a:off x="0" y="0"/>
              <a:ext cx="498101" cy="305579"/>
            </a:xfrm>
            <a:custGeom>
              <a:avLst/>
              <a:gdLst/>
              <a:ahLst/>
              <a:cxnLst/>
              <a:rect l="l" t="t" r="r" b="b"/>
              <a:pathLst>
                <a:path w="498101" h="305579">
                  <a:moveTo>
                    <a:pt x="83553" y="0"/>
                  </a:moveTo>
                  <a:lnTo>
                    <a:pt x="414548" y="0"/>
                  </a:lnTo>
                  <a:cubicBezTo>
                    <a:pt x="460693" y="0"/>
                    <a:pt x="498101" y="37408"/>
                    <a:pt x="498101" y="83553"/>
                  </a:cubicBezTo>
                  <a:lnTo>
                    <a:pt x="498101" y="222026"/>
                  </a:lnTo>
                  <a:cubicBezTo>
                    <a:pt x="498101" y="268171"/>
                    <a:pt x="460693" y="305579"/>
                    <a:pt x="414548" y="305579"/>
                  </a:cubicBezTo>
                  <a:lnTo>
                    <a:pt x="83553" y="305579"/>
                  </a:lnTo>
                  <a:cubicBezTo>
                    <a:pt x="37408" y="305579"/>
                    <a:pt x="0" y="268171"/>
                    <a:pt x="0" y="222026"/>
                  </a:cubicBezTo>
                  <a:lnTo>
                    <a:pt x="0" y="83553"/>
                  </a:lnTo>
                  <a:cubicBezTo>
                    <a:pt x="0" y="37408"/>
                    <a:pt x="37408" y="0"/>
                    <a:pt x="83553" y="0"/>
                  </a:cubicBezTo>
                  <a:close/>
                </a:path>
              </a:pathLst>
            </a:custGeom>
            <a:solidFill>
              <a:srgbClr val="FFFFFF"/>
            </a:solidFill>
            <a:ln w="9525">
              <a:solidFill>
                <a:srgbClr val="000000"/>
              </a:solidFill>
            </a:ln>
          </p:spPr>
        </p:sp>
        <p:sp>
          <p:nvSpPr>
            <p:cNvPr id="15" name="TextBox 15"/>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0795" y="2888615"/>
            <a:ext cx="1993900" cy="967740"/>
            <a:chOff x="0" y="0"/>
            <a:chExt cx="498101" cy="305579"/>
          </a:xfrm>
        </p:grpSpPr>
        <p:sp>
          <p:nvSpPr>
            <p:cNvPr id="17" name="Freeform 17"/>
            <p:cNvSpPr/>
            <p:nvPr/>
          </p:nvSpPr>
          <p:spPr>
            <a:xfrm>
              <a:off x="0" y="0"/>
              <a:ext cx="498101" cy="305579"/>
            </a:xfrm>
            <a:custGeom>
              <a:avLst/>
              <a:gdLst/>
              <a:ahLst/>
              <a:cxnLst/>
              <a:rect l="l" t="t" r="r" b="b"/>
              <a:pathLst>
                <a:path w="498101" h="305579">
                  <a:moveTo>
                    <a:pt x="83553" y="0"/>
                  </a:moveTo>
                  <a:lnTo>
                    <a:pt x="414548" y="0"/>
                  </a:lnTo>
                  <a:cubicBezTo>
                    <a:pt x="460693" y="0"/>
                    <a:pt x="498101" y="37408"/>
                    <a:pt x="498101" y="83553"/>
                  </a:cubicBezTo>
                  <a:lnTo>
                    <a:pt x="498101" y="222026"/>
                  </a:lnTo>
                  <a:cubicBezTo>
                    <a:pt x="498101" y="268171"/>
                    <a:pt x="460693" y="305579"/>
                    <a:pt x="414548" y="305579"/>
                  </a:cubicBezTo>
                  <a:lnTo>
                    <a:pt x="83553" y="305579"/>
                  </a:lnTo>
                  <a:cubicBezTo>
                    <a:pt x="37408" y="305579"/>
                    <a:pt x="0" y="268171"/>
                    <a:pt x="0" y="222026"/>
                  </a:cubicBezTo>
                  <a:lnTo>
                    <a:pt x="0" y="83553"/>
                  </a:lnTo>
                  <a:cubicBezTo>
                    <a:pt x="0" y="37408"/>
                    <a:pt x="37408" y="0"/>
                    <a:pt x="83553" y="0"/>
                  </a:cubicBezTo>
                  <a:close/>
                </a:path>
              </a:pathLst>
            </a:custGeom>
            <a:solidFill>
              <a:srgbClr val="FFFFFF"/>
            </a:solidFill>
            <a:ln w="9525">
              <a:solidFill>
                <a:srgbClr val="000000"/>
              </a:solidFill>
            </a:ln>
          </p:spPr>
        </p:sp>
        <p:sp>
          <p:nvSpPr>
            <p:cNvPr id="18" name="TextBox 18"/>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3970" y="3885565"/>
            <a:ext cx="1993900" cy="960755"/>
          </a:xfrm>
          <a:custGeom>
            <a:avLst/>
            <a:gdLst/>
            <a:ahLst/>
            <a:cxnLst/>
            <a:rect l="l" t="t" r="r" b="b"/>
            <a:pathLst>
              <a:path w="498101" h="305579">
                <a:moveTo>
                  <a:pt x="83553" y="0"/>
                </a:moveTo>
                <a:lnTo>
                  <a:pt x="414548" y="0"/>
                </a:lnTo>
                <a:cubicBezTo>
                  <a:pt x="460693" y="0"/>
                  <a:pt x="498101" y="37408"/>
                  <a:pt x="498101" y="83553"/>
                </a:cubicBezTo>
                <a:lnTo>
                  <a:pt x="498101" y="222026"/>
                </a:lnTo>
                <a:cubicBezTo>
                  <a:pt x="498101" y="268171"/>
                  <a:pt x="460693" y="305579"/>
                  <a:pt x="414548" y="305579"/>
                </a:cubicBezTo>
                <a:lnTo>
                  <a:pt x="83553" y="305579"/>
                </a:lnTo>
                <a:cubicBezTo>
                  <a:pt x="37408" y="305579"/>
                  <a:pt x="0" y="268171"/>
                  <a:pt x="0" y="222026"/>
                </a:cubicBezTo>
                <a:lnTo>
                  <a:pt x="0" y="83553"/>
                </a:lnTo>
                <a:cubicBezTo>
                  <a:pt x="0" y="37408"/>
                  <a:pt x="37408" y="0"/>
                  <a:pt x="83553" y="0"/>
                </a:cubicBezTo>
                <a:close/>
              </a:path>
            </a:pathLst>
          </a:custGeom>
          <a:solidFill>
            <a:srgbClr val="FFFFFF"/>
          </a:solidFill>
          <a:ln w="9525">
            <a:solidFill>
              <a:srgbClr val="000000"/>
            </a:solidFill>
          </a:ln>
        </p:spPr>
      </p:sp>
      <p:sp>
        <p:nvSpPr>
          <p:cNvPr id="23" name="Freeform 23"/>
          <p:cNvSpPr/>
          <p:nvPr/>
        </p:nvSpPr>
        <p:spPr>
          <a:xfrm>
            <a:off x="13970" y="4876800"/>
            <a:ext cx="1979930" cy="948690"/>
          </a:xfrm>
          <a:custGeom>
            <a:avLst/>
            <a:gdLst/>
            <a:ahLst/>
            <a:cxnLst/>
            <a:rect l="l" t="t" r="r" b="b"/>
            <a:pathLst>
              <a:path w="498101" h="305579">
                <a:moveTo>
                  <a:pt x="83553" y="0"/>
                </a:moveTo>
                <a:lnTo>
                  <a:pt x="414548" y="0"/>
                </a:lnTo>
                <a:cubicBezTo>
                  <a:pt x="460693" y="0"/>
                  <a:pt x="498101" y="37408"/>
                  <a:pt x="498101" y="83553"/>
                </a:cubicBezTo>
                <a:lnTo>
                  <a:pt x="498101" y="222026"/>
                </a:lnTo>
                <a:cubicBezTo>
                  <a:pt x="498101" y="268171"/>
                  <a:pt x="460693" y="305579"/>
                  <a:pt x="414548" y="305579"/>
                </a:cubicBezTo>
                <a:lnTo>
                  <a:pt x="83553" y="305579"/>
                </a:lnTo>
                <a:cubicBezTo>
                  <a:pt x="37408" y="305579"/>
                  <a:pt x="0" y="268171"/>
                  <a:pt x="0" y="222026"/>
                </a:cubicBezTo>
                <a:lnTo>
                  <a:pt x="0" y="83553"/>
                </a:lnTo>
                <a:cubicBezTo>
                  <a:pt x="0" y="37408"/>
                  <a:pt x="37408" y="0"/>
                  <a:pt x="83553" y="0"/>
                </a:cubicBezTo>
                <a:close/>
              </a:path>
            </a:pathLst>
          </a:custGeom>
          <a:solidFill>
            <a:srgbClr val="FFFFFF"/>
          </a:solidFill>
          <a:ln w="9525">
            <a:solidFill>
              <a:srgbClr val="000000"/>
            </a:solidFill>
          </a:ln>
        </p:spPr>
      </p:sp>
      <p:grpSp>
        <p:nvGrpSpPr>
          <p:cNvPr id="25" name="Group 25"/>
          <p:cNvGrpSpPr/>
          <p:nvPr/>
        </p:nvGrpSpPr>
        <p:grpSpPr>
          <a:xfrm>
            <a:off x="0" y="5832475"/>
            <a:ext cx="2045970" cy="977265"/>
            <a:chOff x="0" y="0"/>
            <a:chExt cx="498101" cy="305579"/>
          </a:xfrm>
        </p:grpSpPr>
        <p:sp>
          <p:nvSpPr>
            <p:cNvPr id="26" name="Freeform 26"/>
            <p:cNvSpPr/>
            <p:nvPr/>
          </p:nvSpPr>
          <p:spPr>
            <a:xfrm>
              <a:off x="0" y="0"/>
              <a:ext cx="498101" cy="305579"/>
            </a:xfrm>
            <a:custGeom>
              <a:avLst/>
              <a:gdLst/>
              <a:ahLst/>
              <a:cxnLst/>
              <a:rect l="l" t="t" r="r" b="b"/>
              <a:pathLst>
                <a:path w="498101" h="305579">
                  <a:moveTo>
                    <a:pt x="83553" y="0"/>
                  </a:moveTo>
                  <a:lnTo>
                    <a:pt x="414548" y="0"/>
                  </a:lnTo>
                  <a:cubicBezTo>
                    <a:pt x="460693" y="0"/>
                    <a:pt x="498101" y="37408"/>
                    <a:pt x="498101" y="83553"/>
                  </a:cubicBezTo>
                  <a:lnTo>
                    <a:pt x="498101" y="222026"/>
                  </a:lnTo>
                  <a:cubicBezTo>
                    <a:pt x="498101" y="268171"/>
                    <a:pt x="460693" y="305579"/>
                    <a:pt x="414548" y="305579"/>
                  </a:cubicBezTo>
                  <a:lnTo>
                    <a:pt x="83553" y="305579"/>
                  </a:lnTo>
                  <a:cubicBezTo>
                    <a:pt x="37408" y="305579"/>
                    <a:pt x="0" y="268171"/>
                    <a:pt x="0" y="222026"/>
                  </a:cubicBezTo>
                  <a:lnTo>
                    <a:pt x="0" y="83553"/>
                  </a:lnTo>
                  <a:cubicBezTo>
                    <a:pt x="0" y="37408"/>
                    <a:pt x="37408" y="0"/>
                    <a:pt x="83553" y="0"/>
                  </a:cubicBezTo>
                  <a:close/>
                </a:path>
              </a:pathLst>
            </a:custGeom>
            <a:solidFill>
              <a:srgbClr val="FFFFFF"/>
            </a:solidFill>
            <a:ln w="9525">
              <a:solidFill>
                <a:srgbClr val="000000"/>
              </a:solidFill>
            </a:ln>
          </p:spPr>
        </p:sp>
        <p:sp>
          <p:nvSpPr>
            <p:cNvPr id="27" name="TextBox 27"/>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Freeform 29"/>
          <p:cNvSpPr/>
          <p:nvPr/>
        </p:nvSpPr>
        <p:spPr>
          <a:xfrm>
            <a:off x="2228215" y="1913255"/>
            <a:ext cx="3044190" cy="884555"/>
          </a:xfrm>
          <a:custGeom>
            <a:avLst/>
            <a:gdLst/>
            <a:ahLst/>
            <a:cxnLst/>
            <a:rect l="l" t="t" r="r" b="b"/>
            <a:pathLst>
              <a:path w="568445" h="305579">
                <a:moveTo>
                  <a:pt x="73214" y="0"/>
                </a:moveTo>
                <a:lnTo>
                  <a:pt x="495232" y="0"/>
                </a:lnTo>
                <a:cubicBezTo>
                  <a:pt x="514649" y="0"/>
                  <a:pt x="533271" y="7714"/>
                  <a:pt x="547002" y="21444"/>
                </a:cubicBezTo>
                <a:cubicBezTo>
                  <a:pt x="560732" y="35174"/>
                  <a:pt x="568445" y="53796"/>
                  <a:pt x="568445" y="73214"/>
                </a:cubicBezTo>
                <a:lnTo>
                  <a:pt x="568445" y="232365"/>
                </a:lnTo>
                <a:cubicBezTo>
                  <a:pt x="568445" y="251783"/>
                  <a:pt x="560732" y="270405"/>
                  <a:pt x="547002" y="284135"/>
                </a:cubicBezTo>
                <a:cubicBezTo>
                  <a:pt x="533271" y="297865"/>
                  <a:pt x="514649" y="305579"/>
                  <a:pt x="495232" y="305579"/>
                </a:cubicBezTo>
                <a:lnTo>
                  <a:pt x="73214" y="305579"/>
                </a:lnTo>
                <a:cubicBezTo>
                  <a:pt x="53796" y="305579"/>
                  <a:pt x="35174" y="297865"/>
                  <a:pt x="21444" y="284135"/>
                </a:cubicBezTo>
                <a:cubicBezTo>
                  <a:pt x="7714" y="270405"/>
                  <a:pt x="0" y="251783"/>
                  <a:pt x="0" y="232365"/>
                </a:cubicBezTo>
                <a:lnTo>
                  <a:pt x="0" y="73214"/>
                </a:lnTo>
                <a:cubicBezTo>
                  <a:pt x="0" y="53796"/>
                  <a:pt x="7714" y="35174"/>
                  <a:pt x="21444" y="21444"/>
                </a:cubicBezTo>
                <a:cubicBezTo>
                  <a:pt x="35174" y="7714"/>
                  <a:pt x="53796" y="0"/>
                  <a:pt x="73214" y="0"/>
                </a:cubicBezTo>
                <a:close/>
              </a:path>
            </a:pathLst>
          </a:custGeom>
          <a:solidFill>
            <a:srgbClr val="FFDB5E"/>
          </a:solidFill>
          <a:ln w="9525">
            <a:solidFill>
              <a:srgbClr val="000000"/>
            </a:solidFill>
          </a:ln>
        </p:spPr>
      </p:sp>
      <p:grpSp>
        <p:nvGrpSpPr>
          <p:cNvPr id="46" name="Group 46"/>
          <p:cNvGrpSpPr/>
          <p:nvPr/>
        </p:nvGrpSpPr>
        <p:grpSpPr>
          <a:xfrm>
            <a:off x="5648325" y="2064385"/>
            <a:ext cx="3004820" cy="816610"/>
            <a:chOff x="0" y="0"/>
            <a:chExt cx="1092644" cy="305579"/>
          </a:xfrm>
        </p:grpSpPr>
        <p:sp>
          <p:nvSpPr>
            <p:cNvPr id="47" name="Freeform 47"/>
            <p:cNvSpPr/>
            <p:nvPr/>
          </p:nvSpPr>
          <p:spPr>
            <a:xfrm>
              <a:off x="0" y="0"/>
              <a:ext cx="1092644" cy="305579"/>
            </a:xfrm>
            <a:custGeom>
              <a:avLst/>
              <a:gdLst/>
              <a:ahLst/>
              <a:cxnLst/>
              <a:rect l="l" t="t" r="r" b="b"/>
              <a:pathLst>
                <a:path w="1092644" h="305579">
                  <a:moveTo>
                    <a:pt x="38089" y="0"/>
                  </a:moveTo>
                  <a:lnTo>
                    <a:pt x="1054554" y="0"/>
                  </a:lnTo>
                  <a:cubicBezTo>
                    <a:pt x="1064656" y="0"/>
                    <a:pt x="1074344" y="4013"/>
                    <a:pt x="1081487" y="11156"/>
                  </a:cubicBezTo>
                  <a:cubicBezTo>
                    <a:pt x="1088631" y="18299"/>
                    <a:pt x="1092644" y="27987"/>
                    <a:pt x="1092644" y="38089"/>
                  </a:cubicBezTo>
                  <a:lnTo>
                    <a:pt x="1092644" y="267490"/>
                  </a:lnTo>
                  <a:cubicBezTo>
                    <a:pt x="1092644" y="288526"/>
                    <a:pt x="1075590" y="305579"/>
                    <a:pt x="1054554" y="305579"/>
                  </a:cubicBezTo>
                  <a:lnTo>
                    <a:pt x="38089" y="305579"/>
                  </a:lnTo>
                  <a:cubicBezTo>
                    <a:pt x="17053" y="305579"/>
                    <a:pt x="0" y="288526"/>
                    <a:pt x="0" y="267490"/>
                  </a:cubicBezTo>
                  <a:lnTo>
                    <a:pt x="0" y="38089"/>
                  </a:lnTo>
                  <a:cubicBezTo>
                    <a:pt x="0" y="17053"/>
                    <a:pt x="17053" y="0"/>
                    <a:pt x="38089" y="0"/>
                  </a:cubicBezTo>
                  <a:close/>
                </a:path>
              </a:pathLst>
            </a:custGeom>
            <a:solidFill>
              <a:srgbClr val="40DFAF"/>
            </a:solidFill>
            <a:ln w="9525">
              <a:solidFill>
                <a:srgbClr val="000000"/>
              </a:solidFill>
            </a:ln>
          </p:spPr>
        </p:sp>
        <p:sp>
          <p:nvSpPr>
            <p:cNvPr id="48" name="TextBox 48"/>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9"/>
          <p:cNvGrpSpPr/>
          <p:nvPr/>
        </p:nvGrpSpPr>
        <p:grpSpPr>
          <a:xfrm>
            <a:off x="5638800" y="2953385"/>
            <a:ext cx="3027680" cy="1028065"/>
            <a:chOff x="0" y="0"/>
            <a:chExt cx="1092644" cy="305579"/>
          </a:xfrm>
        </p:grpSpPr>
        <p:sp>
          <p:nvSpPr>
            <p:cNvPr id="50" name="Freeform 50"/>
            <p:cNvSpPr/>
            <p:nvPr/>
          </p:nvSpPr>
          <p:spPr>
            <a:xfrm>
              <a:off x="0" y="0"/>
              <a:ext cx="1092644" cy="305579"/>
            </a:xfrm>
            <a:custGeom>
              <a:avLst/>
              <a:gdLst/>
              <a:ahLst/>
              <a:cxnLst/>
              <a:rect l="l" t="t" r="r" b="b"/>
              <a:pathLst>
                <a:path w="1092644" h="305579">
                  <a:moveTo>
                    <a:pt x="38089" y="0"/>
                  </a:moveTo>
                  <a:lnTo>
                    <a:pt x="1054554" y="0"/>
                  </a:lnTo>
                  <a:cubicBezTo>
                    <a:pt x="1064656" y="0"/>
                    <a:pt x="1074344" y="4013"/>
                    <a:pt x="1081487" y="11156"/>
                  </a:cubicBezTo>
                  <a:cubicBezTo>
                    <a:pt x="1088631" y="18299"/>
                    <a:pt x="1092644" y="27987"/>
                    <a:pt x="1092644" y="38089"/>
                  </a:cubicBezTo>
                  <a:lnTo>
                    <a:pt x="1092644" y="267490"/>
                  </a:lnTo>
                  <a:cubicBezTo>
                    <a:pt x="1092644" y="288526"/>
                    <a:pt x="1075590" y="305579"/>
                    <a:pt x="1054554" y="305579"/>
                  </a:cubicBezTo>
                  <a:lnTo>
                    <a:pt x="38089" y="305579"/>
                  </a:lnTo>
                  <a:cubicBezTo>
                    <a:pt x="17053" y="305579"/>
                    <a:pt x="0" y="288526"/>
                    <a:pt x="0" y="267490"/>
                  </a:cubicBezTo>
                  <a:lnTo>
                    <a:pt x="0" y="38089"/>
                  </a:lnTo>
                  <a:cubicBezTo>
                    <a:pt x="0" y="17053"/>
                    <a:pt x="17053" y="0"/>
                    <a:pt x="38089" y="0"/>
                  </a:cubicBezTo>
                  <a:close/>
                </a:path>
              </a:pathLst>
            </a:custGeom>
            <a:solidFill>
              <a:srgbClr val="40DFAF"/>
            </a:solidFill>
            <a:ln w="9525">
              <a:solidFill>
                <a:srgbClr val="000000"/>
              </a:solidFill>
            </a:ln>
          </p:spPr>
        </p:sp>
        <p:sp>
          <p:nvSpPr>
            <p:cNvPr id="51" name="TextBox 51"/>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Freeform 53"/>
          <p:cNvSpPr/>
          <p:nvPr/>
        </p:nvSpPr>
        <p:spPr>
          <a:xfrm>
            <a:off x="5638800" y="4057015"/>
            <a:ext cx="3027680" cy="969645"/>
          </a:xfrm>
          <a:custGeom>
            <a:avLst/>
            <a:gdLst/>
            <a:ahLst/>
            <a:cxnLst/>
            <a:rect l="l" t="t" r="r" b="b"/>
            <a:pathLst>
              <a:path w="1092644" h="305579">
                <a:moveTo>
                  <a:pt x="38089" y="0"/>
                </a:moveTo>
                <a:lnTo>
                  <a:pt x="1054554" y="0"/>
                </a:lnTo>
                <a:cubicBezTo>
                  <a:pt x="1064656" y="0"/>
                  <a:pt x="1074344" y="4013"/>
                  <a:pt x="1081487" y="11156"/>
                </a:cubicBezTo>
                <a:cubicBezTo>
                  <a:pt x="1088631" y="18299"/>
                  <a:pt x="1092644" y="27987"/>
                  <a:pt x="1092644" y="38089"/>
                </a:cubicBezTo>
                <a:lnTo>
                  <a:pt x="1092644" y="267490"/>
                </a:lnTo>
                <a:cubicBezTo>
                  <a:pt x="1092644" y="288526"/>
                  <a:pt x="1075590" y="305579"/>
                  <a:pt x="1054554" y="305579"/>
                </a:cubicBezTo>
                <a:lnTo>
                  <a:pt x="38089" y="305579"/>
                </a:lnTo>
                <a:cubicBezTo>
                  <a:pt x="17053" y="305579"/>
                  <a:pt x="0" y="288526"/>
                  <a:pt x="0" y="267490"/>
                </a:cubicBezTo>
                <a:lnTo>
                  <a:pt x="0" y="38089"/>
                </a:lnTo>
                <a:cubicBezTo>
                  <a:pt x="0" y="17053"/>
                  <a:pt x="17053" y="0"/>
                  <a:pt x="38089" y="0"/>
                </a:cubicBezTo>
                <a:close/>
              </a:path>
            </a:pathLst>
          </a:custGeom>
          <a:solidFill>
            <a:srgbClr val="40DFAF"/>
          </a:solidFill>
          <a:ln w="9525">
            <a:solidFill>
              <a:srgbClr val="000000"/>
            </a:solidFill>
          </a:ln>
        </p:spPr>
      </p:sp>
      <p:grpSp>
        <p:nvGrpSpPr>
          <p:cNvPr id="55" name="Group 55"/>
          <p:cNvGrpSpPr/>
          <p:nvPr/>
        </p:nvGrpSpPr>
        <p:grpSpPr>
          <a:xfrm>
            <a:off x="5638800" y="5095240"/>
            <a:ext cx="3014980" cy="879475"/>
            <a:chOff x="0" y="0"/>
            <a:chExt cx="1092644" cy="305579"/>
          </a:xfrm>
        </p:grpSpPr>
        <p:sp>
          <p:nvSpPr>
            <p:cNvPr id="56" name="Freeform 56"/>
            <p:cNvSpPr/>
            <p:nvPr/>
          </p:nvSpPr>
          <p:spPr>
            <a:xfrm>
              <a:off x="0" y="0"/>
              <a:ext cx="1092644" cy="305579"/>
            </a:xfrm>
            <a:custGeom>
              <a:avLst/>
              <a:gdLst/>
              <a:ahLst/>
              <a:cxnLst/>
              <a:rect l="l" t="t" r="r" b="b"/>
              <a:pathLst>
                <a:path w="1092644" h="305579">
                  <a:moveTo>
                    <a:pt x="38089" y="0"/>
                  </a:moveTo>
                  <a:lnTo>
                    <a:pt x="1054554" y="0"/>
                  </a:lnTo>
                  <a:cubicBezTo>
                    <a:pt x="1064656" y="0"/>
                    <a:pt x="1074344" y="4013"/>
                    <a:pt x="1081487" y="11156"/>
                  </a:cubicBezTo>
                  <a:cubicBezTo>
                    <a:pt x="1088631" y="18299"/>
                    <a:pt x="1092644" y="27987"/>
                    <a:pt x="1092644" y="38089"/>
                  </a:cubicBezTo>
                  <a:lnTo>
                    <a:pt x="1092644" y="267490"/>
                  </a:lnTo>
                  <a:cubicBezTo>
                    <a:pt x="1092644" y="288526"/>
                    <a:pt x="1075590" y="305579"/>
                    <a:pt x="1054554" y="305579"/>
                  </a:cubicBezTo>
                  <a:lnTo>
                    <a:pt x="38089" y="305579"/>
                  </a:lnTo>
                  <a:cubicBezTo>
                    <a:pt x="17053" y="305579"/>
                    <a:pt x="0" y="288526"/>
                    <a:pt x="0" y="267490"/>
                  </a:cubicBezTo>
                  <a:lnTo>
                    <a:pt x="0" y="38089"/>
                  </a:lnTo>
                  <a:cubicBezTo>
                    <a:pt x="0" y="17053"/>
                    <a:pt x="17053" y="0"/>
                    <a:pt x="38089" y="0"/>
                  </a:cubicBezTo>
                  <a:close/>
                </a:path>
              </a:pathLst>
            </a:custGeom>
            <a:solidFill>
              <a:srgbClr val="40DFAF"/>
            </a:solidFill>
            <a:ln w="9525">
              <a:solidFill>
                <a:srgbClr val="000000"/>
              </a:solidFill>
            </a:ln>
          </p:spPr>
        </p:sp>
        <p:sp>
          <p:nvSpPr>
            <p:cNvPr id="57" name="TextBox 57"/>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sp>
        <p:nvSpPr>
          <p:cNvPr id="95" name="Freeform 95"/>
          <p:cNvSpPr/>
          <p:nvPr/>
        </p:nvSpPr>
        <p:spPr>
          <a:xfrm>
            <a:off x="4786630" y="244030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grpSp>
        <p:nvGrpSpPr>
          <p:cNvPr id="103" name="Group 103"/>
          <p:cNvGrpSpPr/>
          <p:nvPr/>
        </p:nvGrpSpPr>
        <p:grpSpPr>
          <a:xfrm>
            <a:off x="8856345" y="2958465"/>
            <a:ext cx="3281680" cy="1033780"/>
            <a:chOff x="0" y="0"/>
            <a:chExt cx="1102557" cy="305579"/>
          </a:xfrm>
        </p:grpSpPr>
        <p:sp>
          <p:nvSpPr>
            <p:cNvPr id="104" name="Freeform 104"/>
            <p:cNvSpPr/>
            <p:nvPr/>
          </p:nvSpPr>
          <p:spPr>
            <a:xfrm>
              <a:off x="0" y="0"/>
              <a:ext cx="1102558" cy="305579"/>
            </a:xfrm>
            <a:custGeom>
              <a:avLst/>
              <a:gdLst/>
              <a:ahLst/>
              <a:cxnLst/>
              <a:rect l="l" t="t" r="r" b="b"/>
              <a:pathLst>
                <a:path w="1102558" h="305579">
                  <a:moveTo>
                    <a:pt x="37747" y="0"/>
                  </a:moveTo>
                  <a:lnTo>
                    <a:pt x="1064811" y="0"/>
                  </a:lnTo>
                  <a:cubicBezTo>
                    <a:pt x="1074822" y="0"/>
                    <a:pt x="1084423" y="3977"/>
                    <a:pt x="1091502" y="11056"/>
                  </a:cubicBezTo>
                  <a:cubicBezTo>
                    <a:pt x="1098581" y="18135"/>
                    <a:pt x="1102558" y="27736"/>
                    <a:pt x="1102558" y="37747"/>
                  </a:cubicBezTo>
                  <a:lnTo>
                    <a:pt x="1102558" y="267832"/>
                  </a:lnTo>
                  <a:cubicBezTo>
                    <a:pt x="1102558" y="288679"/>
                    <a:pt x="1085658" y="305579"/>
                    <a:pt x="1064811" y="305579"/>
                  </a:cubicBezTo>
                  <a:lnTo>
                    <a:pt x="37747" y="305579"/>
                  </a:lnTo>
                  <a:cubicBezTo>
                    <a:pt x="16900" y="305579"/>
                    <a:pt x="0" y="288679"/>
                    <a:pt x="0" y="267832"/>
                  </a:cubicBezTo>
                  <a:lnTo>
                    <a:pt x="0" y="37747"/>
                  </a:lnTo>
                  <a:cubicBezTo>
                    <a:pt x="0" y="16900"/>
                    <a:pt x="16900" y="0"/>
                    <a:pt x="37747" y="0"/>
                  </a:cubicBezTo>
                  <a:close/>
                </a:path>
              </a:pathLst>
            </a:custGeom>
            <a:solidFill>
              <a:srgbClr val="FFFFFF"/>
            </a:solidFill>
            <a:ln w="9525">
              <a:solidFill>
                <a:srgbClr val="000000"/>
              </a:solidFill>
            </a:ln>
          </p:spPr>
        </p:sp>
        <p:sp>
          <p:nvSpPr>
            <p:cNvPr id="105" name="TextBox 105"/>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6" name="Group 106"/>
          <p:cNvGrpSpPr/>
          <p:nvPr/>
        </p:nvGrpSpPr>
        <p:grpSpPr>
          <a:xfrm>
            <a:off x="8856345" y="4072255"/>
            <a:ext cx="3282315" cy="882650"/>
            <a:chOff x="0" y="0"/>
            <a:chExt cx="1102557" cy="305579"/>
          </a:xfrm>
        </p:grpSpPr>
        <p:sp>
          <p:nvSpPr>
            <p:cNvPr id="107" name="Freeform 107"/>
            <p:cNvSpPr/>
            <p:nvPr/>
          </p:nvSpPr>
          <p:spPr>
            <a:xfrm>
              <a:off x="0" y="0"/>
              <a:ext cx="1102558" cy="305579"/>
            </a:xfrm>
            <a:custGeom>
              <a:avLst/>
              <a:gdLst/>
              <a:ahLst/>
              <a:cxnLst/>
              <a:rect l="l" t="t" r="r" b="b"/>
              <a:pathLst>
                <a:path w="1102558" h="305579">
                  <a:moveTo>
                    <a:pt x="37747" y="0"/>
                  </a:moveTo>
                  <a:lnTo>
                    <a:pt x="1064811" y="0"/>
                  </a:lnTo>
                  <a:cubicBezTo>
                    <a:pt x="1074822" y="0"/>
                    <a:pt x="1084423" y="3977"/>
                    <a:pt x="1091502" y="11056"/>
                  </a:cubicBezTo>
                  <a:cubicBezTo>
                    <a:pt x="1098581" y="18135"/>
                    <a:pt x="1102558" y="27736"/>
                    <a:pt x="1102558" y="37747"/>
                  </a:cubicBezTo>
                  <a:lnTo>
                    <a:pt x="1102558" y="267832"/>
                  </a:lnTo>
                  <a:cubicBezTo>
                    <a:pt x="1102558" y="288679"/>
                    <a:pt x="1085658" y="305579"/>
                    <a:pt x="1064811" y="305579"/>
                  </a:cubicBezTo>
                  <a:lnTo>
                    <a:pt x="37747" y="305579"/>
                  </a:lnTo>
                  <a:cubicBezTo>
                    <a:pt x="16900" y="305579"/>
                    <a:pt x="0" y="288679"/>
                    <a:pt x="0" y="267832"/>
                  </a:cubicBezTo>
                  <a:lnTo>
                    <a:pt x="0" y="37747"/>
                  </a:lnTo>
                  <a:cubicBezTo>
                    <a:pt x="0" y="16900"/>
                    <a:pt x="16900" y="0"/>
                    <a:pt x="37747" y="0"/>
                  </a:cubicBezTo>
                  <a:close/>
                </a:path>
              </a:pathLst>
            </a:custGeom>
            <a:solidFill>
              <a:srgbClr val="FFFFFF"/>
            </a:solidFill>
            <a:ln w="9525">
              <a:solidFill>
                <a:srgbClr val="000000"/>
              </a:solidFill>
            </a:ln>
          </p:spPr>
        </p:sp>
        <p:sp>
          <p:nvSpPr>
            <p:cNvPr id="108" name="TextBox 108"/>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9" name="Group 109"/>
          <p:cNvGrpSpPr/>
          <p:nvPr/>
        </p:nvGrpSpPr>
        <p:grpSpPr>
          <a:xfrm>
            <a:off x="8848725" y="5026660"/>
            <a:ext cx="3315970" cy="864870"/>
            <a:chOff x="0" y="0"/>
            <a:chExt cx="1102557" cy="305579"/>
          </a:xfrm>
        </p:grpSpPr>
        <p:sp>
          <p:nvSpPr>
            <p:cNvPr id="110" name="Freeform 110"/>
            <p:cNvSpPr/>
            <p:nvPr/>
          </p:nvSpPr>
          <p:spPr>
            <a:xfrm>
              <a:off x="0" y="0"/>
              <a:ext cx="1102558" cy="305579"/>
            </a:xfrm>
            <a:custGeom>
              <a:avLst/>
              <a:gdLst/>
              <a:ahLst/>
              <a:cxnLst/>
              <a:rect l="l" t="t" r="r" b="b"/>
              <a:pathLst>
                <a:path w="1102558" h="305579">
                  <a:moveTo>
                    <a:pt x="37747" y="0"/>
                  </a:moveTo>
                  <a:lnTo>
                    <a:pt x="1064811" y="0"/>
                  </a:lnTo>
                  <a:cubicBezTo>
                    <a:pt x="1074822" y="0"/>
                    <a:pt x="1084423" y="3977"/>
                    <a:pt x="1091502" y="11056"/>
                  </a:cubicBezTo>
                  <a:cubicBezTo>
                    <a:pt x="1098581" y="18135"/>
                    <a:pt x="1102558" y="27736"/>
                    <a:pt x="1102558" y="37747"/>
                  </a:cubicBezTo>
                  <a:lnTo>
                    <a:pt x="1102558" y="267832"/>
                  </a:lnTo>
                  <a:cubicBezTo>
                    <a:pt x="1102558" y="288679"/>
                    <a:pt x="1085658" y="305579"/>
                    <a:pt x="1064811" y="305579"/>
                  </a:cubicBezTo>
                  <a:lnTo>
                    <a:pt x="37747" y="305579"/>
                  </a:lnTo>
                  <a:cubicBezTo>
                    <a:pt x="16900" y="305579"/>
                    <a:pt x="0" y="288679"/>
                    <a:pt x="0" y="267832"/>
                  </a:cubicBezTo>
                  <a:lnTo>
                    <a:pt x="0" y="37747"/>
                  </a:lnTo>
                  <a:cubicBezTo>
                    <a:pt x="0" y="16900"/>
                    <a:pt x="16900" y="0"/>
                    <a:pt x="37747" y="0"/>
                  </a:cubicBezTo>
                  <a:close/>
                </a:path>
              </a:pathLst>
            </a:custGeom>
            <a:solidFill>
              <a:srgbClr val="FFFFFF"/>
            </a:solidFill>
            <a:ln w="9525">
              <a:solidFill>
                <a:srgbClr val="000000"/>
              </a:solidFill>
            </a:ln>
          </p:spPr>
        </p:sp>
        <p:sp>
          <p:nvSpPr>
            <p:cNvPr id="111" name="TextBox 111"/>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sp>
        <p:nvSpPr>
          <p:cNvPr id="113" name="Freeform 113"/>
          <p:cNvSpPr/>
          <p:nvPr/>
        </p:nvSpPr>
        <p:spPr>
          <a:xfrm>
            <a:off x="8862695" y="5956935"/>
            <a:ext cx="3319780" cy="835660"/>
          </a:xfrm>
          <a:custGeom>
            <a:avLst/>
            <a:gdLst/>
            <a:ahLst/>
            <a:cxnLst/>
            <a:rect l="l" t="t" r="r" b="b"/>
            <a:pathLst>
              <a:path w="1102558" h="305579">
                <a:moveTo>
                  <a:pt x="37747" y="0"/>
                </a:moveTo>
                <a:lnTo>
                  <a:pt x="1064811" y="0"/>
                </a:lnTo>
                <a:cubicBezTo>
                  <a:pt x="1074822" y="0"/>
                  <a:pt x="1084423" y="3977"/>
                  <a:pt x="1091502" y="11056"/>
                </a:cubicBezTo>
                <a:cubicBezTo>
                  <a:pt x="1098581" y="18135"/>
                  <a:pt x="1102558" y="27736"/>
                  <a:pt x="1102558" y="37747"/>
                </a:cubicBezTo>
                <a:lnTo>
                  <a:pt x="1102558" y="267832"/>
                </a:lnTo>
                <a:cubicBezTo>
                  <a:pt x="1102558" y="288679"/>
                  <a:pt x="1085658" y="305579"/>
                  <a:pt x="1064811" y="305579"/>
                </a:cubicBezTo>
                <a:lnTo>
                  <a:pt x="37747" y="305579"/>
                </a:lnTo>
                <a:cubicBezTo>
                  <a:pt x="16900" y="305579"/>
                  <a:pt x="0" y="288679"/>
                  <a:pt x="0" y="267832"/>
                </a:cubicBezTo>
                <a:lnTo>
                  <a:pt x="0" y="37747"/>
                </a:lnTo>
                <a:cubicBezTo>
                  <a:pt x="0" y="16900"/>
                  <a:pt x="16900" y="0"/>
                  <a:pt x="37747" y="0"/>
                </a:cubicBezTo>
                <a:close/>
              </a:path>
            </a:pathLst>
          </a:custGeom>
          <a:solidFill>
            <a:srgbClr val="FFFFFF"/>
          </a:solidFill>
          <a:ln w="9525">
            <a:solidFill>
              <a:srgbClr val="000000"/>
            </a:solidFill>
          </a:ln>
        </p:spPr>
      </p:sp>
      <p:sp>
        <p:nvSpPr>
          <p:cNvPr id="162" name="Freeform 162"/>
          <p:cNvSpPr/>
          <p:nvPr/>
        </p:nvSpPr>
        <p:spPr>
          <a:xfrm>
            <a:off x="76109" y="75929"/>
            <a:ext cx="429687" cy="618255"/>
          </a:xfrm>
          <a:custGeom>
            <a:avLst/>
            <a:gdLst/>
            <a:ahLst/>
            <a:cxnLst/>
            <a:rect l="l" t="t" r="r" b="b"/>
            <a:pathLst>
              <a:path w="473451" h="681225">
                <a:moveTo>
                  <a:pt x="0" y="0"/>
                </a:moveTo>
                <a:lnTo>
                  <a:pt x="473451" y="0"/>
                </a:lnTo>
                <a:lnTo>
                  <a:pt x="473451" y="681224"/>
                </a:lnTo>
                <a:lnTo>
                  <a:pt x="0" y="6812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3" name="Freeform 163"/>
          <p:cNvSpPr/>
          <p:nvPr/>
        </p:nvSpPr>
        <p:spPr>
          <a:xfrm>
            <a:off x="11353770" y="-136"/>
            <a:ext cx="784920" cy="652601"/>
          </a:xfrm>
          <a:custGeom>
            <a:avLst/>
            <a:gdLst/>
            <a:ahLst/>
            <a:cxnLst/>
            <a:rect l="l" t="t" r="r" b="b"/>
            <a:pathLst>
              <a:path w="864866" h="719070">
                <a:moveTo>
                  <a:pt x="0" y="0"/>
                </a:moveTo>
                <a:lnTo>
                  <a:pt x="864865" y="0"/>
                </a:lnTo>
                <a:lnTo>
                  <a:pt x="864865" y="719070"/>
                </a:lnTo>
                <a:lnTo>
                  <a:pt x="0" y="71907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97" name="Freeform 14"/>
          <p:cNvSpPr/>
          <p:nvPr/>
        </p:nvSpPr>
        <p:spPr>
          <a:xfrm>
            <a:off x="13970" y="1066800"/>
            <a:ext cx="1965960" cy="774065"/>
          </a:xfrm>
          <a:custGeom>
            <a:avLst/>
            <a:gdLst/>
            <a:ahLst/>
            <a:cxnLst/>
            <a:rect l="l" t="t" r="r" b="b"/>
            <a:pathLst>
              <a:path w="498101" h="305579">
                <a:moveTo>
                  <a:pt x="83553" y="0"/>
                </a:moveTo>
                <a:lnTo>
                  <a:pt x="414548" y="0"/>
                </a:lnTo>
                <a:cubicBezTo>
                  <a:pt x="460693" y="0"/>
                  <a:pt x="498101" y="37408"/>
                  <a:pt x="498101" y="83553"/>
                </a:cubicBezTo>
                <a:lnTo>
                  <a:pt x="498101" y="222026"/>
                </a:lnTo>
                <a:cubicBezTo>
                  <a:pt x="498101" y="268171"/>
                  <a:pt x="460693" y="305579"/>
                  <a:pt x="414548" y="305579"/>
                </a:cubicBezTo>
                <a:lnTo>
                  <a:pt x="83553" y="305579"/>
                </a:lnTo>
                <a:cubicBezTo>
                  <a:pt x="37408" y="305579"/>
                  <a:pt x="0" y="268171"/>
                  <a:pt x="0" y="222026"/>
                </a:cubicBezTo>
                <a:lnTo>
                  <a:pt x="0" y="83553"/>
                </a:lnTo>
                <a:cubicBezTo>
                  <a:pt x="0" y="37408"/>
                  <a:pt x="37408" y="0"/>
                  <a:pt x="83553" y="0"/>
                </a:cubicBezTo>
                <a:close/>
              </a:path>
            </a:pathLst>
          </a:custGeom>
          <a:solidFill>
            <a:srgbClr val="FFFFFF"/>
          </a:solidFill>
          <a:ln w="9525">
            <a:solidFill>
              <a:srgbClr val="000000"/>
            </a:solidFill>
          </a:ln>
        </p:spPr>
      </p:sp>
      <p:sp>
        <p:nvSpPr>
          <p:cNvPr id="200" name="Freeform 29"/>
          <p:cNvSpPr/>
          <p:nvPr/>
        </p:nvSpPr>
        <p:spPr>
          <a:xfrm>
            <a:off x="2264410" y="1028065"/>
            <a:ext cx="3007995" cy="774065"/>
          </a:xfrm>
          <a:custGeom>
            <a:avLst/>
            <a:gdLst/>
            <a:ahLst/>
            <a:cxnLst/>
            <a:rect l="l" t="t" r="r" b="b"/>
            <a:pathLst>
              <a:path w="568445" h="305579">
                <a:moveTo>
                  <a:pt x="73214" y="0"/>
                </a:moveTo>
                <a:lnTo>
                  <a:pt x="495232" y="0"/>
                </a:lnTo>
                <a:cubicBezTo>
                  <a:pt x="514649" y="0"/>
                  <a:pt x="533271" y="7714"/>
                  <a:pt x="547002" y="21444"/>
                </a:cubicBezTo>
                <a:cubicBezTo>
                  <a:pt x="560732" y="35174"/>
                  <a:pt x="568445" y="53796"/>
                  <a:pt x="568445" y="73214"/>
                </a:cubicBezTo>
                <a:lnTo>
                  <a:pt x="568445" y="232365"/>
                </a:lnTo>
                <a:cubicBezTo>
                  <a:pt x="568445" y="251783"/>
                  <a:pt x="560732" y="270405"/>
                  <a:pt x="547002" y="284135"/>
                </a:cubicBezTo>
                <a:cubicBezTo>
                  <a:pt x="533271" y="297865"/>
                  <a:pt x="514649" y="305579"/>
                  <a:pt x="495232" y="305579"/>
                </a:cubicBezTo>
                <a:lnTo>
                  <a:pt x="73214" y="305579"/>
                </a:lnTo>
                <a:cubicBezTo>
                  <a:pt x="53796" y="305579"/>
                  <a:pt x="35174" y="297865"/>
                  <a:pt x="21444" y="284135"/>
                </a:cubicBezTo>
                <a:cubicBezTo>
                  <a:pt x="7714" y="270405"/>
                  <a:pt x="0" y="251783"/>
                  <a:pt x="0" y="232365"/>
                </a:cubicBezTo>
                <a:lnTo>
                  <a:pt x="0" y="73214"/>
                </a:lnTo>
                <a:cubicBezTo>
                  <a:pt x="0" y="53796"/>
                  <a:pt x="7714" y="35174"/>
                  <a:pt x="21444" y="21444"/>
                </a:cubicBezTo>
                <a:cubicBezTo>
                  <a:pt x="35174" y="7714"/>
                  <a:pt x="53796" y="0"/>
                  <a:pt x="73214" y="0"/>
                </a:cubicBezTo>
                <a:close/>
              </a:path>
            </a:pathLst>
          </a:custGeom>
          <a:solidFill>
            <a:srgbClr val="FFDB5E"/>
          </a:solidFill>
          <a:ln w="9525">
            <a:solidFill>
              <a:srgbClr val="000000"/>
            </a:solidFill>
          </a:ln>
        </p:spPr>
      </p:sp>
      <p:sp>
        <p:nvSpPr>
          <p:cNvPr id="203" name="Freeform 44"/>
          <p:cNvSpPr/>
          <p:nvPr/>
        </p:nvSpPr>
        <p:spPr>
          <a:xfrm>
            <a:off x="5638800" y="1104265"/>
            <a:ext cx="2992120" cy="916940"/>
          </a:xfrm>
          <a:custGeom>
            <a:avLst/>
            <a:gdLst/>
            <a:ahLst/>
            <a:cxnLst/>
            <a:rect l="l" t="t" r="r" b="b"/>
            <a:pathLst>
              <a:path w="1092644" h="305579">
                <a:moveTo>
                  <a:pt x="38089" y="0"/>
                </a:moveTo>
                <a:lnTo>
                  <a:pt x="1054554" y="0"/>
                </a:lnTo>
                <a:cubicBezTo>
                  <a:pt x="1064656" y="0"/>
                  <a:pt x="1074344" y="4013"/>
                  <a:pt x="1081487" y="11156"/>
                </a:cubicBezTo>
                <a:cubicBezTo>
                  <a:pt x="1088631" y="18299"/>
                  <a:pt x="1092644" y="27987"/>
                  <a:pt x="1092644" y="38089"/>
                </a:cubicBezTo>
                <a:lnTo>
                  <a:pt x="1092644" y="267490"/>
                </a:lnTo>
                <a:cubicBezTo>
                  <a:pt x="1092644" y="288526"/>
                  <a:pt x="1075590" y="305579"/>
                  <a:pt x="1054554" y="305579"/>
                </a:cubicBezTo>
                <a:lnTo>
                  <a:pt x="38089" y="305579"/>
                </a:lnTo>
                <a:cubicBezTo>
                  <a:pt x="17053" y="305579"/>
                  <a:pt x="0" y="288526"/>
                  <a:pt x="0" y="267490"/>
                </a:cubicBezTo>
                <a:lnTo>
                  <a:pt x="0" y="38089"/>
                </a:lnTo>
                <a:cubicBezTo>
                  <a:pt x="0" y="17053"/>
                  <a:pt x="17053" y="0"/>
                  <a:pt x="38089" y="0"/>
                </a:cubicBezTo>
                <a:close/>
              </a:path>
            </a:pathLst>
          </a:custGeom>
          <a:solidFill>
            <a:srgbClr val="40DFAF"/>
          </a:solidFill>
          <a:ln w="9525">
            <a:solidFill>
              <a:srgbClr val="000000"/>
            </a:solidFill>
          </a:ln>
        </p:spPr>
      </p:sp>
      <p:sp>
        <p:nvSpPr>
          <p:cNvPr id="206" name="Freeform 10"/>
          <p:cNvSpPr/>
          <p:nvPr/>
        </p:nvSpPr>
        <p:spPr>
          <a:xfrm>
            <a:off x="8849360" y="1104900"/>
            <a:ext cx="3288665" cy="925195"/>
          </a:xfrm>
          <a:custGeom>
            <a:avLst/>
            <a:gdLst/>
            <a:ahLst/>
            <a:cxnLst/>
            <a:rect l="l" t="t" r="r" b="b"/>
            <a:pathLst>
              <a:path w="1102558" h="305579">
                <a:moveTo>
                  <a:pt x="37747" y="0"/>
                </a:moveTo>
                <a:lnTo>
                  <a:pt x="1064811" y="0"/>
                </a:lnTo>
                <a:cubicBezTo>
                  <a:pt x="1074822" y="0"/>
                  <a:pt x="1084423" y="3977"/>
                  <a:pt x="1091502" y="11056"/>
                </a:cubicBezTo>
                <a:cubicBezTo>
                  <a:pt x="1098581" y="18135"/>
                  <a:pt x="1102558" y="27736"/>
                  <a:pt x="1102558" y="37747"/>
                </a:cubicBezTo>
                <a:lnTo>
                  <a:pt x="1102558" y="267832"/>
                </a:lnTo>
                <a:cubicBezTo>
                  <a:pt x="1102558" y="288679"/>
                  <a:pt x="1085658" y="305579"/>
                  <a:pt x="1064811" y="305579"/>
                </a:cubicBezTo>
                <a:lnTo>
                  <a:pt x="37747" y="305579"/>
                </a:lnTo>
                <a:cubicBezTo>
                  <a:pt x="16900" y="305579"/>
                  <a:pt x="0" y="288679"/>
                  <a:pt x="0" y="267832"/>
                </a:cubicBezTo>
                <a:lnTo>
                  <a:pt x="0" y="37747"/>
                </a:lnTo>
                <a:cubicBezTo>
                  <a:pt x="0" y="16900"/>
                  <a:pt x="16900" y="0"/>
                  <a:pt x="37747" y="0"/>
                </a:cubicBezTo>
                <a:close/>
              </a:path>
            </a:pathLst>
          </a:custGeom>
          <a:solidFill>
            <a:srgbClr val="FFFFFF"/>
          </a:solidFill>
          <a:ln w="9525">
            <a:solidFill>
              <a:srgbClr val="000000"/>
            </a:solidFill>
          </a:ln>
        </p:spPr>
      </p:sp>
      <p:sp>
        <p:nvSpPr>
          <p:cNvPr id="208" name="Text Box 207"/>
          <p:cNvSpPr txBox="1"/>
          <p:nvPr/>
        </p:nvSpPr>
        <p:spPr>
          <a:xfrm>
            <a:off x="196850" y="1230630"/>
            <a:ext cx="1504950" cy="36830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Các tiêu chí</a:t>
            </a:r>
          </a:p>
        </p:txBody>
      </p:sp>
      <p:sp>
        <p:nvSpPr>
          <p:cNvPr id="209" name="Text Box 208"/>
          <p:cNvSpPr txBox="1"/>
          <p:nvPr/>
        </p:nvSpPr>
        <p:spPr>
          <a:xfrm>
            <a:off x="3145790" y="1231265"/>
            <a:ext cx="1178560" cy="36830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Mức độ A</a:t>
            </a:r>
          </a:p>
        </p:txBody>
      </p:sp>
      <p:sp>
        <p:nvSpPr>
          <p:cNvPr id="210" name="Text Box 209"/>
          <p:cNvSpPr txBox="1"/>
          <p:nvPr/>
        </p:nvSpPr>
        <p:spPr>
          <a:xfrm>
            <a:off x="9904095" y="1378585"/>
            <a:ext cx="1178560" cy="36830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Mức độ C</a:t>
            </a:r>
          </a:p>
        </p:txBody>
      </p:sp>
      <p:sp>
        <p:nvSpPr>
          <p:cNvPr id="211" name="Text Box 210"/>
          <p:cNvSpPr txBox="1"/>
          <p:nvPr/>
        </p:nvSpPr>
        <p:spPr>
          <a:xfrm>
            <a:off x="6629400" y="1371600"/>
            <a:ext cx="1178560" cy="36830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Mức độ B</a:t>
            </a:r>
          </a:p>
        </p:txBody>
      </p:sp>
      <p:sp>
        <p:nvSpPr>
          <p:cNvPr id="212" name="Text Box 211"/>
          <p:cNvSpPr txBox="1"/>
          <p:nvPr/>
        </p:nvSpPr>
        <p:spPr>
          <a:xfrm>
            <a:off x="-10795" y="2929890"/>
            <a:ext cx="2070100" cy="975995"/>
          </a:xfrm>
          <a:prstGeom prst="rect">
            <a:avLst/>
          </a:prstGeom>
          <a:noFill/>
          <a:ln w="9525">
            <a:noFill/>
          </a:ln>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2, Thực hiện nhiệm vụ và tham gia hỗ trợ, giúp đỡ các thành viên khác.</a:t>
            </a:r>
          </a:p>
        </p:txBody>
      </p:sp>
      <p:grpSp>
        <p:nvGrpSpPr>
          <p:cNvPr id="213" name="Group 52"/>
          <p:cNvGrpSpPr/>
          <p:nvPr/>
        </p:nvGrpSpPr>
        <p:grpSpPr>
          <a:xfrm>
            <a:off x="5629275" y="6022340"/>
            <a:ext cx="3027680" cy="844550"/>
            <a:chOff x="0" y="0"/>
            <a:chExt cx="1092644" cy="305579"/>
          </a:xfrm>
        </p:grpSpPr>
        <p:sp>
          <p:nvSpPr>
            <p:cNvPr id="214" name="Freeform 53"/>
            <p:cNvSpPr/>
            <p:nvPr/>
          </p:nvSpPr>
          <p:spPr>
            <a:xfrm>
              <a:off x="0" y="0"/>
              <a:ext cx="1092644" cy="305579"/>
            </a:xfrm>
            <a:custGeom>
              <a:avLst/>
              <a:gdLst/>
              <a:ahLst/>
              <a:cxnLst/>
              <a:rect l="l" t="t" r="r" b="b"/>
              <a:pathLst>
                <a:path w="1092644" h="305579">
                  <a:moveTo>
                    <a:pt x="38089" y="0"/>
                  </a:moveTo>
                  <a:lnTo>
                    <a:pt x="1054554" y="0"/>
                  </a:lnTo>
                  <a:cubicBezTo>
                    <a:pt x="1064656" y="0"/>
                    <a:pt x="1074344" y="4013"/>
                    <a:pt x="1081487" y="11156"/>
                  </a:cubicBezTo>
                  <a:cubicBezTo>
                    <a:pt x="1088631" y="18299"/>
                    <a:pt x="1092644" y="27987"/>
                    <a:pt x="1092644" y="38089"/>
                  </a:cubicBezTo>
                  <a:lnTo>
                    <a:pt x="1092644" y="267490"/>
                  </a:lnTo>
                  <a:cubicBezTo>
                    <a:pt x="1092644" y="288526"/>
                    <a:pt x="1075590" y="305579"/>
                    <a:pt x="1054554" y="305579"/>
                  </a:cubicBezTo>
                  <a:lnTo>
                    <a:pt x="38089" y="305579"/>
                  </a:lnTo>
                  <a:cubicBezTo>
                    <a:pt x="17053" y="305579"/>
                    <a:pt x="0" y="288526"/>
                    <a:pt x="0" y="267490"/>
                  </a:cubicBezTo>
                  <a:lnTo>
                    <a:pt x="0" y="38089"/>
                  </a:lnTo>
                  <a:cubicBezTo>
                    <a:pt x="0" y="17053"/>
                    <a:pt x="17053" y="0"/>
                    <a:pt x="38089" y="0"/>
                  </a:cubicBezTo>
                  <a:close/>
                </a:path>
              </a:pathLst>
            </a:custGeom>
            <a:solidFill>
              <a:srgbClr val="40DFAF"/>
            </a:solidFill>
            <a:ln w="9525">
              <a:solidFill>
                <a:srgbClr val="000000"/>
              </a:solidFill>
            </a:ln>
          </p:spPr>
        </p:sp>
        <p:sp>
          <p:nvSpPr>
            <p:cNvPr id="215" name="TextBox 54"/>
            <p:cNvSpPr txBox="1"/>
            <p:nvPr/>
          </p:nvSpPr>
          <p:spPr>
            <a:xfrm>
              <a:off x="0" y="-28575"/>
              <a:ext cx="812800" cy="841375"/>
            </a:xfrm>
            <a:prstGeom prst="rect">
              <a:avLst/>
            </a:prstGeom>
          </p:spPr>
          <p:txBody>
            <a:bodyPr lIns="46104" tIns="46104" rIns="46104" bIns="46104"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1635" b="0" i="0" u="none" strike="noStrike" kern="1200" cap="none" spc="0" normalizeH="0" baseline="0" noProof="0">
                <a:ln>
                  <a:noFill/>
                </a:ln>
                <a:solidFill>
                  <a:prstClr val="black"/>
                </a:solidFill>
                <a:effectLst/>
                <a:uLnTx/>
                <a:uFillTx/>
                <a:latin typeface="Calibri"/>
                <a:ea typeface="+mn-ea"/>
                <a:cs typeface="+mn-cs"/>
              </a:endParaRPr>
            </a:p>
          </p:txBody>
        </p:sp>
      </p:grpSp>
      <p:sp>
        <p:nvSpPr>
          <p:cNvPr id="216" name="Freeform 29"/>
          <p:cNvSpPr/>
          <p:nvPr/>
        </p:nvSpPr>
        <p:spPr>
          <a:xfrm>
            <a:off x="2209800" y="2843530"/>
            <a:ext cx="3099435" cy="970915"/>
          </a:xfrm>
          <a:custGeom>
            <a:avLst/>
            <a:gdLst/>
            <a:ahLst/>
            <a:cxnLst/>
            <a:rect l="l" t="t" r="r" b="b"/>
            <a:pathLst>
              <a:path w="568445" h="305579">
                <a:moveTo>
                  <a:pt x="73214" y="0"/>
                </a:moveTo>
                <a:lnTo>
                  <a:pt x="495232" y="0"/>
                </a:lnTo>
                <a:cubicBezTo>
                  <a:pt x="514649" y="0"/>
                  <a:pt x="533271" y="7714"/>
                  <a:pt x="547002" y="21444"/>
                </a:cubicBezTo>
                <a:cubicBezTo>
                  <a:pt x="560732" y="35174"/>
                  <a:pt x="568445" y="53796"/>
                  <a:pt x="568445" y="73214"/>
                </a:cubicBezTo>
                <a:lnTo>
                  <a:pt x="568445" y="232365"/>
                </a:lnTo>
                <a:cubicBezTo>
                  <a:pt x="568445" y="251783"/>
                  <a:pt x="560732" y="270405"/>
                  <a:pt x="547002" y="284135"/>
                </a:cubicBezTo>
                <a:cubicBezTo>
                  <a:pt x="533271" y="297865"/>
                  <a:pt x="514649" y="305579"/>
                  <a:pt x="495232" y="305579"/>
                </a:cubicBezTo>
                <a:lnTo>
                  <a:pt x="73214" y="305579"/>
                </a:lnTo>
                <a:cubicBezTo>
                  <a:pt x="53796" y="305579"/>
                  <a:pt x="35174" y="297865"/>
                  <a:pt x="21444" y="284135"/>
                </a:cubicBezTo>
                <a:cubicBezTo>
                  <a:pt x="7714" y="270405"/>
                  <a:pt x="0" y="251783"/>
                  <a:pt x="0" y="232365"/>
                </a:cubicBezTo>
                <a:lnTo>
                  <a:pt x="0" y="73214"/>
                </a:lnTo>
                <a:cubicBezTo>
                  <a:pt x="0" y="53796"/>
                  <a:pt x="7714" y="35174"/>
                  <a:pt x="21444" y="21444"/>
                </a:cubicBezTo>
                <a:cubicBezTo>
                  <a:pt x="35174" y="7714"/>
                  <a:pt x="53796" y="0"/>
                  <a:pt x="73214" y="0"/>
                </a:cubicBezTo>
                <a:close/>
              </a:path>
            </a:pathLst>
          </a:custGeom>
          <a:solidFill>
            <a:srgbClr val="FFDB5E"/>
          </a:solidFill>
          <a:ln w="9525">
            <a:solidFill>
              <a:srgbClr val="000000"/>
            </a:solidFill>
          </a:ln>
        </p:spPr>
      </p:sp>
      <p:sp>
        <p:nvSpPr>
          <p:cNvPr id="217" name="Freeform 29"/>
          <p:cNvSpPr/>
          <p:nvPr/>
        </p:nvSpPr>
        <p:spPr>
          <a:xfrm>
            <a:off x="2228215" y="3885565"/>
            <a:ext cx="3044190" cy="884555"/>
          </a:xfrm>
          <a:custGeom>
            <a:avLst/>
            <a:gdLst/>
            <a:ahLst/>
            <a:cxnLst/>
            <a:rect l="l" t="t" r="r" b="b"/>
            <a:pathLst>
              <a:path w="568445" h="305579">
                <a:moveTo>
                  <a:pt x="73214" y="0"/>
                </a:moveTo>
                <a:lnTo>
                  <a:pt x="495232" y="0"/>
                </a:lnTo>
                <a:cubicBezTo>
                  <a:pt x="514649" y="0"/>
                  <a:pt x="533271" y="7714"/>
                  <a:pt x="547002" y="21444"/>
                </a:cubicBezTo>
                <a:cubicBezTo>
                  <a:pt x="560732" y="35174"/>
                  <a:pt x="568445" y="53796"/>
                  <a:pt x="568445" y="73214"/>
                </a:cubicBezTo>
                <a:lnTo>
                  <a:pt x="568445" y="232365"/>
                </a:lnTo>
                <a:cubicBezTo>
                  <a:pt x="568445" y="251783"/>
                  <a:pt x="560732" y="270405"/>
                  <a:pt x="547002" y="284135"/>
                </a:cubicBezTo>
                <a:cubicBezTo>
                  <a:pt x="533271" y="297865"/>
                  <a:pt x="514649" y="305579"/>
                  <a:pt x="495232" y="305579"/>
                </a:cubicBezTo>
                <a:lnTo>
                  <a:pt x="73214" y="305579"/>
                </a:lnTo>
                <a:cubicBezTo>
                  <a:pt x="53796" y="305579"/>
                  <a:pt x="35174" y="297865"/>
                  <a:pt x="21444" y="284135"/>
                </a:cubicBezTo>
                <a:cubicBezTo>
                  <a:pt x="7714" y="270405"/>
                  <a:pt x="0" y="251783"/>
                  <a:pt x="0" y="232365"/>
                </a:cubicBezTo>
                <a:lnTo>
                  <a:pt x="0" y="73214"/>
                </a:lnTo>
                <a:cubicBezTo>
                  <a:pt x="0" y="53796"/>
                  <a:pt x="7714" y="35174"/>
                  <a:pt x="21444" y="21444"/>
                </a:cubicBezTo>
                <a:cubicBezTo>
                  <a:pt x="35174" y="7714"/>
                  <a:pt x="53796" y="0"/>
                  <a:pt x="73214" y="0"/>
                </a:cubicBezTo>
                <a:close/>
              </a:path>
            </a:pathLst>
          </a:custGeom>
          <a:solidFill>
            <a:srgbClr val="FFDB5E"/>
          </a:solidFill>
          <a:ln w="9525">
            <a:solidFill>
              <a:srgbClr val="000000"/>
            </a:solidFill>
          </a:ln>
        </p:spPr>
      </p:sp>
      <p:sp>
        <p:nvSpPr>
          <p:cNvPr id="218" name="Freeform 29"/>
          <p:cNvSpPr/>
          <p:nvPr/>
        </p:nvSpPr>
        <p:spPr>
          <a:xfrm>
            <a:off x="2197100" y="4856480"/>
            <a:ext cx="3075305" cy="884555"/>
          </a:xfrm>
          <a:custGeom>
            <a:avLst/>
            <a:gdLst/>
            <a:ahLst/>
            <a:cxnLst/>
            <a:rect l="l" t="t" r="r" b="b"/>
            <a:pathLst>
              <a:path w="568445" h="305579">
                <a:moveTo>
                  <a:pt x="73214" y="0"/>
                </a:moveTo>
                <a:lnTo>
                  <a:pt x="495232" y="0"/>
                </a:lnTo>
                <a:cubicBezTo>
                  <a:pt x="514649" y="0"/>
                  <a:pt x="533271" y="7714"/>
                  <a:pt x="547002" y="21444"/>
                </a:cubicBezTo>
                <a:cubicBezTo>
                  <a:pt x="560732" y="35174"/>
                  <a:pt x="568445" y="53796"/>
                  <a:pt x="568445" y="73214"/>
                </a:cubicBezTo>
                <a:lnTo>
                  <a:pt x="568445" y="232365"/>
                </a:lnTo>
                <a:cubicBezTo>
                  <a:pt x="568445" y="251783"/>
                  <a:pt x="560732" y="270405"/>
                  <a:pt x="547002" y="284135"/>
                </a:cubicBezTo>
                <a:cubicBezTo>
                  <a:pt x="533271" y="297865"/>
                  <a:pt x="514649" y="305579"/>
                  <a:pt x="495232" y="305579"/>
                </a:cubicBezTo>
                <a:lnTo>
                  <a:pt x="73214" y="305579"/>
                </a:lnTo>
                <a:cubicBezTo>
                  <a:pt x="53796" y="305579"/>
                  <a:pt x="35174" y="297865"/>
                  <a:pt x="21444" y="284135"/>
                </a:cubicBezTo>
                <a:cubicBezTo>
                  <a:pt x="7714" y="270405"/>
                  <a:pt x="0" y="251783"/>
                  <a:pt x="0" y="232365"/>
                </a:cubicBezTo>
                <a:lnTo>
                  <a:pt x="0" y="73214"/>
                </a:lnTo>
                <a:cubicBezTo>
                  <a:pt x="0" y="53796"/>
                  <a:pt x="7714" y="35174"/>
                  <a:pt x="21444" y="21444"/>
                </a:cubicBezTo>
                <a:cubicBezTo>
                  <a:pt x="35174" y="7714"/>
                  <a:pt x="53796" y="0"/>
                  <a:pt x="73214" y="0"/>
                </a:cubicBezTo>
                <a:close/>
              </a:path>
            </a:pathLst>
          </a:custGeom>
          <a:solidFill>
            <a:srgbClr val="FFDB5E"/>
          </a:solidFill>
          <a:ln w="9525">
            <a:solidFill>
              <a:srgbClr val="000000"/>
            </a:solidFill>
          </a:ln>
        </p:spPr>
      </p:sp>
      <p:sp>
        <p:nvSpPr>
          <p:cNvPr id="219" name="Freeform 29"/>
          <p:cNvSpPr/>
          <p:nvPr/>
        </p:nvSpPr>
        <p:spPr>
          <a:xfrm>
            <a:off x="2228215" y="5878830"/>
            <a:ext cx="3044190" cy="884555"/>
          </a:xfrm>
          <a:custGeom>
            <a:avLst/>
            <a:gdLst/>
            <a:ahLst/>
            <a:cxnLst/>
            <a:rect l="l" t="t" r="r" b="b"/>
            <a:pathLst>
              <a:path w="568445" h="305579">
                <a:moveTo>
                  <a:pt x="73214" y="0"/>
                </a:moveTo>
                <a:lnTo>
                  <a:pt x="495232" y="0"/>
                </a:lnTo>
                <a:cubicBezTo>
                  <a:pt x="514649" y="0"/>
                  <a:pt x="533271" y="7714"/>
                  <a:pt x="547002" y="21444"/>
                </a:cubicBezTo>
                <a:cubicBezTo>
                  <a:pt x="560732" y="35174"/>
                  <a:pt x="568445" y="53796"/>
                  <a:pt x="568445" y="73214"/>
                </a:cubicBezTo>
                <a:lnTo>
                  <a:pt x="568445" y="232365"/>
                </a:lnTo>
                <a:cubicBezTo>
                  <a:pt x="568445" y="251783"/>
                  <a:pt x="560732" y="270405"/>
                  <a:pt x="547002" y="284135"/>
                </a:cubicBezTo>
                <a:cubicBezTo>
                  <a:pt x="533271" y="297865"/>
                  <a:pt x="514649" y="305579"/>
                  <a:pt x="495232" y="305579"/>
                </a:cubicBezTo>
                <a:lnTo>
                  <a:pt x="73214" y="305579"/>
                </a:lnTo>
                <a:cubicBezTo>
                  <a:pt x="53796" y="305579"/>
                  <a:pt x="35174" y="297865"/>
                  <a:pt x="21444" y="284135"/>
                </a:cubicBezTo>
                <a:cubicBezTo>
                  <a:pt x="7714" y="270405"/>
                  <a:pt x="0" y="251783"/>
                  <a:pt x="0" y="232365"/>
                </a:cubicBezTo>
                <a:lnTo>
                  <a:pt x="0" y="73214"/>
                </a:lnTo>
                <a:cubicBezTo>
                  <a:pt x="0" y="53796"/>
                  <a:pt x="7714" y="35174"/>
                  <a:pt x="21444" y="21444"/>
                </a:cubicBezTo>
                <a:cubicBezTo>
                  <a:pt x="35174" y="7714"/>
                  <a:pt x="53796" y="0"/>
                  <a:pt x="73214" y="0"/>
                </a:cubicBezTo>
                <a:close/>
              </a:path>
            </a:pathLst>
          </a:custGeom>
          <a:solidFill>
            <a:srgbClr val="FFDB5E"/>
          </a:solidFill>
          <a:ln w="9525">
            <a:solidFill>
              <a:srgbClr val="000000"/>
            </a:solidFill>
          </a:ln>
        </p:spPr>
      </p:sp>
      <p:sp>
        <p:nvSpPr>
          <p:cNvPr id="220" name="Text Box 219"/>
          <p:cNvSpPr txBox="1"/>
          <p:nvPr/>
        </p:nvSpPr>
        <p:spPr>
          <a:xfrm>
            <a:off x="38735" y="2103120"/>
            <a:ext cx="1821815" cy="36830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1, Nhận nhiệm vụ</a:t>
            </a:r>
          </a:p>
        </p:txBody>
      </p:sp>
      <p:sp>
        <p:nvSpPr>
          <p:cNvPr id="221" name="Text Box 220"/>
          <p:cNvSpPr txBox="1"/>
          <p:nvPr/>
        </p:nvSpPr>
        <p:spPr>
          <a:xfrm>
            <a:off x="-13970" y="3961130"/>
            <a:ext cx="1926590" cy="810260"/>
          </a:xfrm>
          <a:prstGeom prst="rect">
            <a:avLst/>
          </a:prstGeom>
          <a:noFill/>
          <a:ln w="9525">
            <a:noFill/>
          </a:ln>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3, Tôn trọng quyết định chung</a:t>
            </a:r>
          </a:p>
        </p:txBody>
      </p:sp>
      <p:sp>
        <p:nvSpPr>
          <p:cNvPr id="222" name="Text Box 221"/>
          <p:cNvSpPr txBox="1"/>
          <p:nvPr/>
        </p:nvSpPr>
        <p:spPr>
          <a:xfrm>
            <a:off x="57150" y="5105400"/>
            <a:ext cx="2002155" cy="36830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4, Kết quả làm việc</a:t>
            </a:r>
          </a:p>
        </p:txBody>
      </p:sp>
      <p:sp>
        <p:nvSpPr>
          <p:cNvPr id="223" name="Text Box 222"/>
          <p:cNvSpPr txBox="1"/>
          <p:nvPr/>
        </p:nvSpPr>
        <p:spPr>
          <a:xfrm>
            <a:off x="38735" y="5778500"/>
            <a:ext cx="2237740" cy="1004570"/>
          </a:xfrm>
          <a:prstGeom prst="rect">
            <a:avLst/>
          </a:prstGeom>
          <a:noFill/>
          <a:ln w="9525">
            <a:noFill/>
          </a:ln>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5, Trách nhiệm với kết quả làm việc chung</a:t>
            </a:r>
          </a:p>
        </p:txBody>
      </p:sp>
      <p:sp>
        <p:nvSpPr>
          <p:cNvPr id="224" name="Text Box 223"/>
          <p:cNvSpPr txBox="1"/>
          <p:nvPr/>
        </p:nvSpPr>
        <p:spPr>
          <a:xfrm>
            <a:off x="2306320" y="2064385"/>
            <a:ext cx="2739390" cy="64516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 Xung phong/Vui vẻ nhận nhiệm vụ</a:t>
            </a:r>
          </a:p>
        </p:txBody>
      </p:sp>
      <p:sp>
        <p:nvSpPr>
          <p:cNvPr id="227" name="Text Box 226"/>
          <p:cNvSpPr txBox="1"/>
          <p:nvPr/>
        </p:nvSpPr>
        <p:spPr>
          <a:xfrm>
            <a:off x="2228215" y="2880360"/>
            <a:ext cx="3044190" cy="975995"/>
          </a:xfrm>
          <a:prstGeom prst="rect">
            <a:avLst/>
          </a:prstGeom>
          <a:noFill/>
          <a:ln w="9525">
            <a:noFill/>
          </a:ln>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Cố gắng nỗ lực hoàn thành nhiệm vụ bản thân.</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Chủ động hỗ trợ các thành viên khác trong nhóm.</a:t>
            </a:r>
          </a:p>
        </p:txBody>
      </p:sp>
      <p:sp>
        <p:nvSpPr>
          <p:cNvPr id="228" name="Text Box 227"/>
          <p:cNvSpPr txBox="1"/>
          <p:nvPr/>
        </p:nvSpPr>
        <p:spPr>
          <a:xfrm>
            <a:off x="2228215" y="3976370"/>
            <a:ext cx="3006725" cy="810260"/>
          </a:xfrm>
          <a:prstGeom prst="rect">
            <a:avLst/>
          </a:prstGeom>
          <a:noFill/>
          <a:ln w="9525">
            <a:noFill/>
          </a:ln>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Tôn trọng quyết định chung của cả nhóm.</a:t>
            </a:r>
          </a:p>
        </p:txBody>
      </p:sp>
      <p:sp>
        <p:nvSpPr>
          <p:cNvPr id="229" name="Text Box 228"/>
          <p:cNvSpPr txBox="1"/>
          <p:nvPr/>
        </p:nvSpPr>
        <p:spPr>
          <a:xfrm>
            <a:off x="2277110" y="4856480"/>
            <a:ext cx="3031490" cy="922020"/>
          </a:xfrm>
          <a:prstGeom prst="rect">
            <a:avLst/>
          </a:prstGeom>
          <a:noFill/>
          <a:ln w="9525">
            <a:no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Có sản phẩm tốt theo mẫu và vượt mức thời gian.</a:t>
            </a:r>
          </a:p>
        </p:txBody>
      </p:sp>
      <p:sp>
        <p:nvSpPr>
          <p:cNvPr id="230" name="Text Box 229"/>
          <p:cNvSpPr txBox="1"/>
          <p:nvPr/>
        </p:nvSpPr>
        <p:spPr>
          <a:xfrm>
            <a:off x="2306320" y="5974715"/>
            <a:ext cx="2947670" cy="865505"/>
          </a:xfrm>
          <a:prstGeom prst="rect">
            <a:avLst/>
          </a:prstGeom>
          <a:noFill/>
          <a:ln w="9525">
            <a:noFill/>
          </a:ln>
        </p:spPr>
        <p:txBody>
          <a:bodyPr wrap="square">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 Chịu trách nhiệm về sản phẩm chung</a:t>
            </a:r>
          </a:p>
        </p:txBody>
      </p:sp>
      <p:sp>
        <p:nvSpPr>
          <p:cNvPr id="231" name="Text Box 230"/>
          <p:cNvSpPr txBox="1"/>
          <p:nvPr/>
        </p:nvSpPr>
        <p:spPr>
          <a:xfrm>
            <a:off x="5638800" y="2064385"/>
            <a:ext cx="2926080" cy="865505"/>
          </a:xfrm>
          <a:prstGeom prst="rect">
            <a:avLst/>
          </a:prstGeom>
          <a:noFill/>
          <a:ln w="9525">
            <a:noFill/>
          </a:ln>
        </p:spPr>
        <p:txBody>
          <a:bodyPr wrap="square">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 Miễn cưỡng, không thoải mái khi nhận nhiệm vụ</a:t>
            </a:r>
          </a:p>
        </p:txBody>
      </p:sp>
      <p:sp>
        <p:nvSpPr>
          <p:cNvPr id="232" name="Text Box 231"/>
          <p:cNvSpPr txBox="1"/>
          <p:nvPr/>
        </p:nvSpPr>
        <p:spPr>
          <a:xfrm>
            <a:off x="5697855" y="3023235"/>
            <a:ext cx="2968625" cy="975995"/>
          </a:xfrm>
          <a:prstGeom prst="rect">
            <a:avLst/>
          </a:prstGeom>
          <a:noFill/>
          <a:ln w="9525">
            <a:noFill/>
          </a:ln>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Cố gắng nỗ lực hoàn thành nhiệm vụ bản thân</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Chưa chủ động hỗ trợ các thành viên khác trong nhóm</a:t>
            </a:r>
          </a:p>
        </p:txBody>
      </p:sp>
      <p:sp>
        <p:nvSpPr>
          <p:cNvPr id="233" name="Text Box 232"/>
          <p:cNvSpPr txBox="1"/>
          <p:nvPr/>
        </p:nvSpPr>
        <p:spPr>
          <a:xfrm>
            <a:off x="5631180" y="4104640"/>
            <a:ext cx="2999740" cy="810260"/>
          </a:xfrm>
          <a:prstGeom prst="rect">
            <a:avLst/>
          </a:prstGeom>
          <a:noFill/>
          <a:ln w="9525">
            <a:noFill/>
          </a:ln>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Đôi lúc không tôn trọng quyết định chung của cả nhóm</a:t>
            </a:r>
          </a:p>
        </p:txBody>
      </p:sp>
      <p:sp>
        <p:nvSpPr>
          <p:cNvPr id="234" name="Text Box 233"/>
          <p:cNvSpPr txBox="1"/>
          <p:nvPr/>
        </p:nvSpPr>
        <p:spPr>
          <a:xfrm>
            <a:off x="5659755" y="5105400"/>
            <a:ext cx="3045460" cy="810260"/>
          </a:xfrm>
          <a:prstGeom prst="rect">
            <a:avLst/>
          </a:prstGeom>
          <a:noFill/>
          <a:ln w="9525">
            <a:noFill/>
          </a:ln>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Có sản phẩm tương đối tốt và đảm bảo thời gian</a:t>
            </a:r>
          </a:p>
        </p:txBody>
      </p:sp>
      <p:sp>
        <p:nvSpPr>
          <p:cNvPr id="235" name="Text Box 234"/>
          <p:cNvSpPr txBox="1"/>
          <p:nvPr/>
        </p:nvSpPr>
        <p:spPr>
          <a:xfrm>
            <a:off x="5648325" y="6017260"/>
            <a:ext cx="3017520" cy="865505"/>
          </a:xfrm>
          <a:prstGeom prst="rect">
            <a:avLst/>
          </a:prstGeom>
          <a:noFill/>
          <a:ln w="9525">
            <a:noFill/>
          </a:ln>
        </p:spPr>
        <p:txBody>
          <a:bodyPr wrap="square">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 Chưa sẵn sàng chịu trách nhiệm về sản phẩm chung</a:t>
            </a:r>
          </a:p>
        </p:txBody>
      </p:sp>
      <p:sp>
        <p:nvSpPr>
          <p:cNvPr id="236" name="Text Box 235"/>
          <p:cNvSpPr txBox="1"/>
          <p:nvPr/>
        </p:nvSpPr>
        <p:spPr>
          <a:xfrm>
            <a:off x="8945245" y="2274570"/>
            <a:ext cx="2806700" cy="395605"/>
          </a:xfrm>
          <a:prstGeom prst="rect">
            <a:avLst/>
          </a:prstGeom>
          <a:noFill/>
          <a:ln w="9525">
            <a:noFill/>
          </a:ln>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Từ chối nhận nhiệm vụ</a:t>
            </a:r>
          </a:p>
        </p:txBody>
      </p:sp>
      <p:sp>
        <p:nvSpPr>
          <p:cNvPr id="237" name="Text Box 236"/>
          <p:cNvSpPr txBox="1"/>
          <p:nvPr/>
        </p:nvSpPr>
        <p:spPr>
          <a:xfrm>
            <a:off x="8902065" y="3072765"/>
            <a:ext cx="3398520" cy="975995"/>
          </a:xfrm>
          <a:prstGeom prst="rect">
            <a:avLst/>
          </a:prstGeom>
          <a:noFill/>
          <a:ln w="9525">
            <a:noFill/>
          </a:ln>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Không cố gắng nỗ lực hoàn thành nhiệm vụ bản thân.</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Không hỗ trợ các thành viên khác trong nhóm.</a:t>
            </a:r>
          </a:p>
        </p:txBody>
      </p:sp>
      <p:sp>
        <p:nvSpPr>
          <p:cNvPr id="238" name="Text Box 237"/>
          <p:cNvSpPr txBox="1"/>
          <p:nvPr/>
        </p:nvSpPr>
        <p:spPr>
          <a:xfrm>
            <a:off x="8863330" y="4109085"/>
            <a:ext cx="3398520" cy="700405"/>
          </a:xfrm>
          <a:prstGeom prst="rect">
            <a:avLst/>
          </a:prstGeom>
          <a:noFill/>
          <a:ln w="9525">
            <a:noFill/>
          </a:ln>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Không tôn trọng quyết định chung của cả nhóm.</a:t>
            </a:r>
          </a:p>
        </p:txBody>
      </p:sp>
      <p:sp>
        <p:nvSpPr>
          <p:cNvPr id="239" name="Text Box 238"/>
          <p:cNvSpPr txBox="1"/>
          <p:nvPr/>
        </p:nvSpPr>
        <p:spPr>
          <a:xfrm>
            <a:off x="8863330" y="5257800"/>
            <a:ext cx="3099435" cy="395605"/>
          </a:xfrm>
          <a:prstGeom prst="rect">
            <a:avLst/>
          </a:prstGeom>
          <a:noFill/>
          <a:ln w="9525">
            <a:noFill/>
          </a:ln>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Sản phẩm không đạt yêu cầu</a:t>
            </a:r>
          </a:p>
        </p:txBody>
      </p:sp>
      <p:sp>
        <p:nvSpPr>
          <p:cNvPr id="240" name="Text Box 239"/>
          <p:cNvSpPr txBox="1"/>
          <p:nvPr/>
        </p:nvSpPr>
        <p:spPr>
          <a:xfrm>
            <a:off x="8848725" y="5974715"/>
            <a:ext cx="3362960" cy="700405"/>
          </a:xfrm>
          <a:prstGeom prst="rect">
            <a:avLst/>
          </a:prstGeom>
          <a:noFill/>
          <a:ln w="9525">
            <a:noFill/>
          </a:ln>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rPr>
              <a:t>- Không chịu trách nhiệm về sản phẩm chung.</a:t>
            </a:r>
          </a:p>
        </p:txBody>
      </p:sp>
      <p:sp>
        <p:nvSpPr>
          <p:cNvPr id="245" name="Text Box 244"/>
          <p:cNvSpPr txBox="1"/>
          <p:nvPr/>
        </p:nvSpPr>
        <p:spPr>
          <a:xfrm>
            <a:off x="4786630" y="243332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2đ</a:t>
            </a:r>
          </a:p>
        </p:txBody>
      </p:sp>
      <p:sp>
        <p:nvSpPr>
          <p:cNvPr id="255" name="Freeform 95"/>
          <p:cNvSpPr/>
          <p:nvPr/>
        </p:nvSpPr>
        <p:spPr>
          <a:xfrm>
            <a:off x="8229600" y="265112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56" name="Freeform 95"/>
          <p:cNvSpPr/>
          <p:nvPr/>
        </p:nvSpPr>
        <p:spPr>
          <a:xfrm>
            <a:off x="4876800" y="3528060"/>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57" name="Freeform 95"/>
          <p:cNvSpPr/>
          <p:nvPr/>
        </p:nvSpPr>
        <p:spPr>
          <a:xfrm>
            <a:off x="4804410" y="4377690"/>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58" name="Freeform 95"/>
          <p:cNvSpPr/>
          <p:nvPr/>
        </p:nvSpPr>
        <p:spPr>
          <a:xfrm>
            <a:off x="4804410" y="5370830"/>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59" name="Freeform 95"/>
          <p:cNvSpPr/>
          <p:nvPr/>
        </p:nvSpPr>
        <p:spPr>
          <a:xfrm>
            <a:off x="4803775" y="636714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60" name="Text Box 259"/>
          <p:cNvSpPr txBox="1"/>
          <p:nvPr/>
        </p:nvSpPr>
        <p:spPr>
          <a:xfrm>
            <a:off x="4855845" y="352806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2đ</a:t>
            </a:r>
          </a:p>
        </p:txBody>
      </p:sp>
      <p:sp>
        <p:nvSpPr>
          <p:cNvPr id="261" name="Text Box 260"/>
          <p:cNvSpPr txBox="1"/>
          <p:nvPr/>
        </p:nvSpPr>
        <p:spPr>
          <a:xfrm>
            <a:off x="4786630" y="438658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2đ</a:t>
            </a:r>
          </a:p>
        </p:txBody>
      </p:sp>
      <p:sp>
        <p:nvSpPr>
          <p:cNvPr id="262" name="Text Box 261"/>
          <p:cNvSpPr txBox="1"/>
          <p:nvPr/>
        </p:nvSpPr>
        <p:spPr>
          <a:xfrm>
            <a:off x="4855845" y="535051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2đ</a:t>
            </a:r>
          </a:p>
        </p:txBody>
      </p:sp>
      <p:sp>
        <p:nvSpPr>
          <p:cNvPr id="264" name="Freeform 95"/>
          <p:cNvSpPr/>
          <p:nvPr/>
        </p:nvSpPr>
        <p:spPr>
          <a:xfrm>
            <a:off x="8235950" y="369760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65" name="Freeform 95"/>
          <p:cNvSpPr/>
          <p:nvPr/>
        </p:nvSpPr>
        <p:spPr>
          <a:xfrm>
            <a:off x="8235950" y="469836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66" name="Freeform 95"/>
          <p:cNvSpPr/>
          <p:nvPr/>
        </p:nvSpPr>
        <p:spPr>
          <a:xfrm>
            <a:off x="8235315" y="5646420"/>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67" name="Freeform 95"/>
          <p:cNvSpPr/>
          <p:nvPr/>
        </p:nvSpPr>
        <p:spPr>
          <a:xfrm>
            <a:off x="8235950" y="6553200"/>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rgbClr val="FFFFFF"/>
          </a:solidFill>
          <a:ln w="9525">
            <a:solidFill>
              <a:srgbClr val="000000"/>
            </a:solidFill>
          </a:ln>
        </p:spPr>
      </p:sp>
      <p:sp>
        <p:nvSpPr>
          <p:cNvPr id="268" name="Text Box 267"/>
          <p:cNvSpPr txBox="1"/>
          <p:nvPr/>
        </p:nvSpPr>
        <p:spPr>
          <a:xfrm>
            <a:off x="8152765" y="2611755"/>
            <a:ext cx="58356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1,5đ</a:t>
            </a:r>
          </a:p>
        </p:txBody>
      </p:sp>
      <p:sp>
        <p:nvSpPr>
          <p:cNvPr id="269" name="Text Box 268"/>
          <p:cNvSpPr txBox="1"/>
          <p:nvPr/>
        </p:nvSpPr>
        <p:spPr>
          <a:xfrm>
            <a:off x="8140700" y="3657600"/>
            <a:ext cx="58356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1,5đ</a:t>
            </a:r>
          </a:p>
        </p:txBody>
      </p:sp>
      <p:sp>
        <p:nvSpPr>
          <p:cNvPr id="270" name="Text Box 269"/>
          <p:cNvSpPr txBox="1"/>
          <p:nvPr/>
        </p:nvSpPr>
        <p:spPr>
          <a:xfrm>
            <a:off x="8140700" y="4678045"/>
            <a:ext cx="58356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1,5đ</a:t>
            </a:r>
          </a:p>
        </p:txBody>
      </p:sp>
      <p:sp>
        <p:nvSpPr>
          <p:cNvPr id="271" name="Text Box 270"/>
          <p:cNvSpPr txBox="1"/>
          <p:nvPr/>
        </p:nvSpPr>
        <p:spPr>
          <a:xfrm>
            <a:off x="8140700" y="5606415"/>
            <a:ext cx="58356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1,5đ</a:t>
            </a:r>
          </a:p>
        </p:txBody>
      </p:sp>
      <p:sp>
        <p:nvSpPr>
          <p:cNvPr id="272" name="Text Box 271"/>
          <p:cNvSpPr txBox="1"/>
          <p:nvPr/>
        </p:nvSpPr>
        <p:spPr>
          <a:xfrm>
            <a:off x="8140700" y="6546850"/>
            <a:ext cx="58356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1,5đ</a:t>
            </a:r>
          </a:p>
        </p:txBody>
      </p:sp>
      <p:sp>
        <p:nvSpPr>
          <p:cNvPr id="278" name="Freeform 95"/>
          <p:cNvSpPr/>
          <p:nvPr/>
        </p:nvSpPr>
        <p:spPr>
          <a:xfrm>
            <a:off x="11761470" y="265112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chemeClr val="accent6">
              <a:lumMod val="40000"/>
              <a:lumOff val="60000"/>
            </a:schemeClr>
          </a:solidFill>
          <a:ln w="9525">
            <a:solidFill>
              <a:srgbClr val="000000"/>
            </a:solidFill>
          </a:ln>
        </p:spPr>
      </p:sp>
      <p:sp>
        <p:nvSpPr>
          <p:cNvPr id="279" name="Text Box 278"/>
          <p:cNvSpPr txBox="1"/>
          <p:nvPr/>
        </p:nvSpPr>
        <p:spPr>
          <a:xfrm>
            <a:off x="4818380" y="6367145"/>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2đ</a:t>
            </a:r>
          </a:p>
        </p:txBody>
      </p:sp>
      <p:sp>
        <p:nvSpPr>
          <p:cNvPr id="283" name="Text Box 282"/>
          <p:cNvSpPr txBox="1"/>
          <p:nvPr/>
        </p:nvSpPr>
        <p:spPr>
          <a:xfrm>
            <a:off x="11768455" y="261112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1đ</a:t>
            </a:r>
          </a:p>
        </p:txBody>
      </p:sp>
      <p:sp>
        <p:nvSpPr>
          <p:cNvPr id="284" name="Freeform 95"/>
          <p:cNvSpPr/>
          <p:nvPr/>
        </p:nvSpPr>
        <p:spPr>
          <a:xfrm>
            <a:off x="11734165" y="369760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chemeClr val="accent6">
              <a:lumMod val="40000"/>
              <a:lumOff val="60000"/>
            </a:schemeClr>
          </a:solidFill>
          <a:ln w="9525">
            <a:solidFill>
              <a:srgbClr val="000000"/>
            </a:solidFill>
          </a:ln>
        </p:spPr>
      </p:sp>
      <p:sp>
        <p:nvSpPr>
          <p:cNvPr id="285" name="Freeform 95"/>
          <p:cNvSpPr/>
          <p:nvPr/>
        </p:nvSpPr>
        <p:spPr>
          <a:xfrm>
            <a:off x="11708130" y="4631690"/>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chemeClr val="accent6">
              <a:lumMod val="40000"/>
              <a:lumOff val="60000"/>
            </a:schemeClr>
          </a:solidFill>
          <a:ln w="9525">
            <a:solidFill>
              <a:srgbClr val="000000"/>
            </a:solidFill>
          </a:ln>
        </p:spPr>
      </p:sp>
      <p:sp>
        <p:nvSpPr>
          <p:cNvPr id="286" name="Freeform 95"/>
          <p:cNvSpPr/>
          <p:nvPr/>
        </p:nvSpPr>
        <p:spPr>
          <a:xfrm>
            <a:off x="11751945" y="556831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chemeClr val="accent6">
              <a:lumMod val="40000"/>
              <a:lumOff val="60000"/>
            </a:schemeClr>
          </a:solidFill>
          <a:ln w="9525">
            <a:solidFill>
              <a:srgbClr val="000000"/>
            </a:solidFill>
          </a:ln>
        </p:spPr>
      </p:sp>
      <p:sp>
        <p:nvSpPr>
          <p:cNvPr id="287" name="Freeform 95"/>
          <p:cNvSpPr/>
          <p:nvPr/>
        </p:nvSpPr>
        <p:spPr>
          <a:xfrm>
            <a:off x="11734165" y="6481445"/>
            <a:ext cx="430530" cy="328295"/>
          </a:xfrm>
          <a:custGeom>
            <a:avLst/>
            <a:gdLst/>
            <a:ahLst/>
            <a:cxnLst/>
            <a:rect l="l" t="t" r="r" b="b"/>
            <a:pathLst>
              <a:path w="129922" h="103335">
                <a:moveTo>
                  <a:pt x="51668" y="0"/>
                </a:moveTo>
                <a:lnTo>
                  <a:pt x="78255" y="0"/>
                </a:lnTo>
                <a:cubicBezTo>
                  <a:pt x="91958" y="0"/>
                  <a:pt x="105099" y="5444"/>
                  <a:pt x="114789" y="15133"/>
                </a:cubicBezTo>
                <a:cubicBezTo>
                  <a:pt x="124479" y="24823"/>
                  <a:pt x="129922" y="37964"/>
                  <a:pt x="129922" y="51668"/>
                </a:cubicBezTo>
                <a:lnTo>
                  <a:pt x="129922" y="51668"/>
                </a:lnTo>
                <a:cubicBezTo>
                  <a:pt x="129922" y="80203"/>
                  <a:pt x="106790" y="103335"/>
                  <a:pt x="78255" y="103335"/>
                </a:cubicBezTo>
                <a:lnTo>
                  <a:pt x="51668" y="103335"/>
                </a:lnTo>
                <a:cubicBezTo>
                  <a:pt x="23132" y="103335"/>
                  <a:pt x="0" y="80203"/>
                  <a:pt x="0" y="51668"/>
                </a:cubicBezTo>
                <a:lnTo>
                  <a:pt x="0" y="51668"/>
                </a:lnTo>
                <a:cubicBezTo>
                  <a:pt x="0" y="23132"/>
                  <a:pt x="23132" y="0"/>
                  <a:pt x="51668" y="0"/>
                </a:cubicBezTo>
                <a:close/>
              </a:path>
            </a:pathLst>
          </a:custGeom>
          <a:solidFill>
            <a:schemeClr val="accent6">
              <a:lumMod val="40000"/>
              <a:lumOff val="60000"/>
            </a:schemeClr>
          </a:solidFill>
          <a:ln w="9525">
            <a:solidFill>
              <a:srgbClr val="000000"/>
            </a:solidFill>
          </a:ln>
        </p:spPr>
      </p:sp>
      <p:sp>
        <p:nvSpPr>
          <p:cNvPr id="288" name="Text Box 287"/>
          <p:cNvSpPr txBox="1"/>
          <p:nvPr/>
        </p:nvSpPr>
        <p:spPr>
          <a:xfrm>
            <a:off x="11761470" y="5593715"/>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1đ</a:t>
            </a:r>
          </a:p>
        </p:txBody>
      </p:sp>
      <p:sp>
        <p:nvSpPr>
          <p:cNvPr id="289" name="Text Box 288"/>
          <p:cNvSpPr txBox="1"/>
          <p:nvPr/>
        </p:nvSpPr>
        <p:spPr>
          <a:xfrm>
            <a:off x="11748135" y="3703955"/>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1đ</a:t>
            </a:r>
          </a:p>
        </p:txBody>
      </p:sp>
      <p:sp>
        <p:nvSpPr>
          <p:cNvPr id="290" name="Text Box 289"/>
          <p:cNvSpPr txBox="1"/>
          <p:nvPr/>
        </p:nvSpPr>
        <p:spPr>
          <a:xfrm>
            <a:off x="11714480" y="462661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1đ</a:t>
            </a:r>
          </a:p>
        </p:txBody>
      </p:sp>
      <p:sp>
        <p:nvSpPr>
          <p:cNvPr id="291" name="Text Box 290"/>
          <p:cNvSpPr txBox="1"/>
          <p:nvPr/>
        </p:nvSpPr>
        <p:spPr>
          <a:xfrm>
            <a:off x="11758930" y="6461760"/>
            <a:ext cx="416560"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1đ</a:t>
            </a:r>
          </a:p>
        </p:txBody>
      </p:sp>
      <p:sp>
        <p:nvSpPr>
          <p:cNvPr id="292" name="Text Box 291"/>
          <p:cNvSpPr txBox="1"/>
          <p:nvPr/>
        </p:nvSpPr>
        <p:spPr>
          <a:xfrm>
            <a:off x="2590800" y="240665"/>
            <a:ext cx="8102600"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ea typeface="SimSun" panose="02010600030101010101" pitchFamily="2" charset="-122"/>
                <a:cs typeface="+mn-cs"/>
              </a:rPr>
              <a:t>Phiếu đánh giá theo tiêu chí (Rubrics)</a:t>
            </a:r>
          </a:p>
        </p:txBody>
      </p:sp>
      <p:sp>
        <p:nvSpPr>
          <p:cNvPr id="5" name="Text Box 4"/>
          <p:cNvSpPr txBox="1"/>
          <p:nvPr/>
        </p:nvSpPr>
        <p:spPr>
          <a:xfrm>
            <a:off x="10970260" y="609600"/>
            <a:ext cx="1161415" cy="39878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Times New Roman" panose="02020603050405020304" charset="0"/>
                <a:ea typeface="SimSun" panose="02010600030101010101" pitchFamily="2" charset="-122"/>
                <a:cs typeface="+mn-cs"/>
              </a:rPr>
              <a:t>MẪU</a:t>
            </a:r>
          </a:p>
        </p:txBody>
      </p:sp>
    </p:spTree>
    <p:extLst>
      <p:ext uri="{BB962C8B-B14F-4D97-AF65-F5344CB8AC3E}">
        <p14:creationId xmlns:p14="http://schemas.microsoft.com/office/powerpoint/2010/main" val="6062042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36405" y="2217891"/>
            <a:ext cx="7304436" cy="1600438"/>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charset="0"/>
                <a:ea typeface="+mn-ea"/>
                <a:cs typeface="Times New Roman" panose="02020603050405020304" charset="0"/>
              </a:rPr>
              <a:t>LUYỆN TẬP</a:t>
            </a:r>
          </a:p>
        </p:txBody>
      </p:sp>
    </p:spTree>
    <p:extLst>
      <p:ext uri="{BB962C8B-B14F-4D97-AF65-F5344CB8AC3E}">
        <p14:creationId xmlns:p14="http://schemas.microsoft.com/office/powerpoint/2010/main" val="9477416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03977" y="2217891"/>
            <a:ext cx="7969298" cy="1046440"/>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smtClean="0">
                <a:ln w="0"/>
                <a:solidFill>
                  <a:srgbClr val="C00000"/>
                </a:solidFill>
                <a:effectLst>
                  <a:reflection blurRad="6350" stA="53000" endA="300" endPos="35500" dir="5400000" sy="-90000" algn="bl" rotWithShape="0"/>
                </a:effectLst>
                <a:latin typeface="Times New Roman" panose="02020603050405020304" charset="0"/>
                <a:cs typeface="Times New Roman" panose="02020603050405020304" charset="0"/>
              </a:rPr>
              <a:t>Trò chơi: Ai nhanh hơn</a:t>
            </a:r>
            <a:endPar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37337069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9395" name="TextBox 8"/>
          <p:cNvSpPr txBox="1"/>
          <p:nvPr/>
        </p:nvSpPr>
        <p:spPr>
          <a:xfrm>
            <a:off x="1123158" y="1268760"/>
            <a:ext cx="10377488" cy="954107"/>
          </a:xfrm>
          <a:prstGeom prst="rect">
            <a:avLst/>
          </a:prstGeom>
          <a:noFill/>
          <a:ln w="9525">
            <a:noFill/>
          </a:ln>
        </p:spPr>
        <p:txBody>
          <a:bodyPr>
            <a:spAutoFit/>
          </a:bodyPr>
          <a:lstStyle>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Câu 1. Năm 1771 cuộc khởi nghĩa Tây Sơn gắn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liền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 </a:t>
            </a:r>
            <a:r>
              <a:rPr kumimoji="0" lang="en-US" altLang="en-US" sz="2800" b="1" i="0" u="none" strike="noStrike" kern="1200" cap="none" spc="0" normalizeH="0" baseline="0" noProof="0" dirty="0" err="1" smtClean="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với</a:t>
            </a: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 </a:t>
            </a:r>
            <a:r>
              <a:rPr kumimoji="0" lang="vi-VN" altLang="en-US" sz="2800" b="1" i="0" u="none" strike="noStrike" kern="1200" cap="none" spc="0" normalizeH="0" baseline="0" noProof="0" dirty="0" smtClean="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sự</a:t>
            </a:r>
            <a:r>
              <a:rPr kumimoji="0" lang="vi-VN" altLang="en-US" sz="2800" b="1" i="0" u="none" strike="noStrike" kern="1200" cap="none" spc="0" normalizeH="0" noProof="0" dirty="0" smtClean="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 </a:t>
            </a:r>
            <a:r>
              <a:rPr kumimoji="0" lang="en-US" altLang="en-US" sz="2800" b="1" i="0" u="none" strike="noStrike" kern="1200" cap="none" spc="0" normalizeH="0" baseline="0" noProof="0" dirty="0" err="1" smtClean="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kiện</a:t>
            </a: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 </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nào? </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sym typeface="Arial" panose="020B0604020202020204" pitchFamily="34" charset="0"/>
              </a:rPr>
              <a:t> </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ea typeface="Times New Roman" panose="02020603050405020304" charset="0"/>
              <a:cs typeface="Times New Roman" panose="02020603050405020304" charset="0"/>
              <a:sym typeface="Arial" panose="020B0604020202020204" pitchFamily="34" charset="0"/>
            </a:endParaRPr>
          </a:p>
        </p:txBody>
      </p:sp>
      <p:sp>
        <p:nvSpPr>
          <p:cNvPr id="59396" name="TextBox 10"/>
          <p:cNvSpPr txBox="1"/>
          <p:nvPr/>
        </p:nvSpPr>
        <p:spPr>
          <a:xfrm>
            <a:off x="838200" y="3048000"/>
            <a:ext cx="10678795" cy="1133965"/>
          </a:xfrm>
          <a:prstGeom prst="rect">
            <a:avLst/>
          </a:prstGeom>
          <a:noFill/>
          <a:ln w="9525">
            <a:noFill/>
          </a:ln>
        </p:spPr>
        <p:txBody>
          <a:bodyPr wrap="square">
            <a:spAutoFit/>
          </a:bodyPr>
          <a:lstStyle>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A. Đánh tan quân Xiêm.                                     C. Đánh tan quân Thanh</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B. Anh em họ Nguyễn dựng cờ khởi nghĩa.       D. Lật đổ chính quyền Họ Nguyễn.</a:t>
            </a:r>
            <a:endParaRPr kumimoji="0" lang="en-US" altLang="en-US" sz="2400" i="0" u="none" strike="noStrike" kern="1200" cap="none" spc="0" normalizeH="0" baseline="0" noProof="0" dirty="0">
              <a:ln>
                <a:noFill/>
              </a:ln>
              <a:solidFill>
                <a:srgbClr val="000000"/>
              </a:solidFill>
              <a:effectLst/>
              <a:uLnTx/>
              <a:uFillTx/>
              <a:latin typeface="Times New Roman" panose="02020603050405020304" charset="0"/>
              <a:ea typeface="Times New Roman" panose="02020603050405020304" charset="0"/>
              <a:cs typeface="Times New Roman" panose="02020603050405020304" charset="0"/>
              <a:sym typeface="Arial" panose="020B0604020202020204" pitchFamily="34" charset="0"/>
            </a:endParaRPr>
          </a:p>
        </p:txBody>
      </p:sp>
      <p:sp>
        <p:nvSpPr>
          <p:cNvPr id="6" name="Oval 5"/>
          <p:cNvSpPr/>
          <p:nvPr/>
        </p:nvSpPr>
        <p:spPr>
          <a:xfrm>
            <a:off x="685800" y="3765550"/>
            <a:ext cx="610235" cy="48133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5225253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9395" name="TextBox 8"/>
          <p:cNvSpPr txBox="1"/>
          <p:nvPr/>
        </p:nvSpPr>
        <p:spPr>
          <a:xfrm>
            <a:off x="1372235" y="1180465"/>
            <a:ext cx="10377488" cy="953135"/>
          </a:xfrm>
          <a:prstGeom prst="rect">
            <a:avLst/>
          </a:prstGeom>
          <a:noFill/>
          <a:ln w="9525">
            <a:noFill/>
          </a:ln>
        </p:spPr>
        <p:txBody>
          <a:bodyPr>
            <a:spAutoFit/>
          </a:bodyPr>
          <a:lstStyle>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Câu 2. Nghĩa quân Tây Sơn mở rộng địa bàn hoạt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động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 </a:t>
            </a:r>
            <a:endParaRPr kumimoji="0" lang="vi-VN" altLang="en-US" sz="2800" b="1" i="0" u="none" strike="noStrike" kern="1200" cap="none" spc="0" normalizeH="0" baseline="0" noProof="0" dirty="0" smtClean="0">
              <a:ln>
                <a:noFill/>
              </a:ln>
              <a:solidFill>
                <a:srgbClr val="FF0000"/>
              </a:solidFill>
              <a:effectLst/>
              <a:uLnTx/>
              <a:uFillTx/>
              <a:latin typeface="Times New Roman" panose="02020603050405020304" charset="0"/>
              <a:cs typeface="Calibri" panose="020F0502020204030204" charset="0"/>
              <a:sym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smtClean="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năm</a:t>
            </a: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 </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1774  từ </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sym typeface="Arial" panose="020B0604020202020204" pitchFamily="34" charset="0"/>
              </a:rPr>
              <a:t> </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ea typeface="Times New Roman" panose="02020603050405020304" charset="0"/>
              <a:cs typeface="Times New Roman" panose="02020603050405020304" charset="0"/>
              <a:sym typeface="Arial" panose="020B0604020202020204" pitchFamily="34" charset="0"/>
            </a:endParaRPr>
          </a:p>
        </p:txBody>
      </p:sp>
      <p:sp>
        <p:nvSpPr>
          <p:cNvPr id="59396" name="TextBox 10"/>
          <p:cNvSpPr txBox="1"/>
          <p:nvPr/>
        </p:nvSpPr>
        <p:spPr>
          <a:xfrm>
            <a:off x="838200" y="3048000"/>
            <a:ext cx="10678795" cy="2306955"/>
          </a:xfrm>
          <a:prstGeom prst="rect">
            <a:avLst/>
          </a:prstGeom>
          <a:noFill/>
          <a:ln w="9525">
            <a:noFill/>
          </a:ln>
        </p:spPr>
        <p:txBody>
          <a:bodyPr wrap="square">
            <a:spAutoFit/>
          </a:bodyPr>
          <a:lstStyle>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A. Tây Sơn Thượng đạo xuống Tây Sơn Hạ đạo .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mn-ea"/>
              </a:rPr>
              <a:t>B. Phú Xuân (Huế) đến phía Nam sông Gianh.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C.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mn-ea"/>
              </a:rPr>
              <a:t>Rạch Gầm đến Xoài Mút.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D. Quảng Nam đến Bình Thuận</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ea typeface="Times New Roman" panose="02020603050405020304" charset="0"/>
              <a:cs typeface="Times New Roman" panose="02020603050405020304" charset="0"/>
              <a:sym typeface="Arial" panose="020B0604020202020204" pitchFamily="34" charset="0"/>
            </a:endParaRPr>
          </a:p>
        </p:txBody>
      </p:sp>
      <p:sp>
        <p:nvSpPr>
          <p:cNvPr id="6" name="Oval 5"/>
          <p:cNvSpPr/>
          <p:nvPr/>
        </p:nvSpPr>
        <p:spPr>
          <a:xfrm>
            <a:off x="762000" y="4876800"/>
            <a:ext cx="610235" cy="48133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5282894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9395" name="TextBox 8"/>
          <p:cNvSpPr txBox="1"/>
          <p:nvPr/>
        </p:nvSpPr>
        <p:spPr>
          <a:xfrm>
            <a:off x="986790" y="1904683"/>
            <a:ext cx="10377488" cy="521970"/>
          </a:xfrm>
          <a:prstGeom prst="rect">
            <a:avLst/>
          </a:prstGeom>
          <a:noFill/>
          <a:ln w="9525">
            <a:noFill/>
          </a:ln>
        </p:spPr>
        <p:txBody>
          <a:bodyPr>
            <a:spAutoFit/>
          </a:bodyPr>
          <a:lstStyle>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Câu 3. Năm 1777 cuộc khởi nghĩa Tây Sơn gắn liền với kiện nào? </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sym typeface="Arial" panose="020B0604020202020204" pitchFamily="34" charset="0"/>
              </a:rPr>
              <a:t> </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ea typeface="Times New Roman" panose="02020603050405020304" charset="0"/>
              <a:cs typeface="Times New Roman" panose="02020603050405020304" charset="0"/>
              <a:sym typeface="Arial" panose="020B0604020202020204" pitchFamily="34" charset="0"/>
            </a:endParaRPr>
          </a:p>
        </p:txBody>
      </p:sp>
      <p:sp>
        <p:nvSpPr>
          <p:cNvPr id="59396" name="TextBox 10"/>
          <p:cNvSpPr txBox="1"/>
          <p:nvPr/>
        </p:nvSpPr>
        <p:spPr>
          <a:xfrm>
            <a:off x="836295" y="3048000"/>
            <a:ext cx="10678795" cy="1133965"/>
          </a:xfrm>
          <a:prstGeom prst="rect">
            <a:avLst/>
          </a:prstGeom>
          <a:noFill/>
          <a:ln w="9525">
            <a:noFill/>
          </a:ln>
        </p:spPr>
        <p:txBody>
          <a:bodyPr wrap="square">
            <a:spAutoFit/>
          </a:bodyPr>
          <a:lstStyle>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A. Quét sách 29 vạn quân Thanh  .                    C. Bắt và giết chúa Nguyễn.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B. Quét sách 5 vạn quân Xiêm .                         D. Lật đổ chính quyền Lê - Trịnh.</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ea typeface="Times New Roman" panose="02020603050405020304" charset="0"/>
              <a:cs typeface="Times New Roman" panose="02020603050405020304" charset="0"/>
              <a:sym typeface="Arial" panose="020B0604020202020204" pitchFamily="34" charset="0"/>
            </a:endParaRPr>
          </a:p>
        </p:txBody>
      </p:sp>
      <p:sp>
        <p:nvSpPr>
          <p:cNvPr id="6" name="Oval 5"/>
          <p:cNvSpPr/>
          <p:nvPr/>
        </p:nvSpPr>
        <p:spPr>
          <a:xfrm>
            <a:off x="6477000" y="3188335"/>
            <a:ext cx="610235" cy="48133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3631039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9395" name="TextBox 8"/>
          <p:cNvSpPr txBox="1"/>
          <p:nvPr/>
        </p:nvSpPr>
        <p:spPr>
          <a:xfrm>
            <a:off x="986790" y="1904683"/>
            <a:ext cx="10377488" cy="521970"/>
          </a:xfrm>
          <a:prstGeom prst="rect">
            <a:avLst/>
          </a:prstGeom>
          <a:noFill/>
          <a:ln w="9525">
            <a:noFill/>
          </a:ln>
        </p:spPr>
        <p:txBody>
          <a:bodyPr>
            <a:spAutoFit/>
          </a:bodyPr>
          <a:lstStyle>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Câu 4. Tháng 1 - 1785 lập lên chiến thắng </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sym typeface="Arial" panose="020B0604020202020204" pitchFamily="34" charset="0"/>
              </a:rPr>
              <a:t> </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ea typeface="Times New Roman" panose="02020603050405020304" charset="0"/>
              <a:cs typeface="Times New Roman" panose="02020603050405020304" charset="0"/>
              <a:sym typeface="Arial" panose="020B0604020202020204" pitchFamily="34" charset="0"/>
            </a:endParaRPr>
          </a:p>
        </p:txBody>
      </p:sp>
      <p:sp>
        <p:nvSpPr>
          <p:cNvPr id="59396" name="TextBox 10"/>
          <p:cNvSpPr txBox="1"/>
          <p:nvPr/>
        </p:nvSpPr>
        <p:spPr>
          <a:xfrm>
            <a:off x="838200" y="3048000"/>
            <a:ext cx="10678795" cy="1133965"/>
          </a:xfrm>
          <a:prstGeom prst="rect">
            <a:avLst/>
          </a:prstGeom>
          <a:noFill/>
          <a:ln w="9525">
            <a:noFill/>
          </a:ln>
        </p:spPr>
        <p:txBody>
          <a:bodyPr wrap="square">
            <a:spAutoFit/>
          </a:bodyPr>
          <a:lstStyle>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A. Rạch Gầm - Xoài Mút.                             C. Ngọc Hồi - Đống Đa</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B. Đồn Hà Hồi .                                            D. Đồn Tiền Tiêu.</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ea typeface="Times New Roman" panose="02020603050405020304" charset="0"/>
              <a:cs typeface="Times New Roman" panose="02020603050405020304" charset="0"/>
              <a:sym typeface="Arial" panose="020B0604020202020204" pitchFamily="34" charset="0"/>
            </a:endParaRPr>
          </a:p>
        </p:txBody>
      </p:sp>
      <p:sp>
        <p:nvSpPr>
          <p:cNvPr id="6" name="Oval 5"/>
          <p:cNvSpPr/>
          <p:nvPr/>
        </p:nvSpPr>
        <p:spPr>
          <a:xfrm>
            <a:off x="762000" y="3200400"/>
            <a:ext cx="610235" cy="48133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2550144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9395" name="TextBox 8"/>
          <p:cNvSpPr txBox="1"/>
          <p:nvPr/>
        </p:nvSpPr>
        <p:spPr>
          <a:xfrm>
            <a:off x="986790" y="1904683"/>
            <a:ext cx="10377488" cy="521970"/>
          </a:xfrm>
          <a:prstGeom prst="rect">
            <a:avLst/>
          </a:prstGeom>
          <a:noFill/>
          <a:ln w="9525">
            <a:noFill/>
          </a:ln>
        </p:spPr>
        <p:txBody>
          <a:bodyPr>
            <a:spAutoFit/>
          </a:bodyPr>
          <a:lstStyle>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Câu 5. Năm 1788 nghĩa  quân Tây Sơn có thắng lợi nào? </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sym typeface="Arial" panose="020B0604020202020204" pitchFamily="34" charset="0"/>
              </a:rPr>
              <a:t> </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ea typeface="Times New Roman" panose="02020603050405020304" charset="0"/>
              <a:cs typeface="Times New Roman" panose="02020603050405020304" charset="0"/>
              <a:sym typeface="Arial" panose="020B0604020202020204" pitchFamily="34" charset="0"/>
            </a:endParaRPr>
          </a:p>
        </p:txBody>
      </p:sp>
      <p:sp>
        <p:nvSpPr>
          <p:cNvPr id="59396" name="TextBox 10"/>
          <p:cNvSpPr txBox="1"/>
          <p:nvPr/>
        </p:nvSpPr>
        <p:spPr>
          <a:xfrm>
            <a:off x="838200" y="3048000"/>
            <a:ext cx="10678795" cy="1687963"/>
          </a:xfrm>
          <a:prstGeom prst="rect">
            <a:avLst/>
          </a:prstGeom>
          <a:noFill/>
          <a:ln w="9525">
            <a:noFill/>
          </a:ln>
        </p:spPr>
        <p:txBody>
          <a:bodyPr wrap="square">
            <a:spAutoFit/>
          </a:bodyPr>
          <a:lstStyle>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A.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mn-ea"/>
              </a:rPr>
              <a:t>Lật đổ chính quyền Lê - Trịnh.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           C. Lật đổ chính quyền họ Nguyễn</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D.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mn-ea"/>
              </a:rPr>
              <a:t>Giải phóng  đất đai Đằng Trong.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mn-ea"/>
              </a:rPr>
              <a:t>B. Anh em họ Nguyễn dựng cờ khởi nghĩa.</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ea typeface="Times New Roman" panose="02020603050405020304" charset="0"/>
              <a:cs typeface="Times New Roman" panose="02020603050405020304" charset="0"/>
              <a:sym typeface="+mn-ea"/>
            </a:endParaRPr>
          </a:p>
        </p:txBody>
      </p:sp>
      <p:sp>
        <p:nvSpPr>
          <p:cNvPr id="6" name="Oval 5"/>
          <p:cNvSpPr/>
          <p:nvPr/>
        </p:nvSpPr>
        <p:spPr>
          <a:xfrm>
            <a:off x="685800" y="3200400"/>
            <a:ext cx="610235" cy="48133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8410687"/>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9395" name="TextBox 8"/>
          <p:cNvSpPr txBox="1"/>
          <p:nvPr/>
        </p:nvSpPr>
        <p:spPr>
          <a:xfrm>
            <a:off x="986790" y="1904683"/>
            <a:ext cx="10377488" cy="521970"/>
          </a:xfrm>
          <a:prstGeom prst="rect">
            <a:avLst/>
          </a:prstGeom>
          <a:noFill/>
          <a:ln w="9525">
            <a:noFill/>
          </a:ln>
        </p:spPr>
        <p:txBody>
          <a:bodyPr>
            <a:spAutoFit/>
          </a:bodyPr>
          <a:lstStyle>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Calibri" panose="020F0502020204030204" charset="0"/>
                <a:sym typeface="Arial" panose="020B0604020202020204" pitchFamily="34" charset="0"/>
              </a:rPr>
              <a:t>Câu 6. Tây Sơn quét sạch 29 vạn quân Thanh vào năm </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sym typeface="Arial" panose="020B0604020202020204" pitchFamily="34" charset="0"/>
              </a:rPr>
              <a:t> </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charset="0"/>
              <a:ea typeface="Times New Roman" panose="02020603050405020304" charset="0"/>
              <a:cs typeface="Times New Roman" panose="02020603050405020304" charset="0"/>
              <a:sym typeface="Arial" panose="020B0604020202020204" pitchFamily="34" charset="0"/>
            </a:endParaRPr>
          </a:p>
        </p:txBody>
      </p:sp>
      <p:sp>
        <p:nvSpPr>
          <p:cNvPr id="59396" name="TextBox 10"/>
          <p:cNvSpPr txBox="1"/>
          <p:nvPr/>
        </p:nvSpPr>
        <p:spPr>
          <a:xfrm>
            <a:off x="838200" y="3048000"/>
            <a:ext cx="10678795" cy="1198880"/>
          </a:xfrm>
          <a:prstGeom prst="rect">
            <a:avLst/>
          </a:prstGeom>
          <a:noFill/>
          <a:ln w="9525">
            <a:noFill/>
          </a:ln>
        </p:spPr>
        <p:txBody>
          <a:bodyPr wrap="square">
            <a:spAutoFit/>
          </a:bodyPr>
          <a:lstStyle>
            <a:lvl1pPr marL="342900" indent="-3429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buChar char="»"/>
              <a:defRPr>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A. 1771.                                                             C. 1788</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cs typeface="Times New Roman" panose="02020603050405020304" charset="0"/>
                <a:sym typeface="Arial" panose="020B0604020202020204" pitchFamily="34" charset="0"/>
              </a:rPr>
              <a:t>B. 1774.                                                             D. 1789</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charset="0"/>
              <a:ea typeface="Times New Roman" panose="02020603050405020304" charset="0"/>
              <a:cs typeface="Times New Roman" panose="02020603050405020304" charset="0"/>
              <a:sym typeface="Arial" panose="020B0604020202020204" pitchFamily="34" charset="0"/>
            </a:endParaRPr>
          </a:p>
        </p:txBody>
      </p:sp>
      <p:sp>
        <p:nvSpPr>
          <p:cNvPr id="6" name="Oval 5"/>
          <p:cNvSpPr/>
          <p:nvPr/>
        </p:nvSpPr>
        <p:spPr>
          <a:xfrm>
            <a:off x="6477000" y="3765550"/>
            <a:ext cx="610235" cy="48133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600650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9">
            <a:extLst>
              <a:ext uri="{FF2B5EF4-FFF2-40B4-BE49-F238E27FC236}">
                <a16:creationId xmlns:a16="http://schemas.microsoft.com/office/drawing/2014/main" id="{01D2B95E-C709-4DE1-B4E9-7ECAC2012F25}"/>
              </a:ext>
            </a:extLst>
          </p:cNvPr>
          <p:cNvSpPr/>
          <p:nvPr/>
        </p:nvSpPr>
        <p:spPr>
          <a:xfrm>
            <a:off x="2028817" y="1512463"/>
            <a:ext cx="2016224" cy="673355"/>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vi-VN" sz="2400" kern="0" dirty="0">
                <a:solidFill>
                  <a:srgbClr val="0000FF"/>
                </a:solidFill>
                <a:latin typeface="Times New Roman" panose="02020603050405020304" pitchFamily="18" charset="0"/>
                <a:cs typeface="Times New Roman" panose="02020603050405020304" pitchFamily="18" charset="0"/>
              </a:rPr>
              <a:t>Tây Sơn</a:t>
            </a:r>
          </a:p>
        </p:txBody>
      </p:sp>
      <p:sp>
        <p:nvSpPr>
          <p:cNvPr id="8" name="Rounded Rectangle 19">
            <a:extLst>
              <a:ext uri="{FF2B5EF4-FFF2-40B4-BE49-F238E27FC236}">
                <a16:creationId xmlns:a16="http://schemas.microsoft.com/office/drawing/2014/main" id="{99706C73-9527-4C28-9DF6-BAD04671B5C6}"/>
              </a:ext>
            </a:extLst>
          </p:cNvPr>
          <p:cNvSpPr/>
          <p:nvPr/>
        </p:nvSpPr>
        <p:spPr>
          <a:xfrm>
            <a:off x="2036583" y="2752872"/>
            <a:ext cx="2008458" cy="673355"/>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vi-VN" sz="2400" kern="0" dirty="0">
                <a:solidFill>
                  <a:srgbClr val="0000FF"/>
                </a:solidFill>
                <a:latin typeface="Times New Roman" panose="02020603050405020304" pitchFamily="18" charset="0"/>
                <a:cs typeface="Times New Roman" panose="02020603050405020304" pitchFamily="18" charset="0"/>
              </a:rPr>
              <a:t>Quang Trung</a:t>
            </a:r>
          </a:p>
        </p:txBody>
      </p:sp>
      <p:sp>
        <p:nvSpPr>
          <p:cNvPr id="11" name="Rounded Rectangle 19">
            <a:extLst>
              <a:ext uri="{FF2B5EF4-FFF2-40B4-BE49-F238E27FC236}">
                <a16:creationId xmlns:a16="http://schemas.microsoft.com/office/drawing/2014/main" id="{01D2B95E-C709-4DE1-B4E9-7ECAC2012F25}"/>
              </a:ext>
            </a:extLst>
          </p:cNvPr>
          <p:cNvSpPr/>
          <p:nvPr/>
        </p:nvSpPr>
        <p:spPr>
          <a:xfrm>
            <a:off x="1999312" y="3919028"/>
            <a:ext cx="2063805" cy="673355"/>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vi-VN" sz="2400" kern="0" dirty="0">
                <a:solidFill>
                  <a:srgbClr val="0000FF"/>
                </a:solidFill>
                <a:latin typeface="Times New Roman" panose="02020603050405020304" pitchFamily="18" charset="0"/>
                <a:cs typeface="Times New Roman" panose="02020603050405020304" pitchFamily="18" charset="0"/>
              </a:rPr>
              <a:t>Quân Xiêm</a:t>
            </a:r>
          </a:p>
        </p:txBody>
      </p:sp>
      <p:pic>
        <p:nvPicPr>
          <p:cNvPr id="2" name="Picture 1"/>
          <p:cNvPicPr>
            <a:picLocks noChangeAspect="1"/>
          </p:cNvPicPr>
          <p:nvPr/>
        </p:nvPicPr>
        <p:blipFill>
          <a:blip r:embed="rId2"/>
          <a:stretch>
            <a:fillRect/>
          </a:stretch>
        </p:blipFill>
        <p:spPr>
          <a:xfrm>
            <a:off x="5951985" y="-17657"/>
            <a:ext cx="6240016" cy="6741368"/>
          </a:xfrm>
          <a:prstGeom prst="rect">
            <a:avLst/>
          </a:prstGeom>
        </p:spPr>
      </p:pic>
      <p:sp>
        <p:nvSpPr>
          <p:cNvPr id="12" name="Rounded Rectangle 19">
            <a:extLst>
              <a:ext uri="{FF2B5EF4-FFF2-40B4-BE49-F238E27FC236}">
                <a16:creationId xmlns:a16="http://schemas.microsoft.com/office/drawing/2014/main" id="{01D2B95E-C709-4DE1-B4E9-7ECAC2012F25}"/>
              </a:ext>
            </a:extLst>
          </p:cNvPr>
          <p:cNvSpPr/>
          <p:nvPr/>
        </p:nvSpPr>
        <p:spPr>
          <a:xfrm>
            <a:off x="1415481" y="5085184"/>
            <a:ext cx="5013722" cy="673355"/>
          </a:xfrm>
          <a:prstGeom prst="roundRect">
            <a:avLst/>
          </a:prstGeom>
          <a:noFill/>
          <a:ln/>
        </p:spPr>
        <p:style>
          <a:lnRef idx="0">
            <a:schemeClr val="accent1"/>
          </a:lnRef>
          <a:fillRef idx="3">
            <a:schemeClr val="accent1"/>
          </a:fillRef>
          <a:effectRef idx="3">
            <a:schemeClr val="accent1"/>
          </a:effectRef>
          <a:fontRef idx="minor">
            <a:schemeClr val="lt1"/>
          </a:fontRef>
        </p:style>
        <p:txBody>
          <a:bodyPr rtlCol="0" anchor="ctr"/>
          <a:lstStyle/>
          <a:p>
            <a:pPr eaLnBrk="0" fontAlgn="base" hangingPunct="0">
              <a:spcBef>
                <a:spcPct val="0"/>
              </a:spcBef>
              <a:spcAft>
                <a:spcPct val="0"/>
              </a:spcAft>
              <a:defRPr/>
            </a:pPr>
            <a:endParaRPr lang="vi-VN" sz="3600" b="1" kern="0" dirty="0">
              <a:solidFill>
                <a:srgbClr val="FF0000"/>
              </a:solidFill>
              <a:latin typeface="Times New Roman" panose="02020603050405020304" pitchFamily="18" charset="0"/>
              <a:cs typeface="Times New Roman" panose="02020603050405020304" pitchFamily="18" charset="0"/>
            </a:endParaRPr>
          </a:p>
        </p:txBody>
      </p:sp>
      <p:sp>
        <p:nvSpPr>
          <p:cNvPr id="15" name="Rounded Rectangle 19">
            <a:extLst>
              <a:ext uri="{FF2B5EF4-FFF2-40B4-BE49-F238E27FC236}">
                <a16:creationId xmlns:a16="http://schemas.microsoft.com/office/drawing/2014/main" id="{01D2B95E-C709-4DE1-B4E9-7ECAC2012F25}"/>
              </a:ext>
            </a:extLst>
          </p:cNvPr>
          <p:cNvSpPr/>
          <p:nvPr/>
        </p:nvSpPr>
        <p:spPr>
          <a:xfrm>
            <a:off x="1343472" y="4995308"/>
            <a:ext cx="4286074" cy="673355"/>
          </a:xfrm>
          <a:prstGeom prst="round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eaLnBrk="0" fontAlgn="base" hangingPunct="0">
              <a:spcBef>
                <a:spcPct val="0"/>
              </a:spcBef>
              <a:spcAft>
                <a:spcPct val="0"/>
              </a:spcAft>
              <a:defRPr/>
            </a:pPr>
            <a:r>
              <a:rPr lang="vi-VN" sz="3600" b="1" kern="0" dirty="0">
                <a:solidFill>
                  <a:srgbClr val="FF0000"/>
                </a:solidFill>
                <a:latin typeface="Times New Roman" panose="02020603050405020304" pitchFamily="18" charset="0"/>
                <a:cs typeface="Times New Roman" panose="02020603050405020304" pitchFamily="18" charset="0"/>
              </a:rPr>
              <a:t>Phong trào Tây Sơn</a:t>
            </a:r>
          </a:p>
        </p:txBody>
      </p:sp>
      <p:sp>
        <p:nvSpPr>
          <p:cNvPr id="16" name="Right Arrow 15"/>
          <p:cNvSpPr/>
          <p:nvPr/>
        </p:nvSpPr>
        <p:spPr>
          <a:xfrm>
            <a:off x="839416" y="5268256"/>
            <a:ext cx="360040"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55629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34545" cy="6878955"/>
          </a:xfrm>
          <a:prstGeom prst="rect">
            <a:avLst/>
          </a:prstGeom>
        </p:spPr>
      </p:pic>
      <p:pic>
        <p:nvPicPr>
          <p:cNvPr id="3" name="Picture 2"/>
          <p:cNvPicPr>
            <a:picLocks noChangeAspect="1"/>
          </p:cNvPicPr>
          <p:nvPr/>
        </p:nvPicPr>
        <p:blipFill>
          <a:blip r:embed="rId2"/>
          <a:stretch>
            <a:fillRect/>
          </a:stretch>
        </p:blipFill>
        <p:spPr>
          <a:xfrm>
            <a:off x="127000" y="127000"/>
            <a:ext cx="12234545" cy="6878955"/>
          </a:xfrm>
          <a:prstGeom prst="rect">
            <a:avLst/>
          </a:prstGeom>
        </p:spPr>
      </p:pic>
      <p:grpSp>
        <p:nvGrpSpPr>
          <p:cNvPr id="167" name="Group 166"/>
          <p:cNvGrpSpPr/>
          <p:nvPr/>
        </p:nvGrpSpPr>
        <p:grpSpPr>
          <a:xfrm>
            <a:off x="686435" y="-10795"/>
            <a:ext cx="10961370" cy="6878955"/>
            <a:chOff x="5865" y="0"/>
            <a:chExt cx="7487" cy="10833"/>
          </a:xfrm>
        </p:grpSpPr>
        <p:grpSp>
          <p:nvGrpSpPr>
            <p:cNvPr id="9" name="Group 9"/>
            <p:cNvGrpSpPr/>
            <p:nvPr/>
          </p:nvGrpSpPr>
          <p:grpSpPr>
            <a:xfrm>
              <a:off x="7301" y="3734"/>
              <a:ext cx="5946" cy="1198"/>
              <a:chOff x="0" y="0"/>
              <a:chExt cx="26624660" cy="8249653"/>
            </a:xfrm>
          </p:grpSpPr>
          <p:sp>
            <p:nvSpPr>
              <p:cNvPr id="10" name="Freeform 10"/>
              <p:cNvSpPr/>
              <p:nvPr/>
            </p:nvSpPr>
            <p:spPr>
              <a:xfrm>
                <a:off x="72390" y="72390"/>
                <a:ext cx="26479881" cy="8104873"/>
              </a:xfrm>
              <a:custGeom>
                <a:avLst/>
                <a:gdLst/>
                <a:ahLst/>
                <a:cxnLst/>
                <a:rect l="l" t="t" r="r" b="b"/>
                <a:pathLst>
                  <a:path w="26479881" h="8104873">
                    <a:moveTo>
                      <a:pt x="0" y="0"/>
                    </a:moveTo>
                    <a:lnTo>
                      <a:pt x="26479881" y="0"/>
                    </a:lnTo>
                    <a:lnTo>
                      <a:pt x="26479881" y="8104873"/>
                    </a:lnTo>
                    <a:lnTo>
                      <a:pt x="0" y="8104873"/>
                    </a:lnTo>
                    <a:lnTo>
                      <a:pt x="0" y="0"/>
                    </a:lnTo>
                    <a:close/>
                  </a:path>
                </a:pathLst>
              </a:custGeom>
              <a:solidFill>
                <a:srgbClr val="D6C3FF"/>
              </a:solidFill>
            </p:spPr>
          </p:sp>
          <p:sp>
            <p:nvSpPr>
              <p:cNvPr id="11" name="Freeform 11"/>
              <p:cNvSpPr/>
              <p:nvPr/>
            </p:nvSpPr>
            <p:spPr>
              <a:xfrm>
                <a:off x="0" y="0"/>
                <a:ext cx="26624660" cy="8249652"/>
              </a:xfrm>
              <a:custGeom>
                <a:avLst/>
                <a:gdLst/>
                <a:ahLst/>
                <a:cxnLst/>
                <a:rect l="l" t="t" r="r" b="b"/>
                <a:pathLst>
                  <a:path w="26624660" h="8249652">
                    <a:moveTo>
                      <a:pt x="26479881" y="8104873"/>
                    </a:moveTo>
                    <a:lnTo>
                      <a:pt x="26624660" y="8104873"/>
                    </a:lnTo>
                    <a:lnTo>
                      <a:pt x="26624660" y="8249652"/>
                    </a:lnTo>
                    <a:lnTo>
                      <a:pt x="26479881" y="8249652"/>
                    </a:lnTo>
                    <a:lnTo>
                      <a:pt x="26479881" y="8104873"/>
                    </a:lnTo>
                    <a:close/>
                    <a:moveTo>
                      <a:pt x="0" y="144780"/>
                    </a:moveTo>
                    <a:lnTo>
                      <a:pt x="144780" y="144780"/>
                    </a:lnTo>
                    <a:lnTo>
                      <a:pt x="144780" y="8104873"/>
                    </a:lnTo>
                    <a:lnTo>
                      <a:pt x="0" y="8104873"/>
                    </a:lnTo>
                    <a:lnTo>
                      <a:pt x="0" y="144780"/>
                    </a:lnTo>
                    <a:close/>
                    <a:moveTo>
                      <a:pt x="0" y="8104873"/>
                    </a:moveTo>
                    <a:lnTo>
                      <a:pt x="144780" y="8104873"/>
                    </a:lnTo>
                    <a:lnTo>
                      <a:pt x="144780" y="8249652"/>
                    </a:lnTo>
                    <a:lnTo>
                      <a:pt x="0" y="8249652"/>
                    </a:lnTo>
                    <a:lnTo>
                      <a:pt x="0" y="8104873"/>
                    </a:lnTo>
                    <a:close/>
                    <a:moveTo>
                      <a:pt x="26479881" y="144780"/>
                    </a:moveTo>
                    <a:lnTo>
                      <a:pt x="26624660" y="144780"/>
                    </a:lnTo>
                    <a:lnTo>
                      <a:pt x="26624660" y="8104873"/>
                    </a:lnTo>
                    <a:lnTo>
                      <a:pt x="26479881" y="8104873"/>
                    </a:lnTo>
                    <a:lnTo>
                      <a:pt x="26479881" y="144780"/>
                    </a:lnTo>
                    <a:close/>
                    <a:moveTo>
                      <a:pt x="144780" y="8104873"/>
                    </a:moveTo>
                    <a:lnTo>
                      <a:pt x="26479881" y="8104873"/>
                    </a:lnTo>
                    <a:lnTo>
                      <a:pt x="26479881" y="8249652"/>
                    </a:lnTo>
                    <a:lnTo>
                      <a:pt x="144780" y="8249652"/>
                    </a:lnTo>
                    <a:lnTo>
                      <a:pt x="144780" y="8104873"/>
                    </a:lnTo>
                    <a:close/>
                    <a:moveTo>
                      <a:pt x="26479881" y="0"/>
                    </a:moveTo>
                    <a:lnTo>
                      <a:pt x="26624660" y="0"/>
                    </a:lnTo>
                    <a:lnTo>
                      <a:pt x="26624660" y="144780"/>
                    </a:lnTo>
                    <a:lnTo>
                      <a:pt x="26479881" y="144780"/>
                    </a:lnTo>
                    <a:lnTo>
                      <a:pt x="26479881" y="0"/>
                    </a:lnTo>
                    <a:close/>
                    <a:moveTo>
                      <a:pt x="0" y="0"/>
                    </a:moveTo>
                    <a:lnTo>
                      <a:pt x="144780" y="0"/>
                    </a:lnTo>
                    <a:lnTo>
                      <a:pt x="144780" y="144780"/>
                    </a:lnTo>
                    <a:lnTo>
                      <a:pt x="0" y="144780"/>
                    </a:lnTo>
                    <a:lnTo>
                      <a:pt x="0" y="0"/>
                    </a:lnTo>
                    <a:close/>
                    <a:moveTo>
                      <a:pt x="144780" y="0"/>
                    </a:moveTo>
                    <a:lnTo>
                      <a:pt x="26479881" y="0"/>
                    </a:lnTo>
                    <a:lnTo>
                      <a:pt x="26479881" y="144780"/>
                    </a:lnTo>
                    <a:lnTo>
                      <a:pt x="144780" y="144780"/>
                    </a:lnTo>
                    <a:lnTo>
                      <a:pt x="144780" y="0"/>
                    </a:lnTo>
                    <a:close/>
                  </a:path>
                </a:pathLst>
              </a:custGeom>
              <a:solidFill>
                <a:srgbClr val="2B262E"/>
              </a:solidFill>
            </p:spPr>
          </p:sp>
        </p:grpSp>
        <p:grpSp>
          <p:nvGrpSpPr>
            <p:cNvPr id="17" name="Group 17"/>
            <p:cNvGrpSpPr/>
            <p:nvPr/>
          </p:nvGrpSpPr>
          <p:grpSpPr>
            <a:xfrm>
              <a:off x="6044" y="2439"/>
              <a:ext cx="5525" cy="1031"/>
              <a:chOff x="0" y="0"/>
              <a:chExt cx="26624660" cy="8249653"/>
            </a:xfrm>
          </p:grpSpPr>
          <p:sp>
            <p:nvSpPr>
              <p:cNvPr id="18" name="Freeform 18"/>
              <p:cNvSpPr/>
              <p:nvPr/>
            </p:nvSpPr>
            <p:spPr>
              <a:xfrm>
                <a:off x="72390" y="72390"/>
                <a:ext cx="26479881" cy="8104873"/>
              </a:xfrm>
              <a:custGeom>
                <a:avLst/>
                <a:gdLst/>
                <a:ahLst/>
                <a:cxnLst/>
                <a:rect l="l" t="t" r="r" b="b"/>
                <a:pathLst>
                  <a:path w="26479881" h="8104873">
                    <a:moveTo>
                      <a:pt x="0" y="0"/>
                    </a:moveTo>
                    <a:lnTo>
                      <a:pt x="26479881" y="0"/>
                    </a:lnTo>
                    <a:lnTo>
                      <a:pt x="26479881" y="8104873"/>
                    </a:lnTo>
                    <a:lnTo>
                      <a:pt x="0" y="8104873"/>
                    </a:lnTo>
                    <a:lnTo>
                      <a:pt x="0" y="0"/>
                    </a:lnTo>
                    <a:close/>
                  </a:path>
                </a:pathLst>
              </a:custGeom>
              <a:solidFill>
                <a:srgbClr val="FFC0CB"/>
              </a:solidFill>
            </p:spPr>
          </p:sp>
          <p:sp>
            <p:nvSpPr>
              <p:cNvPr id="19" name="Freeform 19"/>
              <p:cNvSpPr/>
              <p:nvPr/>
            </p:nvSpPr>
            <p:spPr>
              <a:xfrm>
                <a:off x="0" y="0"/>
                <a:ext cx="26624660" cy="8249652"/>
              </a:xfrm>
              <a:custGeom>
                <a:avLst/>
                <a:gdLst/>
                <a:ahLst/>
                <a:cxnLst/>
                <a:rect l="l" t="t" r="r" b="b"/>
                <a:pathLst>
                  <a:path w="26624660" h="8249652">
                    <a:moveTo>
                      <a:pt x="26479881" y="8104873"/>
                    </a:moveTo>
                    <a:lnTo>
                      <a:pt x="26624660" y="8104873"/>
                    </a:lnTo>
                    <a:lnTo>
                      <a:pt x="26624660" y="8249652"/>
                    </a:lnTo>
                    <a:lnTo>
                      <a:pt x="26479881" y="8249652"/>
                    </a:lnTo>
                    <a:lnTo>
                      <a:pt x="26479881" y="8104873"/>
                    </a:lnTo>
                    <a:close/>
                    <a:moveTo>
                      <a:pt x="0" y="144780"/>
                    </a:moveTo>
                    <a:lnTo>
                      <a:pt x="144780" y="144780"/>
                    </a:lnTo>
                    <a:lnTo>
                      <a:pt x="144780" y="8104873"/>
                    </a:lnTo>
                    <a:lnTo>
                      <a:pt x="0" y="8104873"/>
                    </a:lnTo>
                    <a:lnTo>
                      <a:pt x="0" y="144780"/>
                    </a:lnTo>
                    <a:close/>
                    <a:moveTo>
                      <a:pt x="0" y="8104873"/>
                    </a:moveTo>
                    <a:lnTo>
                      <a:pt x="144780" y="8104873"/>
                    </a:lnTo>
                    <a:lnTo>
                      <a:pt x="144780" y="8249652"/>
                    </a:lnTo>
                    <a:lnTo>
                      <a:pt x="0" y="8249652"/>
                    </a:lnTo>
                    <a:lnTo>
                      <a:pt x="0" y="8104873"/>
                    </a:lnTo>
                    <a:close/>
                    <a:moveTo>
                      <a:pt x="26479881" y="144780"/>
                    </a:moveTo>
                    <a:lnTo>
                      <a:pt x="26624660" y="144780"/>
                    </a:lnTo>
                    <a:lnTo>
                      <a:pt x="26624660" y="8104873"/>
                    </a:lnTo>
                    <a:lnTo>
                      <a:pt x="26479881" y="8104873"/>
                    </a:lnTo>
                    <a:lnTo>
                      <a:pt x="26479881" y="144780"/>
                    </a:lnTo>
                    <a:close/>
                    <a:moveTo>
                      <a:pt x="144780" y="8104873"/>
                    </a:moveTo>
                    <a:lnTo>
                      <a:pt x="26479881" y="8104873"/>
                    </a:lnTo>
                    <a:lnTo>
                      <a:pt x="26479881" y="8249652"/>
                    </a:lnTo>
                    <a:lnTo>
                      <a:pt x="144780" y="8249652"/>
                    </a:lnTo>
                    <a:lnTo>
                      <a:pt x="144780" y="8104873"/>
                    </a:lnTo>
                    <a:close/>
                    <a:moveTo>
                      <a:pt x="26479881" y="0"/>
                    </a:moveTo>
                    <a:lnTo>
                      <a:pt x="26624660" y="0"/>
                    </a:lnTo>
                    <a:lnTo>
                      <a:pt x="26624660" y="144780"/>
                    </a:lnTo>
                    <a:lnTo>
                      <a:pt x="26479881" y="144780"/>
                    </a:lnTo>
                    <a:lnTo>
                      <a:pt x="26479881" y="0"/>
                    </a:lnTo>
                    <a:close/>
                    <a:moveTo>
                      <a:pt x="0" y="0"/>
                    </a:moveTo>
                    <a:lnTo>
                      <a:pt x="144780" y="0"/>
                    </a:lnTo>
                    <a:lnTo>
                      <a:pt x="144780" y="144780"/>
                    </a:lnTo>
                    <a:lnTo>
                      <a:pt x="0" y="144780"/>
                    </a:lnTo>
                    <a:lnTo>
                      <a:pt x="0" y="0"/>
                    </a:lnTo>
                    <a:close/>
                    <a:moveTo>
                      <a:pt x="144780" y="0"/>
                    </a:moveTo>
                    <a:lnTo>
                      <a:pt x="26479881" y="0"/>
                    </a:lnTo>
                    <a:lnTo>
                      <a:pt x="26479881" y="144780"/>
                    </a:lnTo>
                    <a:lnTo>
                      <a:pt x="144780" y="144780"/>
                    </a:lnTo>
                    <a:lnTo>
                      <a:pt x="144780" y="0"/>
                    </a:lnTo>
                    <a:close/>
                  </a:path>
                </a:pathLst>
              </a:custGeom>
              <a:solidFill>
                <a:srgbClr val="2B262E"/>
              </a:solidFill>
            </p:spPr>
          </p:sp>
        </p:grpSp>
        <p:grpSp>
          <p:nvGrpSpPr>
            <p:cNvPr id="23" name="Group 23"/>
            <p:cNvGrpSpPr/>
            <p:nvPr/>
          </p:nvGrpSpPr>
          <p:grpSpPr>
            <a:xfrm>
              <a:off x="5865" y="587"/>
              <a:ext cx="7487" cy="1597"/>
              <a:chOff x="0" y="0"/>
              <a:chExt cx="4244848" cy="1761123"/>
            </a:xfrm>
          </p:grpSpPr>
          <p:sp>
            <p:nvSpPr>
              <p:cNvPr id="24" name="Freeform 24"/>
              <p:cNvSpPr/>
              <p:nvPr/>
            </p:nvSpPr>
            <p:spPr>
              <a:xfrm>
                <a:off x="80010" y="80010"/>
                <a:ext cx="4152138" cy="1668413"/>
              </a:xfrm>
              <a:custGeom>
                <a:avLst/>
                <a:gdLst/>
                <a:ahLst/>
                <a:cxnLst/>
                <a:rect l="l" t="t" r="r" b="b"/>
                <a:pathLst>
                  <a:path w="4152138" h="1668413">
                    <a:moveTo>
                      <a:pt x="0" y="1613803"/>
                    </a:moveTo>
                    <a:lnTo>
                      <a:pt x="0" y="1668413"/>
                    </a:lnTo>
                    <a:lnTo>
                      <a:pt x="4152138" y="1668413"/>
                    </a:lnTo>
                    <a:lnTo>
                      <a:pt x="4152138" y="0"/>
                    </a:lnTo>
                    <a:lnTo>
                      <a:pt x="4097528" y="0"/>
                    </a:lnTo>
                    <a:lnTo>
                      <a:pt x="4097528" y="1613803"/>
                    </a:lnTo>
                    <a:close/>
                  </a:path>
                </a:pathLst>
              </a:custGeom>
              <a:solidFill>
                <a:srgbClr val="6AC259"/>
              </a:solidFill>
            </p:spPr>
          </p:sp>
          <p:sp>
            <p:nvSpPr>
              <p:cNvPr id="25" name="Freeform 25"/>
              <p:cNvSpPr/>
              <p:nvPr/>
            </p:nvSpPr>
            <p:spPr>
              <a:xfrm>
                <a:off x="67310" y="67310"/>
                <a:ext cx="4177538" cy="1693813"/>
              </a:xfrm>
              <a:custGeom>
                <a:avLst/>
                <a:gdLst/>
                <a:ahLst/>
                <a:cxnLst/>
                <a:rect l="l" t="t" r="r" b="b"/>
                <a:pathLst>
                  <a:path w="4177538" h="1693813">
                    <a:moveTo>
                      <a:pt x="4110228" y="0"/>
                    </a:moveTo>
                    <a:lnTo>
                      <a:pt x="4110228" y="12700"/>
                    </a:lnTo>
                    <a:lnTo>
                      <a:pt x="4164838" y="12700"/>
                    </a:lnTo>
                    <a:lnTo>
                      <a:pt x="4164838" y="1681113"/>
                    </a:lnTo>
                    <a:lnTo>
                      <a:pt x="12700" y="1681113"/>
                    </a:lnTo>
                    <a:lnTo>
                      <a:pt x="12700" y="1626503"/>
                    </a:lnTo>
                    <a:lnTo>
                      <a:pt x="0" y="1626503"/>
                    </a:lnTo>
                    <a:lnTo>
                      <a:pt x="0" y="1693813"/>
                    </a:lnTo>
                    <a:lnTo>
                      <a:pt x="4177538" y="1693813"/>
                    </a:lnTo>
                    <a:lnTo>
                      <a:pt x="4177538" y="0"/>
                    </a:lnTo>
                    <a:close/>
                  </a:path>
                </a:pathLst>
              </a:custGeom>
              <a:solidFill>
                <a:srgbClr val="2B262E"/>
              </a:solidFill>
            </p:spPr>
          </p:sp>
          <p:sp>
            <p:nvSpPr>
              <p:cNvPr id="26" name="Freeform 26"/>
              <p:cNvSpPr/>
              <p:nvPr/>
            </p:nvSpPr>
            <p:spPr>
              <a:xfrm>
                <a:off x="12700" y="12700"/>
                <a:ext cx="4152138" cy="1668413"/>
              </a:xfrm>
              <a:custGeom>
                <a:avLst/>
                <a:gdLst/>
                <a:ahLst/>
                <a:cxnLst/>
                <a:rect l="l" t="t" r="r" b="b"/>
                <a:pathLst>
                  <a:path w="4152138" h="1668413">
                    <a:moveTo>
                      <a:pt x="0" y="0"/>
                    </a:moveTo>
                    <a:lnTo>
                      <a:pt x="4152138" y="0"/>
                    </a:lnTo>
                    <a:lnTo>
                      <a:pt x="4152138" y="1668413"/>
                    </a:lnTo>
                    <a:lnTo>
                      <a:pt x="0" y="1668413"/>
                    </a:lnTo>
                    <a:close/>
                  </a:path>
                </a:pathLst>
              </a:custGeom>
              <a:solidFill>
                <a:srgbClr val="FFFFFF"/>
              </a:solidFill>
            </p:spPr>
          </p:sp>
          <p:sp>
            <p:nvSpPr>
              <p:cNvPr id="27" name="Freeform 27"/>
              <p:cNvSpPr/>
              <p:nvPr/>
            </p:nvSpPr>
            <p:spPr>
              <a:xfrm>
                <a:off x="0" y="0"/>
                <a:ext cx="4177538" cy="1693813"/>
              </a:xfrm>
              <a:custGeom>
                <a:avLst/>
                <a:gdLst/>
                <a:ahLst/>
                <a:cxnLst/>
                <a:rect l="l" t="t" r="r" b="b"/>
                <a:pathLst>
                  <a:path w="4177538" h="1693813">
                    <a:moveTo>
                      <a:pt x="80010" y="1693813"/>
                    </a:moveTo>
                    <a:lnTo>
                      <a:pt x="4177538" y="1693813"/>
                    </a:lnTo>
                    <a:lnTo>
                      <a:pt x="4177538" y="80010"/>
                    </a:lnTo>
                    <a:lnTo>
                      <a:pt x="4177538" y="67310"/>
                    </a:lnTo>
                    <a:lnTo>
                      <a:pt x="4177538" y="0"/>
                    </a:lnTo>
                    <a:lnTo>
                      <a:pt x="0" y="0"/>
                    </a:lnTo>
                    <a:lnTo>
                      <a:pt x="0" y="1693813"/>
                    </a:lnTo>
                    <a:lnTo>
                      <a:pt x="67310" y="1693813"/>
                    </a:lnTo>
                    <a:lnTo>
                      <a:pt x="80010" y="1693813"/>
                    </a:lnTo>
                    <a:close/>
                    <a:moveTo>
                      <a:pt x="12700" y="12700"/>
                    </a:moveTo>
                    <a:lnTo>
                      <a:pt x="4164838" y="12700"/>
                    </a:lnTo>
                    <a:lnTo>
                      <a:pt x="4164838" y="1681113"/>
                    </a:lnTo>
                    <a:lnTo>
                      <a:pt x="12700" y="1681113"/>
                    </a:lnTo>
                    <a:lnTo>
                      <a:pt x="12700" y="12700"/>
                    </a:lnTo>
                    <a:close/>
                  </a:path>
                </a:pathLst>
              </a:custGeom>
              <a:solidFill>
                <a:srgbClr val="2B262E"/>
              </a:solidFill>
            </p:spPr>
          </p:sp>
        </p:grpSp>
        <p:sp>
          <p:nvSpPr>
            <p:cNvPr id="28" name="TextBox 28"/>
            <p:cNvSpPr txBox="1"/>
            <p:nvPr/>
          </p:nvSpPr>
          <p:spPr>
            <a:xfrm>
              <a:off x="6243" y="720"/>
              <a:ext cx="6776" cy="1244"/>
            </a:xfrm>
            <a:prstGeom prst="rect">
              <a:avLst/>
            </a:prstGeom>
          </p:spPr>
          <p:txBody>
            <a:bodyPr wrap="square" lIns="0" tIns="0" rIns="0" bIns="0" rtlCol="0" anchor="t">
              <a:spAutoFit/>
            </a:bodyPr>
            <a:lstStyle/>
            <a:p>
              <a:pPr marL="0" marR="0" lvl="0" indent="0" algn="ctr" defTabSz="914400" rtl="0" eaLnBrk="1" fontAlgn="auto" latinLnBrk="0" hangingPunct="1">
                <a:lnSpc>
                  <a:spcPts val="6160"/>
                </a:lnSpc>
                <a:spcBef>
                  <a:spcPts val="0"/>
                </a:spcBef>
                <a:spcAft>
                  <a:spcPts val="0"/>
                </a:spcAft>
                <a:buClrTx/>
                <a:buSzTx/>
                <a:buFontTx/>
                <a:buNone/>
                <a:tabLst/>
                <a:defRPr/>
              </a:pPr>
              <a:r>
                <a:rPr kumimoji="0" lang="en-US" sz="2000" b="1" i="0" u="none" strike="noStrike" kern="1200" cap="none" spc="-83" normalizeH="0" baseline="0" noProof="0">
                  <a:ln>
                    <a:noFill/>
                  </a:ln>
                  <a:solidFill>
                    <a:srgbClr val="FF0000"/>
                  </a:solidFill>
                  <a:effectLst/>
                  <a:uLnTx/>
                  <a:uFillTx/>
                  <a:latin typeface="Times New Roman" panose="02020603050405020304" charset="0"/>
                  <a:ea typeface="+mn-ea"/>
                  <a:cs typeface="Times New Roman" panose="02020603050405020304" charset="0"/>
                </a:rPr>
                <a:t>THỐNG KÊ CÁC SỰ KIỆN LỊCH SỬ CỦA PHONG TRÀO TÂY SƠN THEO MẪU</a:t>
              </a:r>
            </a:p>
          </p:txBody>
        </p:sp>
        <p:sp>
          <p:nvSpPr>
            <p:cNvPr id="30" name="Freeform 30"/>
            <p:cNvSpPr/>
            <p:nvPr/>
          </p:nvSpPr>
          <p:spPr>
            <a:xfrm>
              <a:off x="6115" y="825"/>
              <a:ext cx="6864" cy="383"/>
            </a:xfrm>
            <a:custGeom>
              <a:avLst/>
              <a:gdLst/>
              <a:ahLst/>
              <a:cxnLst/>
              <a:rect l="l" t="t" r="r" b="b"/>
              <a:pathLst>
                <a:path w="41735505" h="2749722">
                  <a:moveTo>
                    <a:pt x="0" y="0"/>
                  </a:moveTo>
                  <a:lnTo>
                    <a:pt x="41735505" y="0"/>
                  </a:lnTo>
                  <a:lnTo>
                    <a:pt x="41735505" y="2749722"/>
                  </a:lnTo>
                  <a:lnTo>
                    <a:pt x="0" y="2749722"/>
                  </a:lnTo>
                  <a:lnTo>
                    <a:pt x="0" y="0"/>
                  </a:lnTo>
                  <a:close/>
                </a:path>
              </a:pathLst>
            </a:custGeom>
            <a:solidFill>
              <a:srgbClr val="F58634"/>
            </a:solidFill>
          </p:spPr>
        </p:sp>
        <p:grpSp>
          <p:nvGrpSpPr>
            <p:cNvPr id="47" name="Group 47"/>
            <p:cNvGrpSpPr/>
            <p:nvPr/>
          </p:nvGrpSpPr>
          <p:grpSpPr>
            <a:xfrm>
              <a:off x="6031" y="3770"/>
              <a:ext cx="1026" cy="1070"/>
              <a:chOff x="0" y="0"/>
              <a:chExt cx="1153776" cy="1426528"/>
            </a:xfrm>
          </p:grpSpPr>
          <p:sp>
            <p:nvSpPr>
              <p:cNvPr id="48" name="Freeform 48"/>
              <p:cNvSpPr/>
              <p:nvPr/>
            </p:nvSpPr>
            <p:spPr>
              <a:xfrm>
                <a:off x="80010" y="80010"/>
                <a:ext cx="1061066" cy="1333818"/>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D6C3FF"/>
              </a:solidFill>
            </p:spPr>
          </p:sp>
          <p:sp>
            <p:nvSpPr>
              <p:cNvPr id="49" name="Freeform 49"/>
              <p:cNvSpPr/>
              <p:nvPr/>
            </p:nvSpPr>
            <p:spPr>
              <a:xfrm>
                <a:off x="67310" y="67310"/>
                <a:ext cx="1086466" cy="1359218"/>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50" name="Freeform 50"/>
              <p:cNvSpPr/>
              <p:nvPr/>
            </p:nvSpPr>
            <p:spPr>
              <a:xfrm>
                <a:off x="12700" y="12700"/>
                <a:ext cx="1061066" cy="1333818"/>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51" name="Freeform 51"/>
              <p:cNvSpPr/>
              <p:nvPr/>
            </p:nvSpPr>
            <p:spPr>
              <a:xfrm>
                <a:off x="0" y="0"/>
                <a:ext cx="1086466" cy="1359218"/>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grpSp>
          <p:nvGrpSpPr>
            <p:cNvPr id="55" name="Group 55"/>
            <p:cNvGrpSpPr/>
            <p:nvPr/>
          </p:nvGrpSpPr>
          <p:grpSpPr>
            <a:xfrm>
              <a:off x="11897" y="2419"/>
              <a:ext cx="1314" cy="1000"/>
              <a:chOff x="0" y="0"/>
              <a:chExt cx="1153776" cy="1426528"/>
            </a:xfrm>
          </p:grpSpPr>
          <p:sp>
            <p:nvSpPr>
              <p:cNvPr id="56" name="Freeform 56"/>
              <p:cNvSpPr/>
              <p:nvPr/>
            </p:nvSpPr>
            <p:spPr>
              <a:xfrm>
                <a:off x="80010" y="80010"/>
                <a:ext cx="1061066" cy="1333818"/>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FFC0CB"/>
              </a:solidFill>
            </p:spPr>
          </p:sp>
          <p:sp>
            <p:nvSpPr>
              <p:cNvPr id="57" name="Freeform 57"/>
              <p:cNvSpPr/>
              <p:nvPr/>
            </p:nvSpPr>
            <p:spPr>
              <a:xfrm>
                <a:off x="67310" y="67310"/>
                <a:ext cx="1086466" cy="1359218"/>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58" name="Freeform 58"/>
              <p:cNvSpPr/>
              <p:nvPr/>
            </p:nvSpPr>
            <p:spPr>
              <a:xfrm>
                <a:off x="12700" y="12700"/>
                <a:ext cx="1061066" cy="1333818"/>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59" name="Freeform 59"/>
              <p:cNvSpPr/>
              <p:nvPr/>
            </p:nvSpPr>
            <p:spPr>
              <a:xfrm>
                <a:off x="0" y="0"/>
                <a:ext cx="1086466" cy="1359218"/>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grpSp>
          <p:nvGrpSpPr>
            <p:cNvPr id="70" name="Group 70"/>
            <p:cNvGrpSpPr/>
            <p:nvPr/>
          </p:nvGrpSpPr>
          <p:grpSpPr>
            <a:xfrm>
              <a:off x="7423" y="6543"/>
              <a:ext cx="5799" cy="1205"/>
              <a:chOff x="0" y="0"/>
              <a:chExt cx="26624660" cy="8249653"/>
            </a:xfrm>
          </p:grpSpPr>
          <p:sp>
            <p:nvSpPr>
              <p:cNvPr id="71" name="Freeform 71"/>
              <p:cNvSpPr/>
              <p:nvPr/>
            </p:nvSpPr>
            <p:spPr>
              <a:xfrm>
                <a:off x="72390" y="72390"/>
                <a:ext cx="26479881" cy="8104873"/>
              </a:xfrm>
              <a:custGeom>
                <a:avLst/>
                <a:gdLst/>
                <a:ahLst/>
                <a:cxnLst/>
                <a:rect l="l" t="t" r="r" b="b"/>
                <a:pathLst>
                  <a:path w="26479881" h="8104873">
                    <a:moveTo>
                      <a:pt x="0" y="0"/>
                    </a:moveTo>
                    <a:lnTo>
                      <a:pt x="26479881" y="0"/>
                    </a:lnTo>
                    <a:lnTo>
                      <a:pt x="26479881" y="8104873"/>
                    </a:lnTo>
                    <a:lnTo>
                      <a:pt x="0" y="8104873"/>
                    </a:lnTo>
                    <a:lnTo>
                      <a:pt x="0" y="0"/>
                    </a:lnTo>
                    <a:close/>
                  </a:path>
                </a:pathLst>
              </a:custGeom>
              <a:solidFill>
                <a:srgbClr val="F9C374"/>
              </a:solidFill>
            </p:spPr>
          </p:sp>
          <p:sp>
            <p:nvSpPr>
              <p:cNvPr id="72" name="Freeform 72"/>
              <p:cNvSpPr/>
              <p:nvPr/>
            </p:nvSpPr>
            <p:spPr>
              <a:xfrm>
                <a:off x="0" y="0"/>
                <a:ext cx="26624660" cy="8249652"/>
              </a:xfrm>
              <a:custGeom>
                <a:avLst/>
                <a:gdLst/>
                <a:ahLst/>
                <a:cxnLst/>
                <a:rect l="l" t="t" r="r" b="b"/>
                <a:pathLst>
                  <a:path w="26624660" h="8249652">
                    <a:moveTo>
                      <a:pt x="26479881" y="8104873"/>
                    </a:moveTo>
                    <a:lnTo>
                      <a:pt x="26624660" y="8104873"/>
                    </a:lnTo>
                    <a:lnTo>
                      <a:pt x="26624660" y="8249652"/>
                    </a:lnTo>
                    <a:lnTo>
                      <a:pt x="26479881" y="8249652"/>
                    </a:lnTo>
                    <a:lnTo>
                      <a:pt x="26479881" y="8104873"/>
                    </a:lnTo>
                    <a:close/>
                    <a:moveTo>
                      <a:pt x="0" y="144780"/>
                    </a:moveTo>
                    <a:lnTo>
                      <a:pt x="144780" y="144780"/>
                    </a:lnTo>
                    <a:lnTo>
                      <a:pt x="144780" y="8104873"/>
                    </a:lnTo>
                    <a:lnTo>
                      <a:pt x="0" y="8104873"/>
                    </a:lnTo>
                    <a:lnTo>
                      <a:pt x="0" y="144780"/>
                    </a:lnTo>
                    <a:close/>
                    <a:moveTo>
                      <a:pt x="0" y="8104873"/>
                    </a:moveTo>
                    <a:lnTo>
                      <a:pt x="144780" y="8104873"/>
                    </a:lnTo>
                    <a:lnTo>
                      <a:pt x="144780" y="8249652"/>
                    </a:lnTo>
                    <a:lnTo>
                      <a:pt x="0" y="8249652"/>
                    </a:lnTo>
                    <a:lnTo>
                      <a:pt x="0" y="8104873"/>
                    </a:lnTo>
                    <a:close/>
                    <a:moveTo>
                      <a:pt x="26479881" y="144780"/>
                    </a:moveTo>
                    <a:lnTo>
                      <a:pt x="26624660" y="144780"/>
                    </a:lnTo>
                    <a:lnTo>
                      <a:pt x="26624660" y="8104873"/>
                    </a:lnTo>
                    <a:lnTo>
                      <a:pt x="26479881" y="8104873"/>
                    </a:lnTo>
                    <a:lnTo>
                      <a:pt x="26479881" y="144780"/>
                    </a:lnTo>
                    <a:close/>
                    <a:moveTo>
                      <a:pt x="144780" y="8104873"/>
                    </a:moveTo>
                    <a:lnTo>
                      <a:pt x="26479881" y="8104873"/>
                    </a:lnTo>
                    <a:lnTo>
                      <a:pt x="26479881" y="8249652"/>
                    </a:lnTo>
                    <a:lnTo>
                      <a:pt x="144780" y="8249652"/>
                    </a:lnTo>
                    <a:lnTo>
                      <a:pt x="144780" y="8104873"/>
                    </a:lnTo>
                    <a:close/>
                    <a:moveTo>
                      <a:pt x="26479881" y="0"/>
                    </a:moveTo>
                    <a:lnTo>
                      <a:pt x="26624660" y="0"/>
                    </a:lnTo>
                    <a:lnTo>
                      <a:pt x="26624660" y="144780"/>
                    </a:lnTo>
                    <a:lnTo>
                      <a:pt x="26479881" y="144780"/>
                    </a:lnTo>
                    <a:lnTo>
                      <a:pt x="26479881" y="0"/>
                    </a:lnTo>
                    <a:close/>
                    <a:moveTo>
                      <a:pt x="0" y="0"/>
                    </a:moveTo>
                    <a:lnTo>
                      <a:pt x="144780" y="0"/>
                    </a:lnTo>
                    <a:lnTo>
                      <a:pt x="144780" y="144780"/>
                    </a:lnTo>
                    <a:lnTo>
                      <a:pt x="0" y="144780"/>
                    </a:lnTo>
                    <a:lnTo>
                      <a:pt x="0" y="0"/>
                    </a:lnTo>
                    <a:close/>
                    <a:moveTo>
                      <a:pt x="144780" y="0"/>
                    </a:moveTo>
                    <a:lnTo>
                      <a:pt x="26479881" y="0"/>
                    </a:lnTo>
                    <a:lnTo>
                      <a:pt x="26479881" y="144780"/>
                    </a:lnTo>
                    <a:lnTo>
                      <a:pt x="144780" y="144780"/>
                    </a:lnTo>
                    <a:lnTo>
                      <a:pt x="144780" y="0"/>
                    </a:lnTo>
                    <a:close/>
                  </a:path>
                </a:pathLst>
              </a:custGeom>
              <a:solidFill>
                <a:srgbClr val="2B262E"/>
              </a:solidFill>
            </p:spPr>
          </p:sp>
        </p:grpSp>
        <p:grpSp>
          <p:nvGrpSpPr>
            <p:cNvPr id="73" name="Group 73"/>
            <p:cNvGrpSpPr/>
            <p:nvPr/>
          </p:nvGrpSpPr>
          <p:grpSpPr>
            <a:xfrm>
              <a:off x="5896" y="6555"/>
              <a:ext cx="1300" cy="1161"/>
              <a:chOff x="0" y="0"/>
              <a:chExt cx="1153776" cy="1426528"/>
            </a:xfrm>
          </p:grpSpPr>
          <p:sp>
            <p:nvSpPr>
              <p:cNvPr id="74" name="Freeform 74"/>
              <p:cNvSpPr/>
              <p:nvPr/>
            </p:nvSpPr>
            <p:spPr>
              <a:xfrm>
                <a:off x="80010" y="80010"/>
                <a:ext cx="1061066" cy="1333818"/>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F9C374"/>
              </a:solidFill>
            </p:spPr>
          </p:sp>
          <p:sp>
            <p:nvSpPr>
              <p:cNvPr id="75" name="Freeform 75"/>
              <p:cNvSpPr/>
              <p:nvPr/>
            </p:nvSpPr>
            <p:spPr>
              <a:xfrm>
                <a:off x="67310" y="67310"/>
                <a:ext cx="1086466" cy="1359218"/>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76" name="Freeform 76"/>
              <p:cNvSpPr/>
              <p:nvPr/>
            </p:nvSpPr>
            <p:spPr>
              <a:xfrm>
                <a:off x="12700" y="12700"/>
                <a:ext cx="1061066" cy="1333818"/>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77" name="Freeform 77"/>
              <p:cNvSpPr/>
              <p:nvPr/>
            </p:nvSpPr>
            <p:spPr>
              <a:xfrm>
                <a:off x="0" y="0"/>
                <a:ext cx="1086466" cy="1359218"/>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grpSp>
          <p:nvGrpSpPr>
            <p:cNvPr id="88" name="Group 88"/>
            <p:cNvGrpSpPr/>
            <p:nvPr/>
          </p:nvGrpSpPr>
          <p:grpSpPr>
            <a:xfrm>
              <a:off x="5978" y="5260"/>
              <a:ext cx="5772" cy="1036"/>
              <a:chOff x="0" y="-43223"/>
              <a:chExt cx="26624660" cy="8292875"/>
            </a:xfrm>
          </p:grpSpPr>
          <p:sp>
            <p:nvSpPr>
              <p:cNvPr id="89" name="Freeform 89"/>
              <p:cNvSpPr/>
              <p:nvPr/>
            </p:nvSpPr>
            <p:spPr>
              <a:xfrm>
                <a:off x="72390" y="-43223"/>
                <a:ext cx="26479881" cy="8104873"/>
              </a:xfrm>
              <a:custGeom>
                <a:avLst/>
                <a:gdLst/>
                <a:ahLst/>
                <a:cxnLst/>
                <a:rect l="l" t="t" r="r" b="b"/>
                <a:pathLst>
                  <a:path w="26479881" h="8104873">
                    <a:moveTo>
                      <a:pt x="0" y="0"/>
                    </a:moveTo>
                    <a:lnTo>
                      <a:pt x="26479881" y="0"/>
                    </a:lnTo>
                    <a:lnTo>
                      <a:pt x="26479881" y="8104873"/>
                    </a:lnTo>
                    <a:lnTo>
                      <a:pt x="0" y="8104873"/>
                    </a:lnTo>
                    <a:lnTo>
                      <a:pt x="0" y="0"/>
                    </a:lnTo>
                    <a:close/>
                  </a:path>
                </a:pathLst>
              </a:custGeom>
              <a:solidFill>
                <a:srgbClr val="B6E3F9"/>
              </a:solidFill>
            </p:spPr>
          </p:sp>
          <p:sp>
            <p:nvSpPr>
              <p:cNvPr id="90" name="Freeform 90"/>
              <p:cNvSpPr/>
              <p:nvPr/>
            </p:nvSpPr>
            <p:spPr>
              <a:xfrm>
                <a:off x="0" y="0"/>
                <a:ext cx="26624660" cy="8249652"/>
              </a:xfrm>
              <a:custGeom>
                <a:avLst/>
                <a:gdLst/>
                <a:ahLst/>
                <a:cxnLst/>
                <a:rect l="l" t="t" r="r" b="b"/>
                <a:pathLst>
                  <a:path w="26624660" h="8249652">
                    <a:moveTo>
                      <a:pt x="26479881" y="8104873"/>
                    </a:moveTo>
                    <a:lnTo>
                      <a:pt x="26624660" y="8104873"/>
                    </a:lnTo>
                    <a:lnTo>
                      <a:pt x="26624660" y="8249652"/>
                    </a:lnTo>
                    <a:lnTo>
                      <a:pt x="26479881" y="8249652"/>
                    </a:lnTo>
                    <a:lnTo>
                      <a:pt x="26479881" y="8104873"/>
                    </a:lnTo>
                    <a:close/>
                    <a:moveTo>
                      <a:pt x="0" y="144780"/>
                    </a:moveTo>
                    <a:lnTo>
                      <a:pt x="144780" y="144780"/>
                    </a:lnTo>
                    <a:lnTo>
                      <a:pt x="144780" y="8104873"/>
                    </a:lnTo>
                    <a:lnTo>
                      <a:pt x="0" y="8104873"/>
                    </a:lnTo>
                    <a:lnTo>
                      <a:pt x="0" y="144780"/>
                    </a:lnTo>
                    <a:close/>
                    <a:moveTo>
                      <a:pt x="0" y="8104873"/>
                    </a:moveTo>
                    <a:lnTo>
                      <a:pt x="144780" y="8104873"/>
                    </a:lnTo>
                    <a:lnTo>
                      <a:pt x="144780" y="8249652"/>
                    </a:lnTo>
                    <a:lnTo>
                      <a:pt x="0" y="8249652"/>
                    </a:lnTo>
                    <a:lnTo>
                      <a:pt x="0" y="8104873"/>
                    </a:lnTo>
                    <a:close/>
                    <a:moveTo>
                      <a:pt x="26479881" y="144780"/>
                    </a:moveTo>
                    <a:lnTo>
                      <a:pt x="26624660" y="144780"/>
                    </a:lnTo>
                    <a:lnTo>
                      <a:pt x="26624660" y="8104873"/>
                    </a:lnTo>
                    <a:lnTo>
                      <a:pt x="26479881" y="8104873"/>
                    </a:lnTo>
                    <a:lnTo>
                      <a:pt x="26479881" y="144780"/>
                    </a:lnTo>
                    <a:close/>
                    <a:moveTo>
                      <a:pt x="144780" y="8104873"/>
                    </a:moveTo>
                    <a:lnTo>
                      <a:pt x="26479881" y="8104873"/>
                    </a:lnTo>
                    <a:lnTo>
                      <a:pt x="26479881" y="8249652"/>
                    </a:lnTo>
                    <a:lnTo>
                      <a:pt x="144780" y="8249652"/>
                    </a:lnTo>
                    <a:lnTo>
                      <a:pt x="144780" y="8104873"/>
                    </a:lnTo>
                    <a:close/>
                    <a:moveTo>
                      <a:pt x="26479881" y="0"/>
                    </a:moveTo>
                    <a:lnTo>
                      <a:pt x="26624660" y="0"/>
                    </a:lnTo>
                    <a:lnTo>
                      <a:pt x="26624660" y="144780"/>
                    </a:lnTo>
                    <a:lnTo>
                      <a:pt x="26479881" y="144780"/>
                    </a:lnTo>
                    <a:lnTo>
                      <a:pt x="26479881" y="0"/>
                    </a:lnTo>
                    <a:close/>
                    <a:moveTo>
                      <a:pt x="0" y="0"/>
                    </a:moveTo>
                    <a:lnTo>
                      <a:pt x="144780" y="0"/>
                    </a:lnTo>
                    <a:lnTo>
                      <a:pt x="144780" y="144780"/>
                    </a:lnTo>
                    <a:lnTo>
                      <a:pt x="0" y="144780"/>
                    </a:lnTo>
                    <a:lnTo>
                      <a:pt x="0" y="0"/>
                    </a:lnTo>
                    <a:close/>
                    <a:moveTo>
                      <a:pt x="144780" y="0"/>
                    </a:moveTo>
                    <a:lnTo>
                      <a:pt x="26479881" y="0"/>
                    </a:lnTo>
                    <a:lnTo>
                      <a:pt x="26479881" y="144780"/>
                    </a:lnTo>
                    <a:lnTo>
                      <a:pt x="144780" y="144780"/>
                    </a:lnTo>
                    <a:lnTo>
                      <a:pt x="144780" y="0"/>
                    </a:lnTo>
                    <a:close/>
                  </a:path>
                </a:pathLst>
              </a:custGeom>
              <a:solidFill>
                <a:srgbClr val="2B262E"/>
              </a:solidFill>
            </p:spPr>
          </p:sp>
        </p:grpSp>
        <p:grpSp>
          <p:nvGrpSpPr>
            <p:cNvPr id="91" name="Group 91"/>
            <p:cNvGrpSpPr/>
            <p:nvPr/>
          </p:nvGrpSpPr>
          <p:grpSpPr>
            <a:xfrm>
              <a:off x="12080" y="5257"/>
              <a:ext cx="1081" cy="1008"/>
              <a:chOff x="0" y="0"/>
              <a:chExt cx="1153776" cy="1426528"/>
            </a:xfrm>
          </p:grpSpPr>
          <p:sp>
            <p:nvSpPr>
              <p:cNvPr id="92" name="Freeform 92"/>
              <p:cNvSpPr/>
              <p:nvPr/>
            </p:nvSpPr>
            <p:spPr>
              <a:xfrm>
                <a:off x="80010" y="80010"/>
                <a:ext cx="1061066" cy="1333818"/>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FFF76A"/>
              </a:solidFill>
            </p:spPr>
          </p:sp>
          <p:sp>
            <p:nvSpPr>
              <p:cNvPr id="93" name="Freeform 93"/>
              <p:cNvSpPr/>
              <p:nvPr/>
            </p:nvSpPr>
            <p:spPr>
              <a:xfrm>
                <a:off x="67310" y="67310"/>
                <a:ext cx="1086466" cy="1359218"/>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94" name="Freeform 94"/>
              <p:cNvSpPr/>
              <p:nvPr/>
            </p:nvSpPr>
            <p:spPr>
              <a:xfrm>
                <a:off x="12700" y="12700"/>
                <a:ext cx="1061066" cy="1333818"/>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95" name="Freeform 95"/>
              <p:cNvSpPr/>
              <p:nvPr/>
            </p:nvSpPr>
            <p:spPr>
              <a:xfrm>
                <a:off x="0" y="0"/>
                <a:ext cx="1086466" cy="1359218"/>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grpSp>
          <p:nvGrpSpPr>
            <p:cNvPr id="106" name="Group 106"/>
            <p:cNvGrpSpPr/>
            <p:nvPr/>
          </p:nvGrpSpPr>
          <p:grpSpPr>
            <a:xfrm>
              <a:off x="5972" y="8057"/>
              <a:ext cx="5813" cy="1213"/>
              <a:chOff x="0" y="0"/>
              <a:chExt cx="26624660" cy="8249653"/>
            </a:xfrm>
          </p:grpSpPr>
          <p:sp>
            <p:nvSpPr>
              <p:cNvPr id="107" name="Freeform 107"/>
              <p:cNvSpPr/>
              <p:nvPr/>
            </p:nvSpPr>
            <p:spPr>
              <a:xfrm>
                <a:off x="72390" y="72390"/>
                <a:ext cx="26479881" cy="8104873"/>
              </a:xfrm>
              <a:custGeom>
                <a:avLst/>
                <a:gdLst/>
                <a:ahLst/>
                <a:cxnLst/>
                <a:rect l="l" t="t" r="r" b="b"/>
                <a:pathLst>
                  <a:path w="26479881" h="8104873">
                    <a:moveTo>
                      <a:pt x="0" y="0"/>
                    </a:moveTo>
                    <a:lnTo>
                      <a:pt x="26479881" y="0"/>
                    </a:lnTo>
                    <a:lnTo>
                      <a:pt x="26479881" y="8104873"/>
                    </a:lnTo>
                    <a:lnTo>
                      <a:pt x="0" y="8104873"/>
                    </a:lnTo>
                    <a:lnTo>
                      <a:pt x="0" y="0"/>
                    </a:lnTo>
                    <a:close/>
                  </a:path>
                </a:pathLst>
              </a:custGeom>
            </p:spPr>
            <p:style>
              <a:lnRef idx="1">
                <a:schemeClr val="accent1"/>
              </a:lnRef>
              <a:fillRef idx="2">
                <a:schemeClr val="accent1"/>
              </a:fillRef>
              <a:effectRef idx="1">
                <a:schemeClr val="accent1"/>
              </a:effectRef>
              <a:fontRef idx="minor">
                <a:schemeClr val="dk1"/>
              </a:fontRef>
            </p:style>
          </p:sp>
          <p:sp>
            <p:nvSpPr>
              <p:cNvPr id="108" name="Freeform 108"/>
              <p:cNvSpPr/>
              <p:nvPr/>
            </p:nvSpPr>
            <p:spPr>
              <a:xfrm>
                <a:off x="0" y="0"/>
                <a:ext cx="26624660" cy="8249652"/>
              </a:xfrm>
              <a:custGeom>
                <a:avLst/>
                <a:gdLst/>
                <a:ahLst/>
                <a:cxnLst/>
                <a:rect l="l" t="t" r="r" b="b"/>
                <a:pathLst>
                  <a:path w="26624660" h="8249652">
                    <a:moveTo>
                      <a:pt x="26479881" y="8104873"/>
                    </a:moveTo>
                    <a:lnTo>
                      <a:pt x="26624660" y="8104873"/>
                    </a:lnTo>
                    <a:lnTo>
                      <a:pt x="26624660" y="8249652"/>
                    </a:lnTo>
                    <a:lnTo>
                      <a:pt x="26479881" y="8249652"/>
                    </a:lnTo>
                    <a:lnTo>
                      <a:pt x="26479881" y="8104873"/>
                    </a:lnTo>
                    <a:close/>
                    <a:moveTo>
                      <a:pt x="0" y="144780"/>
                    </a:moveTo>
                    <a:lnTo>
                      <a:pt x="144780" y="144780"/>
                    </a:lnTo>
                    <a:lnTo>
                      <a:pt x="144780" y="8104873"/>
                    </a:lnTo>
                    <a:lnTo>
                      <a:pt x="0" y="8104873"/>
                    </a:lnTo>
                    <a:lnTo>
                      <a:pt x="0" y="144780"/>
                    </a:lnTo>
                    <a:close/>
                    <a:moveTo>
                      <a:pt x="0" y="8104873"/>
                    </a:moveTo>
                    <a:lnTo>
                      <a:pt x="144780" y="8104873"/>
                    </a:lnTo>
                    <a:lnTo>
                      <a:pt x="144780" y="8249652"/>
                    </a:lnTo>
                    <a:lnTo>
                      <a:pt x="0" y="8249652"/>
                    </a:lnTo>
                    <a:lnTo>
                      <a:pt x="0" y="8104873"/>
                    </a:lnTo>
                    <a:close/>
                    <a:moveTo>
                      <a:pt x="26479881" y="144780"/>
                    </a:moveTo>
                    <a:lnTo>
                      <a:pt x="26624660" y="144780"/>
                    </a:lnTo>
                    <a:lnTo>
                      <a:pt x="26624660" y="8104873"/>
                    </a:lnTo>
                    <a:lnTo>
                      <a:pt x="26479881" y="8104873"/>
                    </a:lnTo>
                    <a:lnTo>
                      <a:pt x="26479881" y="144780"/>
                    </a:lnTo>
                    <a:close/>
                    <a:moveTo>
                      <a:pt x="144780" y="8104873"/>
                    </a:moveTo>
                    <a:lnTo>
                      <a:pt x="26479881" y="8104873"/>
                    </a:lnTo>
                    <a:lnTo>
                      <a:pt x="26479881" y="8249652"/>
                    </a:lnTo>
                    <a:lnTo>
                      <a:pt x="144780" y="8249652"/>
                    </a:lnTo>
                    <a:lnTo>
                      <a:pt x="144780" y="8104873"/>
                    </a:lnTo>
                    <a:close/>
                    <a:moveTo>
                      <a:pt x="26479881" y="0"/>
                    </a:moveTo>
                    <a:lnTo>
                      <a:pt x="26624660" y="0"/>
                    </a:lnTo>
                    <a:lnTo>
                      <a:pt x="26624660" y="144780"/>
                    </a:lnTo>
                    <a:lnTo>
                      <a:pt x="26479881" y="144780"/>
                    </a:lnTo>
                    <a:lnTo>
                      <a:pt x="26479881" y="0"/>
                    </a:lnTo>
                    <a:close/>
                    <a:moveTo>
                      <a:pt x="0" y="0"/>
                    </a:moveTo>
                    <a:lnTo>
                      <a:pt x="144780" y="0"/>
                    </a:lnTo>
                    <a:lnTo>
                      <a:pt x="144780" y="144780"/>
                    </a:lnTo>
                    <a:lnTo>
                      <a:pt x="0" y="144780"/>
                    </a:lnTo>
                    <a:lnTo>
                      <a:pt x="0" y="0"/>
                    </a:lnTo>
                    <a:close/>
                    <a:moveTo>
                      <a:pt x="144780" y="0"/>
                    </a:moveTo>
                    <a:lnTo>
                      <a:pt x="26479881" y="0"/>
                    </a:lnTo>
                    <a:lnTo>
                      <a:pt x="26479881" y="144780"/>
                    </a:lnTo>
                    <a:lnTo>
                      <a:pt x="144780" y="144780"/>
                    </a:lnTo>
                    <a:lnTo>
                      <a:pt x="144780" y="0"/>
                    </a:lnTo>
                    <a:close/>
                  </a:path>
                </a:pathLst>
              </a:custGeom>
            </p:spPr>
            <p:style>
              <a:lnRef idx="1">
                <a:schemeClr val="accent3"/>
              </a:lnRef>
              <a:fillRef idx="2">
                <a:schemeClr val="accent3"/>
              </a:fillRef>
              <a:effectRef idx="1">
                <a:schemeClr val="accent3"/>
              </a:effectRef>
              <a:fontRef idx="minor">
                <a:schemeClr val="dk1"/>
              </a:fontRef>
            </p:style>
          </p:sp>
        </p:grpSp>
        <p:grpSp>
          <p:nvGrpSpPr>
            <p:cNvPr id="109" name="Group 109"/>
            <p:cNvGrpSpPr/>
            <p:nvPr/>
          </p:nvGrpSpPr>
          <p:grpSpPr>
            <a:xfrm>
              <a:off x="12005" y="8067"/>
              <a:ext cx="1149" cy="1168"/>
              <a:chOff x="0" y="0"/>
              <a:chExt cx="1153776" cy="1426528"/>
            </a:xfrm>
          </p:grpSpPr>
          <p:sp>
            <p:nvSpPr>
              <p:cNvPr id="110" name="Freeform 110"/>
              <p:cNvSpPr/>
              <p:nvPr/>
            </p:nvSpPr>
            <p:spPr>
              <a:xfrm>
                <a:off x="80010" y="80010"/>
                <a:ext cx="1061066" cy="1333818"/>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FFF76A"/>
              </a:solidFill>
            </p:spPr>
          </p:sp>
          <p:sp>
            <p:nvSpPr>
              <p:cNvPr id="111" name="Freeform 111"/>
              <p:cNvSpPr/>
              <p:nvPr/>
            </p:nvSpPr>
            <p:spPr>
              <a:xfrm>
                <a:off x="67310" y="67310"/>
                <a:ext cx="1086466" cy="1359218"/>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112" name="Freeform 112"/>
              <p:cNvSpPr/>
              <p:nvPr/>
            </p:nvSpPr>
            <p:spPr>
              <a:xfrm>
                <a:off x="12700" y="12700"/>
                <a:ext cx="1061066" cy="1333818"/>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113" name="Freeform 113"/>
              <p:cNvSpPr/>
              <p:nvPr/>
            </p:nvSpPr>
            <p:spPr>
              <a:xfrm>
                <a:off x="0" y="0"/>
                <a:ext cx="1086466" cy="1359218"/>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sp>
          <p:nvSpPr>
            <p:cNvPr id="123" name="Freeform 62"/>
            <p:cNvSpPr/>
            <p:nvPr/>
          </p:nvSpPr>
          <p:spPr>
            <a:xfrm>
              <a:off x="6163" y="2419"/>
              <a:ext cx="5390" cy="933"/>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5"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24" name="Freeform 62"/>
            <p:cNvSpPr/>
            <p:nvPr/>
          </p:nvSpPr>
          <p:spPr>
            <a:xfrm>
              <a:off x="6124" y="3960"/>
              <a:ext cx="781"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NĂM 1774</a:t>
              </a:r>
            </a:p>
          </p:txBody>
        </p:sp>
        <p:sp>
          <p:nvSpPr>
            <p:cNvPr id="125" name="Freeform 62"/>
            <p:cNvSpPr/>
            <p:nvPr/>
          </p:nvSpPr>
          <p:spPr>
            <a:xfrm>
              <a:off x="12202" y="5503"/>
              <a:ext cx="781"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NĂM 1777</a:t>
              </a:r>
            </a:p>
          </p:txBody>
        </p:sp>
        <p:sp>
          <p:nvSpPr>
            <p:cNvPr id="126" name="Freeform 62"/>
            <p:cNvSpPr/>
            <p:nvPr/>
          </p:nvSpPr>
          <p:spPr>
            <a:xfrm>
              <a:off x="6176" y="6840"/>
              <a:ext cx="781"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NĂM 1785</a:t>
              </a:r>
            </a:p>
          </p:txBody>
        </p:sp>
        <p:sp>
          <p:nvSpPr>
            <p:cNvPr id="127" name="Freeform 62"/>
            <p:cNvSpPr/>
            <p:nvPr/>
          </p:nvSpPr>
          <p:spPr>
            <a:xfrm>
              <a:off x="12136" y="8144"/>
              <a:ext cx="781"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10" b="1" i="0" u="none" strike="noStrike" kern="1200" cap="none" spc="0" normalizeH="0" baseline="0" noProof="0">
                  <a:ln>
                    <a:noFill/>
                  </a:ln>
                  <a:solidFill>
                    <a:srgbClr val="04617B">
                      <a:lumMod val="60000"/>
                      <a:lumOff val="40000"/>
                    </a:srgbClr>
                  </a:solidFill>
                  <a:effectLst/>
                  <a:uLnTx/>
                  <a:uFillTx/>
                  <a:latin typeface="Times New Roman" panose="02020603050405020304" charset="0"/>
                  <a:ea typeface="+mn-ea"/>
                  <a:cs typeface="Times New Roman" panose="02020603050405020304" charset="0"/>
                </a:rPr>
                <a:t>NĂM 1789</a:t>
              </a:r>
            </a:p>
          </p:txBody>
        </p:sp>
        <p:sp>
          <p:nvSpPr>
            <p:cNvPr id="128" name="Freeform 62"/>
            <p:cNvSpPr/>
            <p:nvPr/>
          </p:nvSpPr>
          <p:spPr>
            <a:xfrm>
              <a:off x="7371" y="3744"/>
              <a:ext cx="5849" cy="1092"/>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35"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a:t>
              </a:r>
            </a:p>
          </p:txBody>
        </p:sp>
        <p:sp>
          <p:nvSpPr>
            <p:cNvPr id="131" name="Freeform 62"/>
            <p:cNvSpPr/>
            <p:nvPr/>
          </p:nvSpPr>
          <p:spPr>
            <a:xfrm>
              <a:off x="7502" y="6697"/>
              <a:ext cx="5709"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5"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40" name="Freeform 62"/>
            <p:cNvSpPr/>
            <p:nvPr/>
          </p:nvSpPr>
          <p:spPr>
            <a:xfrm>
              <a:off x="6003" y="5219"/>
              <a:ext cx="5182"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10" b="1" i="0" u="none" strike="noStrike" kern="1200" cap="none" spc="0" normalizeH="0" baseline="0" noProof="0">
                <a:ln>
                  <a:noFill/>
                </a:ln>
                <a:solidFill>
                  <a:srgbClr val="04617B">
                    <a:lumMod val="60000"/>
                    <a:lumOff val="40000"/>
                  </a:srgbClr>
                </a:solidFill>
                <a:effectLst/>
                <a:uLnTx/>
                <a:uFillTx/>
                <a:latin typeface="Times New Roman" panose="02020603050405020304" charset="0"/>
                <a:ea typeface="+mn-ea"/>
                <a:cs typeface="Times New Roman" panose="02020603050405020304" charset="0"/>
              </a:endParaRPr>
            </a:p>
          </p:txBody>
        </p:sp>
        <p:grpSp>
          <p:nvGrpSpPr>
            <p:cNvPr id="141" name="Group 88"/>
            <p:cNvGrpSpPr/>
            <p:nvPr/>
          </p:nvGrpSpPr>
          <p:grpSpPr>
            <a:xfrm>
              <a:off x="7301" y="9597"/>
              <a:ext cx="5941" cy="1036"/>
              <a:chOff x="0" y="-43223"/>
              <a:chExt cx="26624660" cy="8292875"/>
            </a:xfrm>
            <a:solidFill>
              <a:schemeClr val="tx1"/>
            </a:solidFill>
          </p:grpSpPr>
          <p:sp>
            <p:nvSpPr>
              <p:cNvPr id="142" name="Freeform 89"/>
              <p:cNvSpPr/>
              <p:nvPr/>
            </p:nvSpPr>
            <p:spPr>
              <a:xfrm>
                <a:off x="72390" y="-43223"/>
                <a:ext cx="26479881" cy="8104873"/>
              </a:xfrm>
              <a:custGeom>
                <a:avLst/>
                <a:gdLst/>
                <a:ahLst/>
                <a:cxnLst/>
                <a:rect l="l" t="t" r="r" b="b"/>
                <a:pathLst>
                  <a:path w="26479881" h="8104873">
                    <a:moveTo>
                      <a:pt x="0" y="0"/>
                    </a:moveTo>
                    <a:lnTo>
                      <a:pt x="26479881" y="0"/>
                    </a:lnTo>
                    <a:lnTo>
                      <a:pt x="26479881" y="8104873"/>
                    </a:lnTo>
                    <a:lnTo>
                      <a:pt x="0" y="8104873"/>
                    </a:lnTo>
                    <a:lnTo>
                      <a:pt x="0" y="0"/>
                    </a:lnTo>
                    <a:close/>
                  </a:path>
                </a:pathLst>
              </a:custGeom>
            </p:spPr>
            <p:style>
              <a:lnRef idx="1">
                <a:schemeClr val="accent6"/>
              </a:lnRef>
              <a:fillRef idx="2">
                <a:schemeClr val="accent6"/>
              </a:fillRef>
              <a:effectRef idx="1">
                <a:schemeClr val="accent6"/>
              </a:effectRef>
              <a:fontRef idx="minor">
                <a:schemeClr val="dk1"/>
              </a:fontRef>
            </p:style>
          </p:sp>
          <p:sp>
            <p:nvSpPr>
              <p:cNvPr id="143" name="Freeform 90"/>
              <p:cNvSpPr/>
              <p:nvPr/>
            </p:nvSpPr>
            <p:spPr>
              <a:xfrm>
                <a:off x="0" y="0"/>
                <a:ext cx="26624660" cy="8249652"/>
              </a:xfrm>
              <a:custGeom>
                <a:avLst/>
                <a:gdLst/>
                <a:ahLst/>
                <a:cxnLst/>
                <a:rect l="l" t="t" r="r" b="b"/>
                <a:pathLst>
                  <a:path w="26624660" h="8249652">
                    <a:moveTo>
                      <a:pt x="26479881" y="8104873"/>
                    </a:moveTo>
                    <a:lnTo>
                      <a:pt x="26624660" y="8104873"/>
                    </a:lnTo>
                    <a:lnTo>
                      <a:pt x="26624660" y="8249652"/>
                    </a:lnTo>
                    <a:lnTo>
                      <a:pt x="26479881" y="8249652"/>
                    </a:lnTo>
                    <a:lnTo>
                      <a:pt x="26479881" y="8104873"/>
                    </a:lnTo>
                    <a:close/>
                    <a:moveTo>
                      <a:pt x="0" y="144780"/>
                    </a:moveTo>
                    <a:lnTo>
                      <a:pt x="144780" y="144780"/>
                    </a:lnTo>
                    <a:lnTo>
                      <a:pt x="144780" y="8104873"/>
                    </a:lnTo>
                    <a:lnTo>
                      <a:pt x="0" y="8104873"/>
                    </a:lnTo>
                    <a:lnTo>
                      <a:pt x="0" y="144780"/>
                    </a:lnTo>
                    <a:close/>
                    <a:moveTo>
                      <a:pt x="0" y="8104873"/>
                    </a:moveTo>
                    <a:lnTo>
                      <a:pt x="144780" y="8104873"/>
                    </a:lnTo>
                    <a:lnTo>
                      <a:pt x="144780" y="8249652"/>
                    </a:lnTo>
                    <a:lnTo>
                      <a:pt x="0" y="8249652"/>
                    </a:lnTo>
                    <a:lnTo>
                      <a:pt x="0" y="8104873"/>
                    </a:lnTo>
                    <a:close/>
                    <a:moveTo>
                      <a:pt x="26479881" y="144780"/>
                    </a:moveTo>
                    <a:lnTo>
                      <a:pt x="26624660" y="144780"/>
                    </a:lnTo>
                    <a:lnTo>
                      <a:pt x="26624660" y="8104873"/>
                    </a:lnTo>
                    <a:lnTo>
                      <a:pt x="26479881" y="8104873"/>
                    </a:lnTo>
                    <a:lnTo>
                      <a:pt x="26479881" y="144780"/>
                    </a:lnTo>
                    <a:close/>
                    <a:moveTo>
                      <a:pt x="144780" y="8104873"/>
                    </a:moveTo>
                    <a:lnTo>
                      <a:pt x="26479881" y="8104873"/>
                    </a:lnTo>
                    <a:lnTo>
                      <a:pt x="26479881" y="8249652"/>
                    </a:lnTo>
                    <a:lnTo>
                      <a:pt x="144780" y="8249652"/>
                    </a:lnTo>
                    <a:lnTo>
                      <a:pt x="144780" y="8104873"/>
                    </a:lnTo>
                    <a:close/>
                    <a:moveTo>
                      <a:pt x="26479881" y="0"/>
                    </a:moveTo>
                    <a:lnTo>
                      <a:pt x="26624660" y="0"/>
                    </a:lnTo>
                    <a:lnTo>
                      <a:pt x="26624660" y="144780"/>
                    </a:lnTo>
                    <a:lnTo>
                      <a:pt x="26479881" y="144780"/>
                    </a:lnTo>
                    <a:lnTo>
                      <a:pt x="26479881" y="0"/>
                    </a:lnTo>
                    <a:close/>
                    <a:moveTo>
                      <a:pt x="0" y="0"/>
                    </a:moveTo>
                    <a:lnTo>
                      <a:pt x="144780" y="0"/>
                    </a:lnTo>
                    <a:lnTo>
                      <a:pt x="144780" y="144780"/>
                    </a:lnTo>
                    <a:lnTo>
                      <a:pt x="0" y="144780"/>
                    </a:lnTo>
                    <a:lnTo>
                      <a:pt x="0" y="0"/>
                    </a:lnTo>
                    <a:close/>
                    <a:moveTo>
                      <a:pt x="144780" y="0"/>
                    </a:moveTo>
                    <a:lnTo>
                      <a:pt x="26479881" y="0"/>
                    </a:lnTo>
                    <a:lnTo>
                      <a:pt x="26479881" y="144780"/>
                    </a:lnTo>
                    <a:lnTo>
                      <a:pt x="144780" y="144780"/>
                    </a:lnTo>
                    <a:lnTo>
                      <a:pt x="144780" y="0"/>
                    </a:lnTo>
                    <a:close/>
                  </a:path>
                </a:pathLst>
              </a:custGeom>
            </p:spPr>
            <p:style>
              <a:lnRef idx="1">
                <a:schemeClr val="accent6"/>
              </a:lnRef>
              <a:fillRef idx="2">
                <a:schemeClr val="accent6"/>
              </a:fillRef>
              <a:effectRef idx="1">
                <a:schemeClr val="accent6"/>
              </a:effectRef>
              <a:fontRef idx="minor">
                <a:schemeClr val="dk1"/>
              </a:fontRef>
            </p:style>
          </p:sp>
        </p:grpSp>
        <p:grpSp>
          <p:nvGrpSpPr>
            <p:cNvPr id="144" name="Group 109"/>
            <p:cNvGrpSpPr/>
            <p:nvPr/>
          </p:nvGrpSpPr>
          <p:grpSpPr>
            <a:xfrm>
              <a:off x="12069" y="8131"/>
              <a:ext cx="1149" cy="1168"/>
              <a:chOff x="0" y="0"/>
              <a:chExt cx="1153776" cy="1426528"/>
            </a:xfrm>
          </p:grpSpPr>
          <p:sp>
            <p:nvSpPr>
              <p:cNvPr id="145" name="Freeform 110"/>
              <p:cNvSpPr/>
              <p:nvPr/>
            </p:nvSpPr>
            <p:spPr>
              <a:xfrm>
                <a:off x="80010" y="80010"/>
                <a:ext cx="1061066" cy="1333818"/>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FFF76A"/>
              </a:solidFill>
            </p:spPr>
          </p:sp>
          <p:sp>
            <p:nvSpPr>
              <p:cNvPr id="146" name="Freeform 111"/>
              <p:cNvSpPr/>
              <p:nvPr/>
            </p:nvSpPr>
            <p:spPr>
              <a:xfrm>
                <a:off x="67310" y="67310"/>
                <a:ext cx="1086466" cy="1359218"/>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147" name="Freeform 112"/>
              <p:cNvSpPr/>
              <p:nvPr/>
            </p:nvSpPr>
            <p:spPr>
              <a:xfrm>
                <a:off x="12700" y="12700"/>
                <a:ext cx="1061066" cy="1333818"/>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148" name="Freeform 113"/>
              <p:cNvSpPr/>
              <p:nvPr/>
            </p:nvSpPr>
            <p:spPr>
              <a:xfrm>
                <a:off x="0" y="0"/>
                <a:ext cx="1086466" cy="1359218"/>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grpSp>
          <p:nvGrpSpPr>
            <p:cNvPr id="149" name="Group 109"/>
            <p:cNvGrpSpPr/>
            <p:nvPr/>
          </p:nvGrpSpPr>
          <p:grpSpPr>
            <a:xfrm>
              <a:off x="5918" y="9566"/>
              <a:ext cx="1149" cy="1108"/>
              <a:chOff x="0" y="0"/>
              <a:chExt cx="1153776" cy="1426528"/>
            </a:xfrm>
          </p:grpSpPr>
          <p:sp>
            <p:nvSpPr>
              <p:cNvPr id="150" name="Freeform 110"/>
              <p:cNvSpPr/>
              <p:nvPr/>
            </p:nvSpPr>
            <p:spPr>
              <a:xfrm>
                <a:off x="80010" y="80010"/>
                <a:ext cx="1061066" cy="1333818"/>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FFF76A"/>
              </a:solidFill>
            </p:spPr>
          </p:sp>
          <p:sp>
            <p:nvSpPr>
              <p:cNvPr id="151" name="Freeform 111"/>
              <p:cNvSpPr/>
              <p:nvPr/>
            </p:nvSpPr>
            <p:spPr>
              <a:xfrm>
                <a:off x="67310" y="67310"/>
                <a:ext cx="1086466" cy="1359218"/>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152" name="Freeform 112"/>
              <p:cNvSpPr/>
              <p:nvPr/>
            </p:nvSpPr>
            <p:spPr>
              <a:xfrm>
                <a:off x="12700" y="12700"/>
                <a:ext cx="1061066" cy="1333818"/>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153" name="Freeform 113"/>
              <p:cNvSpPr/>
              <p:nvPr/>
            </p:nvSpPr>
            <p:spPr>
              <a:xfrm>
                <a:off x="0" y="0"/>
                <a:ext cx="1086466" cy="1359218"/>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sp>
          <p:nvSpPr>
            <p:cNvPr id="154" name="Freeform 62"/>
            <p:cNvSpPr/>
            <p:nvPr/>
          </p:nvSpPr>
          <p:spPr>
            <a:xfrm>
              <a:off x="12214" y="8400"/>
              <a:ext cx="781"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12700">
                    <a:solidFill>
                      <a:srgbClr val="0BD0D9">
                        <a:lumMod val="50000"/>
                      </a:srgbClr>
                    </a:solidFill>
                    <a:prstDash val="solid"/>
                  </a:ln>
                  <a:solidFill>
                    <a:prstClr val="black"/>
                  </a:solidFill>
                  <a:effectLst>
                    <a:innerShdw blurRad="177800">
                      <a:srgbClr val="0BD0D9">
                        <a:lumMod val="50000"/>
                      </a:srgbClr>
                    </a:innerShdw>
                  </a:effectLst>
                  <a:uLnTx/>
                  <a:uFillTx/>
                  <a:latin typeface="Times New Roman" panose="02020603050405020304" charset="0"/>
                  <a:ea typeface="+mn-ea"/>
                  <a:cs typeface="Times New Roman" panose="02020603050405020304" charset="0"/>
                </a:rPr>
                <a:t>NĂM 1788</a:t>
              </a:r>
            </a:p>
          </p:txBody>
        </p:sp>
        <p:sp>
          <p:nvSpPr>
            <p:cNvPr id="156" name="Freeform 62"/>
            <p:cNvSpPr/>
            <p:nvPr/>
          </p:nvSpPr>
          <p:spPr>
            <a:xfrm>
              <a:off x="6091" y="9793"/>
              <a:ext cx="781"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22225">
                    <a:solidFill>
                      <a:srgbClr val="009DD9"/>
                    </a:solidFill>
                    <a:prstDash val="solid"/>
                  </a:ln>
                  <a:solidFill>
                    <a:prstClr val="black"/>
                  </a:solidFill>
                  <a:effectLst/>
                  <a:uLnTx/>
                  <a:uFillTx/>
                  <a:latin typeface="Times New Roman" panose="02020603050405020304" charset="0"/>
                  <a:ea typeface="+mn-ea"/>
                  <a:cs typeface="Times New Roman" panose="02020603050405020304" charset="0"/>
                </a:rPr>
                <a:t>NĂM 1789</a:t>
              </a:r>
            </a:p>
          </p:txBody>
        </p:sp>
        <p:sp>
          <p:nvSpPr>
            <p:cNvPr id="160" name="Freeform 62"/>
            <p:cNvSpPr/>
            <p:nvPr/>
          </p:nvSpPr>
          <p:spPr>
            <a:xfrm>
              <a:off x="12198" y="2640"/>
              <a:ext cx="781" cy="953"/>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0CF9B">
                      <a:lumMod val="75000"/>
                    </a:srgbClr>
                  </a:solidFill>
                  <a:effectLst/>
                  <a:uLnTx/>
                  <a:uFillTx/>
                  <a:latin typeface="Times New Roman" panose="02020603050405020304" charset="0"/>
                  <a:ea typeface="+mn-ea"/>
                  <a:cs typeface="Times New Roman" panose="02020603050405020304" charset="0"/>
                </a:rPr>
                <a:t>NĂM 1771</a:t>
              </a:r>
            </a:p>
          </p:txBody>
        </p:sp>
        <p:grpSp>
          <p:nvGrpSpPr>
            <p:cNvPr id="164" name="Group 29"/>
            <p:cNvGrpSpPr/>
            <p:nvPr/>
          </p:nvGrpSpPr>
          <p:grpSpPr>
            <a:xfrm>
              <a:off x="6231" y="0"/>
              <a:ext cx="6888" cy="496"/>
              <a:chOff x="0" y="-2658084"/>
              <a:chExt cx="41880284" cy="5480196"/>
            </a:xfrm>
            <a:noFill/>
          </p:grpSpPr>
          <p:sp>
            <p:nvSpPr>
              <p:cNvPr id="165" name="Freeform 30"/>
              <p:cNvSpPr/>
              <p:nvPr/>
            </p:nvSpPr>
            <p:spPr>
              <a:xfrm>
                <a:off x="72390" y="72390"/>
                <a:ext cx="41735505" cy="2749722"/>
              </a:xfrm>
              <a:custGeom>
                <a:avLst/>
                <a:gdLst/>
                <a:ahLst/>
                <a:cxnLst/>
                <a:rect l="l" t="t" r="r" b="b"/>
                <a:pathLst>
                  <a:path w="41735505" h="2749722">
                    <a:moveTo>
                      <a:pt x="0" y="0"/>
                    </a:moveTo>
                    <a:lnTo>
                      <a:pt x="41735505" y="0"/>
                    </a:lnTo>
                    <a:lnTo>
                      <a:pt x="41735505" y="2749722"/>
                    </a:lnTo>
                    <a:lnTo>
                      <a:pt x="0" y="2749722"/>
                    </a:lnTo>
                    <a:lnTo>
                      <a:pt x="0" y="0"/>
                    </a:lnTo>
                    <a:close/>
                  </a:path>
                </a:pathLst>
              </a:custGeom>
              <a:grpFill/>
            </p:spPr>
          </p:sp>
          <p:sp>
            <p:nvSpPr>
              <p:cNvPr id="166" name="Freeform 31"/>
              <p:cNvSpPr/>
              <p:nvPr/>
            </p:nvSpPr>
            <p:spPr>
              <a:xfrm>
                <a:off x="0" y="-2658084"/>
                <a:ext cx="41880284" cy="2894502"/>
              </a:xfrm>
              <a:custGeom>
                <a:avLst/>
                <a:gdLst/>
                <a:ahLst/>
                <a:cxnLst/>
                <a:rect l="l" t="t" r="r" b="b"/>
                <a:pathLst>
                  <a:path w="41880284" h="2894502">
                    <a:moveTo>
                      <a:pt x="41735505" y="2749722"/>
                    </a:moveTo>
                    <a:lnTo>
                      <a:pt x="41880284" y="2749722"/>
                    </a:lnTo>
                    <a:lnTo>
                      <a:pt x="41880284" y="2894502"/>
                    </a:lnTo>
                    <a:lnTo>
                      <a:pt x="41735505" y="2894502"/>
                    </a:lnTo>
                    <a:lnTo>
                      <a:pt x="41735505" y="2749722"/>
                    </a:lnTo>
                    <a:close/>
                    <a:moveTo>
                      <a:pt x="0" y="144780"/>
                    </a:moveTo>
                    <a:lnTo>
                      <a:pt x="144780" y="144780"/>
                    </a:lnTo>
                    <a:lnTo>
                      <a:pt x="144780" y="2749722"/>
                    </a:lnTo>
                    <a:lnTo>
                      <a:pt x="0" y="2749722"/>
                    </a:lnTo>
                    <a:lnTo>
                      <a:pt x="0" y="144780"/>
                    </a:lnTo>
                    <a:close/>
                    <a:moveTo>
                      <a:pt x="0" y="2749722"/>
                    </a:moveTo>
                    <a:lnTo>
                      <a:pt x="144780" y="2749722"/>
                    </a:lnTo>
                    <a:lnTo>
                      <a:pt x="144780" y="2894502"/>
                    </a:lnTo>
                    <a:lnTo>
                      <a:pt x="0" y="2894502"/>
                    </a:lnTo>
                    <a:lnTo>
                      <a:pt x="0" y="2749722"/>
                    </a:lnTo>
                    <a:close/>
                    <a:moveTo>
                      <a:pt x="41735505" y="144780"/>
                    </a:moveTo>
                    <a:lnTo>
                      <a:pt x="41880284" y="144780"/>
                    </a:lnTo>
                    <a:lnTo>
                      <a:pt x="41880284" y="2749722"/>
                    </a:lnTo>
                    <a:lnTo>
                      <a:pt x="41735505" y="2749722"/>
                    </a:lnTo>
                    <a:lnTo>
                      <a:pt x="41735505" y="144780"/>
                    </a:lnTo>
                    <a:close/>
                    <a:moveTo>
                      <a:pt x="144780" y="2749722"/>
                    </a:moveTo>
                    <a:lnTo>
                      <a:pt x="41735505" y="2749722"/>
                    </a:lnTo>
                    <a:lnTo>
                      <a:pt x="41735505" y="2894502"/>
                    </a:lnTo>
                    <a:lnTo>
                      <a:pt x="144780" y="2894502"/>
                    </a:lnTo>
                    <a:lnTo>
                      <a:pt x="144780" y="2749722"/>
                    </a:lnTo>
                    <a:close/>
                    <a:moveTo>
                      <a:pt x="41735505" y="0"/>
                    </a:moveTo>
                    <a:lnTo>
                      <a:pt x="41880284" y="0"/>
                    </a:lnTo>
                    <a:lnTo>
                      <a:pt x="41880284" y="144780"/>
                    </a:lnTo>
                    <a:lnTo>
                      <a:pt x="41735505" y="144780"/>
                    </a:lnTo>
                    <a:lnTo>
                      <a:pt x="41735505" y="0"/>
                    </a:lnTo>
                    <a:close/>
                    <a:moveTo>
                      <a:pt x="0" y="0"/>
                    </a:moveTo>
                    <a:lnTo>
                      <a:pt x="144780" y="0"/>
                    </a:lnTo>
                    <a:lnTo>
                      <a:pt x="144780" y="144780"/>
                    </a:lnTo>
                    <a:lnTo>
                      <a:pt x="0" y="144780"/>
                    </a:lnTo>
                    <a:lnTo>
                      <a:pt x="0" y="0"/>
                    </a:lnTo>
                    <a:close/>
                    <a:moveTo>
                      <a:pt x="144780" y="0"/>
                    </a:moveTo>
                    <a:lnTo>
                      <a:pt x="41735505" y="0"/>
                    </a:lnTo>
                    <a:lnTo>
                      <a:pt x="41735505" y="144780"/>
                    </a:lnTo>
                    <a:lnTo>
                      <a:pt x="144780" y="144780"/>
                    </a:lnTo>
                    <a:lnTo>
                      <a:pt x="144780" y="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0CF9B">
                        <a:lumMod val="75000"/>
                      </a:srgbClr>
                    </a:solidFill>
                    <a:effectLst/>
                    <a:uLnTx/>
                    <a:uFillTx/>
                    <a:latin typeface="Times New Roman" panose="02020603050405020304" charset="0"/>
                    <a:ea typeface="+mn-ea"/>
                    <a:cs typeface="Times New Roman" panose="02020603050405020304" charset="0"/>
                  </a:rPr>
                  <a:t>BÀI TẬP 1 - LUYỆN TẬP SGK - 39</a:t>
                </a:r>
              </a:p>
            </p:txBody>
          </p:sp>
        </p:grpSp>
      </p:grpSp>
    </p:spTree>
    <p:extLst>
      <p:ext uri="{BB962C8B-B14F-4D97-AF65-F5344CB8AC3E}">
        <p14:creationId xmlns:p14="http://schemas.microsoft.com/office/powerpoint/2010/main" val="15470226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55" y="0"/>
            <a:ext cx="12234545" cy="6878955"/>
          </a:xfrm>
          <a:prstGeom prst="rect">
            <a:avLst/>
          </a:prstGeom>
        </p:spPr>
      </p:pic>
      <p:grpSp>
        <p:nvGrpSpPr>
          <p:cNvPr id="167" name="Group 166"/>
          <p:cNvGrpSpPr/>
          <p:nvPr/>
        </p:nvGrpSpPr>
        <p:grpSpPr>
          <a:xfrm>
            <a:off x="734695" y="-41910"/>
            <a:ext cx="10961370" cy="6777990"/>
            <a:chOff x="5865" y="0"/>
            <a:chExt cx="7487" cy="10674"/>
          </a:xfrm>
        </p:grpSpPr>
        <p:grpSp>
          <p:nvGrpSpPr>
            <p:cNvPr id="9" name="Group 9"/>
            <p:cNvGrpSpPr/>
            <p:nvPr/>
          </p:nvGrpSpPr>
          <p:grpSpPr>
            <a:xfrm>
              <a:off x="7301" y="3734"/>
              <a:ext cx="5946" cy="1198"/>
              <a:chOff x="0" y="0"/>
              <a:chExt cx="26624660" cy="8249653"/>
            </a:xfrm>
          </p:grpSpPr>
          <p:sp>
            <p:nvSpPr>
              <p:cNvPr id="10" name="Freeform 10"/>
              <p:cNvSpPr/>
              <p:nvPr/>
            </p:nvSpPr>
            <p:spPr>
              <a:xfrm>
                <a:off x="72390" y="72390"/>
                <a:ext cx="26479881" cy="8104873"/>
              </a:xfrm>
              <a:custGeom>
                <a:avLst/>
                <a:gdLst/>
                <a:ahLst/>
                <a:cxnLst/>
                <a:rect l="l" t="t" r="r" b="b"/>
                <a:pathLst>
                  <a:path w="26479881" h="8104873">
                    <a:moveTo>
                      <a:pt x="0" y="0"/>
                    </a:moveTo>
                    <a:lnTo>
                      <a:pt x="26479881" y="0"/>
                    </a:lnTo>
                    <a:lnTo>
                      <a:pt x="26479881" y="8104873"/>
                    </a:lnTo>
                    <a:lnTo>
                      <a:pt x="0" y="8104873"/>
                    </a:lnTo>
                    <a:lnTo>
                      <a:pt x="0" y="0"/>
                    </a:lnTo>
                    <a:close/>
                  </a:path>
                </a:pathLst>
              </a:custGeom>
              <a:solidFill>
                <a:srgbClr val="D6C3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Mở rộng địa bàn hoạt động từ Quảng Nam đến Bình Thuận.</a:t>
                </a:r>
              </a:p>
            </p:txBody>
          </p:sp>
          <p:sp>
            <p:nvSpPr>
              <p:cNvPr id="11" name="Freeform 11"/>
              <p:cNvSpPr/>
              <p:nvPr/>
            </p:nvSpPr>
            <p:spPr>
              <a:xfrm>
                <a:off x="0" y="0"/>
                <a:ext cx="26624660" cy="8249652"/>
              </a:xfrm>
              <a:custGeom>
                <a:avLst/>
                <a:gdLst/>
                <a:ahLst/>
                <a:cxnLst/>
                <a:rect l="l" t="t" r="r" b="b"/>
                <a:pathLst>
                  <a:path w="26624660" h="8249652">
                    <a:moveTo>
                      <a:pt x="26479881" y="8104873"/>
                    </a:moveTo>
                    <a:lnTo>
                      <a:pt x="26624660" y="8104873"/>
                    </a:lnTo>
                    <a:lnTo>
                      <a:pt x="26624660" y="8249652"/>
                    </a:lnTo>
                    <a:lnTo>
                      <a:pt x="26479881" y="8249652"/>
                    </a:lnTo>
                    <a:lnTo>
                      <a:pt x="26479881" y="8104873"/>
                    </a:lnTo>
                    <a:close/>
                    <a:moveTo>
                      <a:pt x="0" y="144780"/>
                    </a:moveTo>
                    <a:lnTo>
                      <a:pt x="144780" y="144780"/>
                    </a:lnTo>
                    <a:lnTo>
                      <a:pt x="144780" y="8104873"/>
                    </a:lnTo>
                    <a:lnTo>
                      <a:pt x="0" y="8104873"/>
                    </a:lnTo>
                    <a:lnTo>
                      <a:pt x="0" y="144780"/>
                    </a:lnTo>
                    <a:close/>
                    <a:moveTo>
                      <a:pt x="0" y="8104873"/>
                    </a:moveTo>
                    <a:lnTo>
                      <a:pt x="144780" y="8104873"/>
                    </a:lnTo>
                    <a:lnTo>
                      <a:pt x="144780" y="8249652"/>
                    </a:lnTo>
                    <a:lnTo>
                      <a:pt x="0" y="8249652"/>
                    </a:lnTo>
                    <a:lnTo>
                      <a:pt x="0" y="8104873"/>
                    </a:lnTo>
                    <a:close/>
                    <a:moveTo>
                      <a:pt x="26479881" y="144780"/>
                    </a:moveTo>
                    <a:lnTo>
                      <a:pt x="26624660" y="144780"/>
                    </a:lnTo>
                    <a:lnTo>
                      <a:pt x="26624660" y="8104873"/>
                    </a:lnTo>
                    <a:lnTo>
                      <a:pt x="26479881" y="8104873"/>
                    </a:lnTo>
                    <a:lnTo>
                      <a:pt x="26479881" y="144780"/>
                    </a:lnTo>
                    <a:close/>
                    <a:moveTo>
                      <a:pt x="144780" y="8104873"/>
                    </a:moveTo>
                    <a:lnTo>
                      <a:pt x="26479881" y="8104873"/>
                    </a:lnTo>
                    <a:lnTo>
                      <a:pt x="26479881" y="8249652"/>
                    </a:lnTo>
                    <a:lnTo>
                      <a:pt x="144780" y="8249652"/>
                    </a:lnTo>
                    <a:lnTo>
                      <a:pt x="144780" y="8104873"/>
                    </a:lnTo>
                    <a:close/>
                    <a:moveTo>
                      <a:pt x="26479881" y="0"/>
                    </a:moveTo>
                    <a:lnTo>
                      <a:pt x="26624660" y="0"/>
                    </a:lnTo>
                    <a:lnTo>
                      <a:pt x="26624660" y="144780"/>
                    </a:lnTo>
                    <a:lnTo>
                      <a:pt x="26479881" y="144780"/>
                    </a:lnTo>
                    <a:lnTo>
                      <a:pt x="26479881" y="0"/>
                    </a:lnTo>
                    <a:close/>
                    <a:moveTo>
                      <a:pt x="0" y="0"/>
                    </a:moveTo>
                    <a:lnTo>
                      <a:pt x="144780" y="0"/>
                    </a:lnTo>
                    <a:lnTo>
                      <a:pt x="144780" y="144780"/>
                    </a:lnTo>
                    <a:lnTo>
                      <a:pt x="0" y="144780"/>
                    </a:lnTo>
                    <a:lnTo>
                      <a:pt x="0" y="0"/>
                    </a:lnTo>
                    <a:close/>
                    <a:moveTo>
                      <a:pt x="144780" y="0"/>
                    </a:moveTo>
                    <a:lnTo>
                      <a:pt x="26479881" y="0"/>
                    </a:lnTo>
                    <a:lnTo>
                      <a:pt x="26479881" y="144780"/>
                    </a:lnTo>
                    <a:lnTo>
                      <a:pt x="144780" y="144780"/>
                    </a:lnTo>
                    <a:lnTo>
                      <a:pt x="144780" y="0"/>
                    </a:lnTo>
                    <a:close/>
                  </a:path>
                </a:pathLst>
              </a:custGeom>
              <a:solidFill>
                <a:srgbClr val="2B262E"/>
              </a:solidFill>
            </p:spPr>
          </p:sp>
        </p:grpSp>
        <p:grpSp>
          <p:nvGrpSpPr>
            <p:cNvPr id="17" name="Group 17"/>
            <p:cNvGrpSpPr/>
            <p:nvPr/>
          </p:nvGrpSpPr>
          <p:grpSpPr>
            <a:xfrm>
              <a:off x="6059" y="2439"/>
              <a:ext cx="5790" cy="1031"/>
              <a:chOff x="71064" y="0"/>
              <a:chExt cx="27900838" cy="8249653"/>
            </a:xfrm>
          </p:grpSpPr>
          <p:sp>
            <p:nvSpPr>
              <p:cNvPr id="18" name="Freeform 18"/>
              <p:cNvSpPr/>
              <p:nvPr/>
            </p:nvSpPr>
            <p:spPr>
              <a:xfrm>
                <a:off x="146307" y="72014"/>
                <a:ext cx="27620763" cy="8105624"/>
              </a:xfrm>
              <a:custGeom>
                <a:avLst/>
                <a:gdLst/>
                <a:ahLst/>
                <a:cxnLst/>
                <a:rect l="l" t="t" r="r" b="b"/>
                <a:pathLst>
                  <a:path w="26479881" h="8104873">
                    <a:moveTo>
                      <a:pt x="0" y="0"/>
                    </a:moveTo>
                    <a:lnTo>
                      <a:pt x="26479881" y="0"/>
                    </a:lnTo>
                    <a:lnTo>
                      <a:pt x="26479881" y="8104873"/>
                    </a:lnTo>
                    <a:lnTo>
                      <a:pt x="0" y="8104873"/>
                    </a:lnTo>
                    <a:lnTo>
                      <a:pt x="0" y="0"/>
                    </a:lnTo>
                    <a:close/>
                  </a:path>
                </a:pathLst>
              </a:custGeom>
              <a:solidFill>
                <a:srgbClr val="FFC0C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Ba anh em họ Nguyễn dựng cờ khởi nghĩa.</a:t>
                </a:r>
              </a:p>
            </p:txBody>
          </p:sp>
          <p:sp>
            <p:nvSpPr>
              <p:cNvPr id="19" name="Freeform 19"/>
              <p:cNvSpPr/>
              <p:nvPr/>
            </p:nvSpPr>
            <p:spPr>
              <a:xfrm>
                <a:off x="71064" y="0"/>
                <a:ext cx="27900838" cy="8249653"/>
              </a:xfrm>
              <a:custGeom>
                <a:avLst/>
                <a:gdLst/>
                <a:ahLst/>
                <a:cxnLst/>
                <a:rect l="l" t="t" r="r" b="b"/>
                <a:pathLst>
                  <a:path w="26624660" h="8249652">
                    <a:moveTo>
                      <a:pt x="26479881" y="8104873"/>
                    </a:moveTo>
                    <a:lnTo>
                      <a:pt x="26624660" y="8104873"/>
                    </a:lnTo>
                    <a:lnTo>
                      <a:pt x="26624660" y="8249652"/>
                    </a:lnTo>
                    <a:lnTo>
                      <a:pt x="26479881" y="8249652"/>
                    </a:lnTo>
                    <a:lnTo>
                      <a:pt x="26479881" y="8104873"/>
                    </a:lnTo>
                    <a:close/>
                    <a:moveTo>
                      <a:pt x="0" y="144780"/>
                    </a:moveTo>
                    <a:lnTo>
                      <a:pt x="144780" y="144780"/>
                    </a:lnTo>
                    <a:lnTo>
                      <a:pt x="144780" y="8104873"/>
                    </a:lnTo>
                    <a:lnTo>
                      <a:pt x="0" y="8104873"/>
                    </a:lnTo>
                    <a:lnTo>
                      <a:pt x="0" y="144780"/>
                    </a:lnTo>
                    <a:close/>
                    <a:moveTo>
                      <a:pt x="0" y="8104873"/>
                    </a:moveTo>
                    <a:lnTo>
                      <a:pt x="144780" y="8104873"/>
                    </a:lnTo>
                    <a:lnTo>
                      <a:pt x="144780" y="8249652"/>
                    </a:lnTo>
                    <a:lnTo>
                      <a:pt x="0" y="8249652"/>
                    </a:lnTo>
                    <a:lnTo>
                      <a:pt x="0" y="8104873"/>
                    </a:lnTo>
                    <a:close/>
                    <a:moveTo>
                      <a:pt x="26479881" y="144780"/>
                    </a:moveTo>
                    <a:lnTo>
                      <a:pt x="26624660" y="144780"/>
                    </a:lnTo>
                    <a:lnTo>
                      <a:pt x="26624660" y="8104873"/>
                    </a:lnTo>
                    <a:lnTo>
                      <a:pt x="26479881" y="8104873"/>
                    </a:lnTo>
                    <a:lnTo>
                      <a:pt x="26479881" y="144780"/>
                    </a:lnTo>
                    <a:close/>
                    <a:moveTo>
                      <a:pt x="144780" y="8104873"/>
                    </a:moveTo>
                    <a:lnTo>
                      <a:pt x="26479881" y="8104873"/>
                    </a:lnTo>
                    <a:lnTo>
                      <a:pt x="26479881" y="8249652"/>
                    </a:lnTo>
                    <a:lnTo>
                      <a:pt x="144780" y="8249652"/>
                    </a:lnTo>
                    <a:lnTo>
                      <a:pt x="144780" y="8104873"/>
                    </a:lnTo>
                    <a:close/>
                    <a:moveTo>
                      <a:pt x="26479881" y="0"/>
                    </a:moveTo>
                    <a:lnTo>
                      <a:pt x="26624660" y="0"/>
                    </a:lnTo>
                    <a:lnTo>
                      <a:pt x="26624660" y="144780"/>
                    </a:lnTo>
                    <a:lnTo>
                      <a:pt x="26479881" y="144780"/>
                    </a:lnTo>
                    <a:lnTo>
                      <a:pt x="26479881" y="0"/>
                    </a:lnTo>
                    <a:close/>
                    <a:moveTo>
                      <a:pt x="0" y="0"/>
                    </a:moveTo>
                    <a:lnTo>
                      <a:pt x="144780" y="0"/>
                    </a:lnTo>
                    <a:lnTo>
                      <a:pt x="144780" y="144780"/>
                    </a:lnTo>
                    <a:lnTo>
                      <a:pt x="0" y="144780"/>
                    </a:lnTo>
                    <a:lnTo>
                      <a:pt x="0" y="0"/>
                    </a:lnTo>
                    <a:close/>
                    <a:moveTo>
                      <a:pt x="144780" y="0"/>
                    </a:moveTo>
                    <a:lnTo>
                      <a:pt x="26479881" y="0"/>
                    </a:lnTo>
                    <a:lnTo>
                      <a:pt x="26479881" y="144780"/>
                    </a:lnTo>
                    <a:lnTo>
                      <a:pt x="144780" y="144780"/>
                    </a:lnTo>
                    <a:lnTo>
                      <a:pt x="144780" y="0"/>
                    </a:lnTo>
                    <a:close/>
                  </a:path>
                </a:pathLst>
              </a:custGeom>
              <a:solidFill>
                <a:srgbClr val="2B262E"/>
              </a:solidFill>
            </p:spPr>
          </p:sp>
        </p:grpSp>
        <p:grpSp>
          <p:nvGrpSpPr>
            <p:cNvPr id="23" name="Group 23"/>
            <p:cNvGrpSpPr/>
            <p:nvPr/>
          </p:nvGrpSpPr>
          <p:grpSpPr>
            <a:xfrm>
              <a:off x="5865" y="587"/>
              <a:ext cx="7487" cy="1597"/>
              <a:chOff x="0" y="0"/>
              <a:chExt cx="4244848" cy="1761123"/>
            </a:xfrm>
          </p:grpSpPr>
          <p:sp>
            <p:nvSpPr>
              <p:cNvPr id="24" name="Freeform 24"/>
              <p:cNvSpPr/>
              <p:nvPr/>
            </p:nvSpPr>
            <p:spPr>
              <a:xfrm>
                <a:off x="80010" y="80010"/>
                <a:ext cx="4152138" cy="1668413"/>
              </a:xfrm>
              <a:custGeom>
                <a:avLst/>
                <a:gdLst/>
                <a:ahLst/>
                <a:cxnLst/>
                <a:rect l="l" t="t" r="r" b="b"/>
                <a:pathLst>
                  <a:path w="4152138" h="1668413">
                    <a:moveTo>
                      <a:pt x="0" y="1613803"/>
                    </a:moveTo>
                    <a:lnTo>
                      <a:pt x="0" y="1668413"/>
                    </a:lnTo>
                    <a:lnTo>
                      <a:pt x="4152138" y="1668413"/>
                    </a:lnTo>
                    <a:lnTo>
                      <a:pt x="4152138" y="0"/>
                    </a:lnTo>
                    <a:lnTo>
                      <a:pt x="4097528" y="0"/>
                    </a:lnTo>
                    <a:lnTo>
                      <a:pt x="4097528" y="1613803"/>
                    </a:lnTo>
                    <a:close/>
                  </a:path>
                </a:pathLst>
              </a:custGeom>
              <a:solidFill>
                <a:srgbClr val="6AC259"/>
              </a:solidFill>
            </p:spPr>
          </p:sp>
          <p:sp>
            <p:nvSpPr>
              <p:cNvPr id="25" name="Freeform 25"/>
              <p:cNvSpPr/>
              <p:nvPr/>
            </p:nvSpPr>
            <p:spPr>
              <a:xfrm>
                <a:off x="67310" y="67310"/>
                <a:ext cx="4177538" cy="1693813"/>
              </a:xfrm>
              <a:custGeom>
                <a:avLst/>
                <a:gdLst/>
                <a:ahLst/>
                <a:cxnLst/>
                <a:rect l="l" t="t" r="r" b="b"/>
                <a:pathLst>
                  <a:path w="4177538" h="1693813">
                    <a:moveTo>
                      <a:pt x="4110228" y="0"/>
                    </a:moveTo>
                    <a:lnTo>
                      <a:pt x="4110228" y="12700"/>
                    </a:lnTo>
                    <a:lnTo>
                      <a:pt x="4164838" y="12700"/>
                    </a:lnTo>
                    <a:lnTo>
                      <a:pt x="4164838" y="1681113"/>
                    </a:lnTo>
                    <a:lnTo>
                      <a:pt x="12700" y="1681113"/>
                    </a:lnTo>
                    <a:lnTo>
                      <a:pt x="12700" y="1626503"/>
                    </a:lnTo>
                    <a:lnTo>
                      <a:pt x="0" y="1626503"/>
                    </a:lnTo>
                    <a:lnTo>
                      <a:pt x="0" y="1693813"/>
                    </a:lnTo>
                    <a:lnTo>
                      <a:pt x="4177538" y="1693813"/>
                    </a:lnTo>
                    <a:lnTo>
                      <a:pt x="4177538" y="0"/>
                    </a:lnTo>
                    <a:close/>
                  </a:path>
                </a:pathLst>
              </a:custGeom>
              <a:solidFill>
                <a:srgbClr val="2B262E"/>
              </a:solidFill>
            </p:spPr>
          </p:sp>
          <p:sp>
            <p:nvSpPr>
              <p:cNvPr id="26" name="Freeform 26"/>
              <p:cNvSpPr/>
              <p:nvPr/>
            </p:nvSpPr>
            <p:spPr>
              <a:xfrm>
                <a:off x="12700" y="12700"/>
                <a:ext cx="4152138" cy="1668413"/>
              </a:xfrm>
              <a:custGeom>
                <a:avLst/>
                <a:gdLst/>
                <a:ahLst/>
                <a:cxnLst/>
                <a:rect l="l" t="t" r="r" b="b"/>
                <a:pathLst>
                  <a:path w="4152138" h="1668413">
                    <a:moveTo>
                      <a:pt x="0" y="0"/>
                    </a:moveTo>
                    <a:lnTo>
                      <a:pt x="4152138" y="0"/>
                    </a:lnTo>
                    <a:lnTo>
                      <a:pt x="4152138" y="1668413"/>
                    </a:lnTo>
                    <a:lnTo>
                      <a:pt x="0" y="1668413"/>
                    </a:lnTo>
                    <a:close/>
                  </a:path>
                </a:pathLst>
              </a:custGeom>
              <a:solidFill>
                <a:srgbClr val="FFFFFF"/>
              </a:solidFill>
            </p:spPr>
          </p:sp>
          <p:sp>
            <p:nvSpPr>
              <p:cNvPr id="27" name="Freeform 27"/>
              <p:cNvSpPr/>
              <p:nvPr/>
            </p:nvSpPr>
            <p:spPr>
              <a:xfrm>
                <a:off x="0" y="0"/>
                <a:ext cx="4177538" cy="1693813"/>
              </a:xfrm>
              <a:custGeom>
                <a:avLst/>
                <a:gdLst/>
                <a:ahLst/>
                <a:cxnLst/>
                <a:rect l="l" t="t" r="r" b="b"/>
                <a:pathLst>
                  <a:path w="4177538" h="1693813">
                    <a:moveTo>
                      <a:pt x="80010" y="1693813"/>
                    </a:moveTo>
                    <a:lnTo>
                      <a:pt x="4177538" y="1693813"/>
                    </a:lnTo>
                    <a:lnTo>
                      <a:pt x="4177538" y="80010"/>
                    </a:lnTo>
                    <a:lnTo>
                      <a:pt x="4177538" y="67310"/>
                    </a:lnTo>
                    <a:lnTo>
                      <a:pt x="4177538" y="0"/>
                    </a:lnTo>
                    <a:lnTo>
                      <a:pt x="0" y="0"/>
                    </a:lnTo>
                    <a:lnTo>
                      <a:pt x="0" y="1693813"/>
                    </a:lnTo>
                    <a:lnTo>
                      <a:pt x="67310" y="1693813"/>
                    </a:lnTo>
                    <a:lnTo>
                      <a:pt x="80010" y="1693813"/>
                    </a:lnTo>
                    <a:close/>
                    <a:moveTo>
                      <a:pt x="12700" y="12700"/>
                    </a:moveTo>
                    <a:lnTo>
                      <a:pt x="4164838" y="12700"/>
                    </a:lnTo>
                    <a:lnTo>
                      <a:pt x="4164838" y="1681113"/>
                    </a:lnTo>
                    <a:lnTo>
                      <a:pt x="12700" y="1681113"/>
                    </a:lnTo>
                    <a:lnTo>
                      <a:pt x="12700" y="12700"/>
                    </a:lnTo>
                    <a:close/>
                  </a:path>
                </a:pathLst>
              </a:custGeom>
              <a:solidFill>
                <a:srgbClr val="2B262E"/>
              </a:solidFill>
            </p:spPr>
          </p:sp>
        </p:grpSp>
        <p:sp>
          <p:nvSpPr>
            <p:cNvPr id="28" name="TextBox 28"/>
            <p:cNvSpPr txBox="1"/>
            <p:nvPr/>
          </p:nvSpPr>
          <p:spPr>
            <a:xfrm>
              <a:off x="6243" y="720"/>
              <a:ext cx="6776" cy="1244"/>
            </a:xfrm>
            <a:prstGeom prst="rect">
              <a:avLst/>
            </a:prstGeom>
          </p:spPr>
          <p:txBody>
            <a:bodyPr wrap="square" lIns="0" tIns="0" rIns="0" bIns="0" rtlCol="0" anchor="t">
              <a:spAutoFit/>
            </a:bodyPr>
            <a:lstStyle/>
            <a:p>
              <a:pPr marL="0" marR="0" lvl="0" indent="0" algn="ctr" defTabSz="914400" rtl="0" eaLnBrk="1" fontAlgn="auto" latinLnBrk="0" hangingPunct="1">
                <a:lnSpc>
                  <a:spcPts val="6160"/>
                </a:lnSpc>
                <a:spcBef>
                  <a:spcPts val="0"/>
                </a:spcBef>
                <a:spcAft>
                  <a:spcPts val="0"/>
                </a:spcAft>
                <a:buClrTx/>
                <a:buSzTx/>
                <a:buFontTx/>
                <a:buNone/>
                <a:tabLst/>
                <a:defRPr/>
              </a:pPr>
              <a:r>
                <a:rPr kumimoji="0" lang="en-US" sz="2000" b="1" i="0" u="none" strike="noStrike" kern="1200" cap="none" spc="-83" normalizeH="0" baseline="0" noProof="0">
                  <a:ln>
                    <a:noFill/>
                  </a:ln>
                  <a:solidFill>
                    <a:srgbClr val="FF0000"/>
                  </a:solidFill>
                  <a:effectLst/>
                  <a:uLnTx/>
                  <a:uFillTx/>
                  <a:latin typeface="Times New Roman" panose="02020603050405020304" charset="0"/>
                  <a:ea typeface="+mn-ea"/>
                  <a:cs typeface="Times New Roman" panose="02020603050405020304" charset="0"/>
                </a:rPr>
                <a:t>THỐNG KÊ CÁC SỰ KIỆN LỊCH SỬ CỦA PHONG TRÀO TÂY SƠN THEO MẪU</a:t>
              </a:r>
            </a:p>
          </p:txBody>
        </p:sp>
        <p:sp>
          <p:nvSpPr>
            <p:cNvPr id="30" name="Freeform 30"/>
            <p:cNvSpPr/>
            <p:nvPr/>
          </p:nvSpPr>
          <p:spPr>
            <a:xfrm>
              <a:off x="6115" y="825"/>
              <a:ext cx="6864" cy="383"/>
            </a:xfrm>
            <a:custGeom>
              <a:avLst/>
              <a:gdLst/>
              <a:ahLst/>
              <a:cxnLst/>
              <a:rect l="l" t="t" r="r" b="b"/>
              <a:pathLst>
                <a:path w="41735505" h="2749722">
                  <a:moveTo>
                    <a:pt x="0" y="0"/>
                  </a:moveTo>
                  <a:lnTo>
                    <a:pt x="41735505" y="0"/>
                  </a:lnTo>
                  <a:lnTo>
                    <a:pt x="41735505" y="2749722"/>
                  </a:lnTo>
                  <a:lnTo>
                    <a:pt x="0" y="2749722"/>
                  </a:lnTo>
                  <a:lnTo>
                    <a:pt x="0" y="0"/>
                  </a:lnTo>
                  <a:close/>
                </a:path>
              </a:pathLst>
            </a:custGeom>
            <a:solidFill>
              <a:srgbClr val="F58634"/>
            </a:solidFill>
          </p:spPr>
        </p:sp>
        <p:grpSp>
          <p:nvGrpSpPr>
            <p:cNvPr id="47" name="Group 47"/>
            <p:cNvGrpSpPr/>
            <p:nvPr/>
          </p:nvGrpSpPr>
          <p:grpSpPr>
            <a:xfrm>
              <a:off x="6031" y="3770"/>
              <a:ext cx="1026" cy="1070"/>
              <a:chOff x="0" y="0"/>
              <a:chExt cx="1153776" cy="1426528"/>
            </a:xfrm>
          </p:grpSpPr>
          <p:sp>
            <p:nvSpPr>
              <p:cNvPr id="48" name="Freeform 48"/>
              <p:cNvSpPr/>
              <p:nvPr/>
            </p:nvSpPr>
            <p:spPr>
              <a:xfrm>
                <a:off x="80010" y="80010"/>
                <a:ext cx="1061066" cy="1333818"/>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D6C3FF"/>
              </a:solidFill>
            </p:spPr>
          </p:sp>
          <p:sp>
            <p:nvSpPr>
              <p:cNvPr id="49" name="Freeform 49"/>
              <p:cNvSpPr/>
              <p:nvPr/>
            </p:nvSpPr>
            <p:spPr>
              <a:xfrm>
                <a:off x="67310" y="67310"/>
                <a:ext cx="1086466" cy="1359218"/>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50" name="Freeform 50"/>
              <p:cNvSpPr/>
              <p:nvPr/>
            </p:nvSpPr>
            <p:spPr>
              <a:xfrm>
                <a:off x="12700" y="12700"/>
                <a:ext cx="1061066" cy="1333818"/>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51" name="Freeform 51"/>
              <p:cNvSpPr/>
              <p:nvPr/>
            </p:nvSpPr>
            <p:spPr>
              <a:xfrm>
                <a:off x="0" y="0"/>
                <a:ext cx="1086466" cy="1359218"/>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grpSp>
          <p:nvGrpSpPr>
            <p:cNvPr id="55" name="Group 55"/>
            <p:cNvGrpSpPr/>
            <p:nvPr/>
          </p:nvGrpSpPr>
          <p:grpSpPr>
            <a:xfrm>
              <a:off x="12072" y="2419"/>
              <a:ext cx="1139" cy="1029"/>
              <a:chOff x="153479" y="0"/>
              <a:chExt cx="1000368" cy="1467897"/>
            </a:xfrm>
          </p:grpSpPr>
          <p:sp>
            <p:nvSpPr>
              <p:cNvPr id="56" name="Freeform 56"/>
              <p:cNvSpPr/>
              <p:nvPr/>
            </p:nvSpPr>
            <p:spPr>
              <a:xfrm>
                <a:off x="171412" y="79886"/>
                <a:ext cx="969619" cy="1320965"/>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FFC0CB"/>
              </a:solidFill>
            </p:spPr>
          </p:sp>
          <p:sp>
            <p:nvSpPr>
              <p:cNvPr id="57" name="Freeform 57"/>
              <p:cNvSpPr/>
              <p:nvPr/>
            </p:nvSpPr>
            <p:spPr>
              <a:xfrm>
                <a:off x="164424" y="67047"/>
                <a:ext cx="989423" cy="1400850"/>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58" name="Freeform 58"/>
              <p:cNvSpPr/>
              <p:nvPr/>
            </p:nvSpPr>
            <p:spPr>
              <a:xfrm>
                <a:off x="196415" y="12839"/>
                <a:ext cx="877075" cy="1333804"/>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59" name="Freeform 59"/>
              <p:cNvSpPr/>
              <p:nvPr/>
            </p:nvSpPr>
            <p:spPr>
              <a:xfrm>
                <a:off x="153479" y="0"/>
                <a:ext cx="933059" cy="1359481"/>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grpSp>
          <p:nvGrpSpPr>
            <p:cNvPr id="70" name="Group 70"/>
            <p:cNvGrpSpPr/>
            <p:nvPr/>
          </p:nvGrpSpPr>
          <p:grpSpPr>
            <a:xfrm>
              <a:off x="7423" y="6543"/>
              <a:ext cx="5799" cy="1205"/>
              <a:chOff x="0" y="0"/>
              <a:chExt cx="26624660" cy="8249653"/>
            </a:xfrm>
          </p:grpSpPr>
          <p:sp>
            <p:nvSpPr>
              <p:cNvPr id="71" name="Freeform 71"/>
              <p:cNvSpPr/>
              <p:nvPr/>
            </p:nvSpPr>
            <p:spPr>
              <a:xfrm>
                <a:off x="72390" y="72390"/>
                <a:ext cx="26479881" cy="8104873"/>
              </a:xfrm>
              <a:custGeom>
                <a:avLst/>
                <a:gdLst/>
                <a:ahLst/>
                <a:cxnLst/>
                <a:rect l="l" t="t" r="r" b="b"/>
                <a:pathLst>
                  <a:path w="26479881" h="8104873">
                    <a:moveTo>
                      <a:pt x="0" y="0"/>
                    </a:moveTo>
                    <a:lnTo>
                      <a:pt x="26479881" y="0"/>
                    </a:lnTo>
                    <a:lnTo>
                      <a:pt x="26479881" y="8104873"/>
                    </a:lnTo>
                    <a:lnTo>
                      <a:pt x="0" y="8104873"/>
                    </a:lnTo>
                    <a:lnTo>
                      <a:pt x="0" y="0"/>
                    </a:lnTo>
                    <a:close/>
                  </a:path>
                </a:pathLst>
              </a:custGeom>
              <a:solidFill>
                <a:srgbClr val="F9C37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sym typeface="+mn-ea"/>
                  </a:rPr>
                  <a:t>Đánh tan gần 5 vạn quân Xiêm, lập lên chiến thắng Rạch Gầm - xoài Mút.</a:t>
                </a:r>
              </a:p>
            </p:txBody>
          </p:sp>
          <p:sp>
            <p:nvSpPr>
              <p:cNvPr id="72" name="Freeform 72"/>
              <p:cNvSpPr/>
              <p:nvPr/>
            </p:nvSpPr>
            <p:spPr>
              <a:xfrm>
                <a:off x="0" y="0"/>
                <a:ext cx="26624660" cy="8249652"/>
              </a:xfrm>
              <a:custGeom>
                <a:avLst/>
                <a:gdLst/>
                <a:ahLst/>
                <a:cxnLst/>
                <a:rect l="l" t="t" r="r" b="b"/>
                <a:pathLst>
                  <a:path w="26624660" h="8249652">
                    <a:moveTo>
                      <a:pt x="26479881" y="8104873"/>
                    </a:moveTo>
                    <a:lnTo>
                      <a:pt x="26624660" y="8104873"/>
                    </a:lnTo>
                    <a:lnTo>
                      <a:pt x="26624660" y="8249652"/>
                    </a:lnTo>
                    <a:lnTo>
                      <a:pt x="26479881" y="8249652"/>
                    </a:lnTo>
                    <a:lnTo>
                      <a:pt x="26479881" y="8104873"/>
                    </a:lnTo>
                    <a:close/>
                    <a:moveTo>
                      <a:pt x="0" y="144780"/>
                    </a:moveTo>
                    <a:lnTo>
                      <a:pt x="144780" y="144780"/>
                    </a:lnTo>
                    <a:lnTo>
                      <a:pt x="144780" y="8104873"/>
                    </a:lnTo>
                    <a:lnTo>
                      <a:pt x="0" y="8104873"/>
                    </a:lnTo>
                    <a:lnTo>
                      <a:pt x="0" y="144780"/>
                    </a:lnTo>
                    <a:close/>
                    <a:moveTo>
                      <a:pt x="0" y="8104873"/>
                    </a:moveTo>
                    <a:lnTo>
                      <a:pt x="144780" y="8104873"/>
                    </a:lnTo>
                    <a:lnTo>
                      <a:pt x="144780" y="8249652"/>
                    </a:lnTo>
                    <a:lnTo>
                      <a:pt x="0" y="8249652"/>
                    </a:lnTo>
                    <a:lnTo>
                      <a:pt x="0" y="8104873"/>
                    </a:lnTo>
                    <a:close/>
                    <a:moveTo>
                      <a:pt x="26479881" y="144780"/>
                    </a:moveTo>
                    <a:lnTo>
                      <a:pt x="26624660" y="144780"/>
                    </a:lnTo>
                    <a:lnTo>
                      <a:pt x="26624660" y="8104873"/>
                    </a:lnTo>
                    <a:lnTo>
                      <a:pt x="26479881" y="8104873"/>
                    </a:lnTo>
                    <a:lnTo>
                      <a:pt x="26479881" y="144780"/>
                    </a:lnTo>
                    <a:close/>
                    <a:moveTo>
                      <a:pt x="144780" y="8104873"/>
                    </a:moveTo>
                    <a:lnTo>
                      <a:pt x="26479881" y="8104873"/>
                    </a:lnTo>
                    <a:lnTo>
                      <a:pt x="26479881" y="8249652"/>
                    </a:lnTo>
                    <a:lnTo>
                      <a:pt x="144780" y="8249652"/>
                    </a:lnTo>
                    <a:lnTo>
                      <a:pt x="144780" y="8104873"/>
                    </a:lnTo>
                    <a:close/>
                    <a:moveTo>
                      <a:pt x="26479881" y="0"/>
                    </a:moveTo>
                    <a:lnTo>
                      <a:pt x="26624660" y="0"/>
                    </a:lnTo>
                    <a:lnTo>
                      <a:pt x="26624660" y="144780"/>
                    </a:lnTo>
                    <a:lnTo>
                      <a:pt x="26479881" y="144780"/>
                    </a:lnTo>
                    <a:lnTo>
                      <a:pt x="26479881" y="0"/>
                    </a:lnTo>
                    <a:close/>
                    <a:moveTo>
                      <a:pt x="0" y="0"/>
                    </a:moveTo>
                    <a:lnTo>
                      <a:pt x="144780" y="0"/>
                    </a:lnTo>
                    <a:lnTo>
                      <a:pt x="144780" y="144780"/>
                    </a:lnTo>
                    <a:lnTo>
                      <a:pt x="0" y="144780"/>
                    </a:lnTo>
                    <a:lnTo>
                      <a:pt x="0" y="0"/>
                    </a:lnTo>
                    <a:close/>
                    <a:moveTo>
                      <a:pt x="144780" y="0"/>
                    </a:moveTo>
                    <a:lnTo>
                      <a:pt x="26479881" y="0"/>
                    </a:lnTo>
                    <a:lnTo>
                      <a:pt x="26479881" y="144780"/>
                    </a:lnTo>
                    <a:lnTo>
                      <a:pt x="144780" y="144780"/>
                    </a:lnTo>
                    <a:lnTo>
                      <a:pt x="144780" y="0"/>
                    </a:lnTo>
                    <a:close/>
                  </a:path>
                </a:pathLst>
              </a:custGeom>
              <a:solidFill>
                <a:srgbClr val="2B262E"/>
              </a:solidFill>
            </p:spPr>
          </p:sp>
        </p:grpSp>
        <p:grpSp>
          <p:nvGrpSpPr>
            <p:cNvPr id="73" name="Group 73"/>
            <p:cNvGrpSpPr/>
            <p:nvPr/>
          </p:nvGrpSpPr>
          <p:grpSpPr>
            <a:xfrm>
              <a:off x="5896" y="6555"/>
              <a:ext cx="1195" cy="1161"/>
              <a:chOff x="0" y="0"/>
              <a:chExt cx="1060514" cy="1426528"/>
            </a:xfrm>
          </p:grpSpPr>
          <p:sp>
            <p:nvSpPr>
              <p:cNvPr id="74" name="Freeform 74"/>
              <p:cNvSpPr/>
              <p:nvPr/>
            </p:nvSpPr>
            <p:spPr>
              <a:xfrm>
                <a:off x="80068" y="79866"/>
                <a:ext cx="980446" cy="1334375"/>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F9C374"/>
              </a:solidFill>
            </p:spPr>
          </p:sp>
          <p:sp>
            <p:nvSpPr>
              <p:cNvPr id="75" name="Freeform 75"/>
              <p:cNvSpPr/>
              <p:nvPr/>
            </p:nvSpPr>
            <p:spPr>
              <a:xfrm>
                <a:off x="67365" y="67579"/>
                <a:ext cx="912697" cy="1358949"/>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76" name="Freeform 76"/>
              <p:cNvSpPr/>
              <p:nvPr/>
            </p:nvSpPr>
            <p:spPr>
              <a:xfrm>
                <a:off x="12703" y="12287"/>
                <a:ext cx="814536" cy="1334375"/>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77" name="Freeform 77"/>
              <p:cNvSpPr/>
              <p:nvPr/>
            </p:nvSpPr>
            <p:spPr>
              <a:xfrm>
                <a:off x="0" y="0"/>
                <a:ext cx="979676" cy="1358949"/>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grpSp>
          <p:nvGrpSpPr>
            <p:cNvPr id="88" name="Group 88"/>
            <p:cNvGrpSpPr/>
            <p:nvPr/>
          </p:nvGrpSpPr>
          <p:grpSpPr>
            <a:xfrm>
              <a:off x="5971" y="5153"/>
              <a:ext cx="5778" cy="1346"/>
              <a:chOff x="-30010" y="-899726"/>
              <a:chExt cx="26650864" cy="10774334"/>
            </a:xfrm>
          </p:grpSpPr>
          <p:sp>
            <p:nvSpPr>
              <p:cNvPr id="89" name="Freeform 89"/>
              <p:cNvSpPr/>
              <p:nvPr/>
            </p:nvSpPr>
            <p:spPr>
              <a:xfrm>
                <a:off x="72024" y="-899726"/>
                <a:ext cx="26548830" cy="10774334"/>
              </a:xfrm>
              <a:custGeom>
                <a:avLst/>
                <a:gdLst/>
                <a:ahLst/>
                <a:cxnLst/>
                <a:rect l="l" t="t" r="r" b="b"/>
                <a:pathLst>
                  <a:path w="26479881" h="8104873">
                    <a:moveTo>
                      <a:pt x="0" y="0"/>
                    </a:moveTo>
                    <a:lnTo>
                      <a:pt x="26479881" y="0"/>
                    </a:lnTo>
                    <a:lnTo>
                      <a:pt x="26479881" y="8104873"/>
                    </a:lnTo>
                    <a:lnTo>
                      <a:pt x="0" y="8104873"/>
                    </a:lnTo>
                    <a:lnTo>
                      <a:pt x="0" y="0"/>
                    </a:lnTo>
                    <a:close/>
                  </a:path>
                </a:pathLst>
              </a:custGeom>
              <a:solidFill>
                <a:srgbClr val="B6E3F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charset="0"/>
                    <a:ea typeface="+mn-ea"/>
                    <a:cs typeface="Calibri" panose="020F0502020204030204" charset="0"/>
                    <a:sym typeface="+mn-ea"/>
                  </a:rPr>
                  <a:t>Bắt và giết chúa Nguyễn, chính quyền phong kiến nhà Nguyễn sụp đổ.</a:t>
                </a:r>
              </a:p>
            </p:txBody>
          </p:sp>
          <p:sp>
            <p:nvSpPr>
              <p:cNvPr id="90" name="Freeform 90"/>
              <p:cNvSpPr/>
              <p:nvPr/>
            </p:nvSpPr>
            <p:spPr>
              <a:xfrm>
                <a:off x="-30010" y="-371415"/>
                <a:ext cx="26624856" cy="9709708"/>
              </a:xfrm>
              <a:custGeom>
                <a:avLst/>
                <a:gdLst/>
                <a:ahLst/>
                <a:cxnLst/>
                <a:rect l="l" t="t" r="r" b="b"/>
                <a:pathLst>
                  <a:path w="26624660" h="8249652">
                    <a:moveTo>
                      <a:pt x="26479881" y="8104873"/>
                    </a:moveTo>
                    <a:lnTo>
                      <a:pt x="26624660" y="8104873"/>
                    </a:lnTo>
                    <a:lnTo>
                      <a:pt x="26624660" y="8249652"/>
                    </a:lnTo>
                    <a:lnTo>
                      <a:pt x="26479881" y="8249652"/>
                    </a:lnTo>
                    <a:lnTo>
                      <a:pt x="26479881" y="8104873"/>
                    </a:lnTo>
                    <a:close/>
                    <a:moveTo>
                      <a:pt x="0" y="144780"/>
                    </a:moveTo>
                    <a:lnTo>
                      <a:pt x="144780" y="144780"/>
                    </a:lnTo>
                    <a:lnTo>
                      <a:pt x="144780" y="8104873"/>
                    </a:lnTo>
                    <a:lnTo>
                      <a:pt x="0" y="8104873"/>
                    </a:lnTo>
                    <a:lnTo>
                      <a:pt x="0" y="144780"/>
                    </a:lnTo>
                    <a:close/>
                    <a:moveTo>
                      <a:pt x="0" y="8104873"/>
                    </a:moveTo>
                    <a:lnTo>
                      <a:pt x="144780" y="8104873"/>
                    </a:lnTo>
                    <a:lnTo>
                      <a:pt x="144780" y="8249652"/>
                    </a:lnTo>
                    <a:lnTo>
                      <a:pt x="0" y="8249652"/>
                    </a:lnTo>
                    <a:lnTo>
                      <a:pt x="0" y="8104873"/>
                    </a:lnTo>
                    <a:close/>
                    <a:moveTo>
                      <a:pt x="26479881" y="144780"/>
                    </a:moveTo>
                    <a:lnTo>
                      <a:pt x="26624660" y="144780"/>
                    </a:lnTo>
                    <a:lnTo>
                      <a:pt x="26624660" y="8104873"/>
                    </a:lnTo>
                    <a:lnTo>
                      <a:pt x="26479881" y="8104873"/>
                    </a:lnTo>
                    <a:lnTo>
                      <a:pt x="26479881" y="144780"/>
                    </a:lnTo>
                    <a:close/>
                    <a:moveTo>
                      <a:pt x="144780" y="8104873"/>
                    </a:moveTo>
                    <a:lnTo>
                      <a:pt x="26479881" y="8104873"/>
                    </a:lnTo>
                    <a:lnTo>
                      <a:pt x="26479881" y="8249652"/>
                    </a:lnTo>
                    <a:lnTo>
                      <a:pt x="144780" y="8249652"/>
                    </a:lnTo>
                    <a:lnTo>
                      <a:pt x="144780" y="8104873"/>
                    </a:lnTo>
                    <a:close/>
                    <a:moveTo>
                      <a:pt x="26479881" y="0"/>
                    </a:moveTo>
                    <a:lnTo>
                      <a:pt x="26624660" y="0"/>
                    </a:lnTo>
                    <a:lnTo>
                      <a:pt x="26624660" y="144780"/>
                    </a:lnTo>
                    <a:lnTo>
                      <a:pt x="26479881" y="144780"/>
                    </a:lnTo>
                    <a:lnTo>
                      <a:pt x="26479881" y="0"/>
                    </a:lnTo>
                    <a:close/>
                    <a:moveTo>
                      <a:pt x="0" y="0"/>
                    </a:moveTo>
                    <a:lnTo>
                      <a:pt x="144780" y="0"/>
                    </a:lnTo>
                    <a:lnTo>
                      <a:pt x="144780" y="144780"/>
                    </a:lnTo>
                    <a:lnTo>
                      <a:pt x="0" y="144780"/>
                    </a:lnTo>
                    <a:lnTo>
                      <a:pt x="0" y="0"/>
                    </a:lnTo>
                    <a:close/>
                    <a:moveTo>
                      <a:pt x="144780" y="0"/>
                    </a:moveTo>
                    <a:lnTo>
                      <a:pt x="26479881" y="0"/>
                    </a:lnTo>
                    <a:lnTo>
                      <a:pt x="26479881" y="144780"/>
                    </a:lnTo>
                    <a:lnTo>
                      <a:pt x="144780" y="144780"/>
                    </a:lnTo>
                    <a:lnTo>
                      <a:pt x="144780" y="0"/>
                    </a:lnTo>
                    <a:close/>
                  </a:path>
                </a:pathLst>
              </a:custGeom>
              <a:solidFill>
                <a:srgbClr val="2B262E"/>
              </a:solidFill>
            </p:spPr>
          </p:sp>
        </p:grpSp>
        <p:grpSp>
          <p:nvGrpSpPr>
            <p:cNvPr id="91" name="Group 91"/>
            <p:cNvGrpSpPr/>
            <p:nvPr/>
          </p:nvGrpSpPr>
          <p:grpSpPr>
            <a:xfrm>
              <a:off x="12080" y="5257"/>
              <a:ext cx="1081" cy="1008"/>
              <a:chOff x="0" y="0"/>
              <a:chExt cx="1153776" cy="1426528"/>
            </a:xfrm>
          </p:grpSpPr>
          <p:sp>
            <p:nvSpPr>
              <p:cNvPr id="92" name="Freeform 92"/>
              <p:cNvSpPr/>
              <p:nvPr/>
            </p:nvSpPr>
            <p:spPr>
              <a:xfrm>
                <a:off x="80010" y="80010"/>
                <a:ext cx="1061066" cy="1333818"/>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FFF76A"/>
              </a:solidFill>
            </p:spPr>
          </p:sp>
          <p:sp>
            <p:nvSpPr>
              <p:cNvPr id="93" name="Freeform 93"/>
              <p:cNvSpPr/>
              <p:nvPr/>
            </p:nvSpPr>
            <p:spPr>
              <a:xfrm>
                <a:off x="67310" y="67310"/>
                <a:ext cx="1086466" cy="1359218"/>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94" name="Freeform 94"/>
              <p:cNvSpPr/>
              <p:nvPr/>
            </p:nvSpPr>
            <p:spPr>
              <a:xfrm>
                <a:off x="12700" y="12700"/>
                <a:ext cx="1061066" cy="1333818"/>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95" name="Freeform 95"/>
              <p:cNvSpPr/>
              <p:nvPr/>
            </p:nvSpPr>
            <p:spPr>
              <a:xfrm>
                <a:off x="0" y="0"/>
                <a:ext cx="1086466" cy="1359218"/>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grpSp>
          <p:nvGrpSpPr>
            <p:cNvPr id="106" name="Group 106"/>
            <p:cNvGrpSpPr/>
            <p:nvPr/>
          </p:nvGrpSpPr>
          <p:grpSpPr>
            <a:xfrm>
              <a:off x="5972" y="8057"/>
              <a:ext cx="5900" cy="1237"/>
              <a:chOff x="0" y="0"/>
              <a:chExt cx="27025071" cy="8415299"/>
            </a:xfrm>
          </p:grpSpPr>
          <p:sp>
            <p:nvSpPr>
              <p:cNvPr id="107" name="Freeform 107"/>
              <p:cNvSpPr/>
              <p:nvPr/>
            </p:nvSpPr>
            <p:spPr>
              <a:xfrm>
                <a:off x="545190" y="310426"/>
                <a:ext cx="26479881" cy="8104873"/>
              </a:xfrm>
              <a:custGeom>
                <a:avLst/>
                <a:gdLst/>
                <a:ahLst/>
                <a:cxnLst/>
                <a:rect l="l" t="t" r="r" b="b"/>
                <a:pathLst>
                  <a:path w="26479881" h="8104873">
                    <a:moveTo>
                      <a:pt x="0" y="0"/>
                    </a:moveTo>
                    <a:lnTo>
                      <a:pt x="26479881" y="0"/>
                    </a:lnTo>
                    <a:lnTo>
                      <a:pt x="26479881" y="8104873"/>
                    </a:lnTo>
                    <a:lnTo>
                      <a:pt x="0" y="8104873"/>
                    </a:lnTo>
                    <a:lnTo>
                      <a:pt x="0" y="0"/>
                    </a:lnTo>
                    <a:close/>
                  </a:path>
                </a:pathLst>
              </a:custGeom>
            </p:spPr>
            <p:style>
              <a:lnRef idx="1">
                <a:schemeClr val="accent1"/>
              </a:lnRef>
              <a:fillRef idx="2">
                <a:schemeClr val="accent1"/>
              </a:fillRef>
              <a:effectRef idx="1">
                <a:schemeClr val="accent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charset="0"/>
                    <a:ea typeface="+mn-ea"/>
                    <a:cs typeface="Calibri" panose="020F0502020204030204" charset="0"/>
                    <a:sym typeface="+mn-ea"/>
                  </a:rPr>
                  <a:t>Lật đổ chính quyền Lê - Trịnh.</a:t>
                </a:r>
              </a:p>
            </p:txBody>
          </p:sp>
          <p:sp>
            <p:nvSpPr>
              <p:cNvPr id="108" name="Freeform 108"/>
              <p:cNvSpPr/>
              <p:nvPr/>
            </p:nvSpPr>
            <p:spPr>
              <a:xfrm>
                <a:off x="0" y="0"/>
                <a:ext cx="26624660" cy="8249652"/>
              </a:xfrm>
              <a:custGeom>
                <a:avLst/>
                <a:gdLst/>
                <a:ahLst/>
                <a:cxnLst/>
                <a:rect l="l" t="t" r="r" b="b"/>
                <a:pathLst>
                  <a:path w="26624660" h="8249652">
                    <a:moveTo>
                      <a:pt x="26479881" y="8104873"/>
                    </a:moveTo>
                    <a:lnTo>
                      <a:pt x="26624660" y="8104873"/>
                    </a:lnTo>
                    <a:lnTo>
                      <a:pt x="26624660" y="8249652"/>
                    </a:lnTo>
                    <a:lnTo>
                      <a:pt x="26479881" y="8249652"/>
                    </a:lnTo>
                    <a:lnTo>
                      <a:pt x="26479881" y="8104873"/>
                    </a:lnTo>
                    <a:close/>
                    <a:moveTo>
                      <a:pt x="0" y="144780"/>
                    </a:moveTo>
                    <a:lnTo>
                      <a:pt x="144780" y="144780"/>
                    </a:lnTo>
                    <a:lnTo>
                      <a:pt x="144780" y="8104873"/>
                    </a:lnTo>
                    <a:lnTo>
                      <a:pt x="0" y="8104873"/>
                    </a:lnTo>
                    <a:lnTo>
                      <a:pt x="0" y="144780"/>
                    </a:lnTo>
                    <a:close/>
                    <a:moveTo>
                      <a:pt x="0" y="8104873"/>
                    </a:moveTo>
                    <a:lnTo>
                      <a:pt x="144780" y="8104873"/>
                    </a:lnTo>
                    <a:lnTo>
                      <a:pt x="144780" y="8249652"/>
                    </a:lnTo>
                    <a:lnTo>
                      <a:pt x="0" y="8249652"/>
                    </a:lnTo>
                    <a:lnTo>
                      <a:pt x="0" y="8104873"/>
                    </a:lnTo>
                    <a:close/>
                    <a:moveTo>
                      <a:pt x="26479881" y="144780"/>
                    </a:moveTo>
                    <a:lnTo>
                      <a:pt x="26624660" y="144780"/>
                    </a:lnTo>
                    <a:lnTo>
                      <a:pt x="26624660" y="8104873"/>
                    </a:lnTo>
                    <a:lnTo>
                      <a:pt x="26479881" y="8104873"/>
                    </a:lnTo>
                    <a:lnTo>
                      <a:pt x="26479881" y="144780"/>
                    </a:lnTo>
                    <a:close/>
                    <a:moveTo>
                      <a:pt x="144780" y="8104873"/>
                    </a:moveTo>
                    <a:lnTo>
                      <a:pt x="26479881" y="8104873"/>
                    </a:lnTo>
                    <a:lnTo>
                      <a:pt x="26479881" y="8249652"/>
                    </a:lnTo>
                    <a:lnTo>
                      <a:pt x="144780" y="8249652"/>
                    </a:lnTo>
                    <a:lnTo>
                      <a:pt x="144780" y="8104873"/>
                    </a:lnTo>
                    <a:close/>
                    <a:moveTo>
                      <a:pt x="26479881" y="0"/>
                    </a:moveTo>
                    <a:lnTo>
                      <a:pt x="26624660" y="0"/>
                    </a:lnTo>
                    <a:lnTo>
                      <a:pt x="26624660" y="144780"/>
                    </a:lnTo>
                    <a:lnTo>
                      <a:pt x="26479881" y="144780"/>
                    </a:lnTo>
                    <a:lnTo>
                      <a:pt x="26479881" y="0"/>
                    </a:lnTo>
                    <a:close/>
                    <a:moveTo>
                      <a:pt x="0" y="0"/>
                    </a:moveTo>
                    <a:lnTo>
                      <a:pt x="144780" y="0"/>
                    </a:lnTo>
                    <a:lnTo>
                      <a:pt x="144780" y="144780"/>
                    </a:lnTo>
                    <a:lnTo>
                      <a:pt x="0" y="144780"/>
                    </a:lnTo>
                    <a:lnTo>
                      <a:pt x="0" y="0"/>
                    </a:lnTo>
                    <a:close/>
                    <a:moveTo>
                      <a:pt x="144780" y="0"/>
                    </a:moveTo>
                    <a:lnTo>
                      <a:pt x="26479881" y="0"/>
                    </a:lnTo>
                    <a:lnTo>
                      <a:pt x="26479881" y="144780"/>
                    </a:lnTo>
                    <a:lnTo>
                      <a:pt x="144780" y="144780"/>
                    </a:lnTo>
                    <a:lnTo>
                      <a:pt x="144780" y="0"/>
                    </a:lnTo>
                    <a:close/>
                  </a:path>
                </a:pathLst>
              </a:custGeom>
            </p:spPr>
            <p:style>
              <a:lnRef idx="1">
                <a:schemeClr val="accent3"/>
              </a:lnRef>
              <a:fillRef idx="2">
                <a:schemeClr val="accent3"/>
              </a:fillRef>
              <a:effectRef idx="1">
                <a:schemeClr val="accent3"/>
              </a:effectRef>
              <a:fontRef idx="minor">
                <a:schemeClr val="dk1"/>
              </a:fontRef>
            </p:style>
          </p:sp>
        </p:grpSp>
        <p:grpSp>
          <p:nvGrpSpPr>
            <p:cNvPr id="109" name="Group 109"/>
            <p:cNvGrpSpPr/>
            <p:nvPr/>
          </p:nvGrpSpPr>
          <p:grpSpPr>
            <a:xfrm>
              <a:off x="12005" y="8067"/>
              <a:ext cx="1149" cy="1168"/>
              <a:chOff x="0" y="0"/>
              <a:chExt cx="1153776" cy="1426528"/>
            </a:xfrm>
          </p:grpSpPr>
          <p:sp>
            <p:nvSpPr>
              <p:cNvPr id="110" name="Freeform 110"/>
              <p:cNvSpPr/>
              <p:nvPr/>
            </p:nvSpPr>
            <p:spPr>
              <a:xfrm>
                <a:off x="80010" y="80010"/>
                <a:ext cx="1061066" cy="1333818"/>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FFF76A"/>
              </a:solidFill>
            </p:spPr>
          </p:sp>
          <p:sp>
            <p:nvSpPr>
              <p:cNvPr id="111" name="Freeform 111"/>
              <p:cNvSpPr/>
              <p:nvPr/>
            </p:nvSpPr>
            <p:spPr>
              <a:xfrm>
                <a:off x="67310" y="67310"/>
                <a:ext cx="1086466" cy="1359218"/>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112" name="Freeform 112"/>
              <p:cNvSpPr/>
              <p:nvPr/>
            </p:nvSpPr>
            <p:spPr>
              <a:xfrm>
                <a:off x="12700" y="12700"/>
                <a:ext cx="1061066" cy="1333818"/>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113" name="Freeform 113"/>
              <p:cNvSpPr/>
              <p:nvPr/>
            </p:nvSpPr>
            <p:spPr>
              <a:xfrm>
                <a:off x="0" y="0"/>
                <a:ext cx="1086466" cy="1359218"/>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sp>
          <p:nvSpPr>
            <p:cNvPr id="123" name="Freeform 62"/>
            <p:cNvSpPr/>
            <p:nvPr/>
          </p:nvSpPr>
          <p:spPr>
            <a:xfrm>
              <a:off x="6163" y="2419"/>
              <a:ext cx="5622" cy="933"/>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24" name="Freeform 62"/>
            <p:cNvSpPr/>
            <p:nvPr/>
          </p:nvSpPr>
          <p:spPr>
            <a:xfrm>
              <a:off x="6124" y="3790"/>
              <a:ext cx="781"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NĂM 1774</a:t>
              </a:r>
            </a:p>
          </p:txBody>
        </p:sp>
        <p:sp>
          <p:nvSpPr>
            <p:cNvPr id="125" name="Freeform 62"/>
            <p:cNvSpPr/>
            <p:nvPr/>
          </p:nvSpPr>
          <p:spPr>
            <a:xfrm>
              <a:off x="12202" y="5225"/>
              <a:ext cx="781"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NĂM 1777</a:t>
              </a:r>
            </a:p>
          </p:txBody>
        </p:sp>
        <p:sp>
          <p:nvSpPr>
            <p:cNvPr id="126" name="Freeform 62"/>
            <p:cNvSpPr/>
            <p:nvPr/>
          </p:nvSpPr>
          <p:spPr>
            <a:xfrm>
              <a:off x="6059" y="6565"/>
              <a:ext cx="799"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NĂM 1785</a:t>
              </a:r>
            </a:p>
          </p:txBody>
        </p:sp>
        <p:sp>
          <p:nvSpPr>
            <p:cNvPr id="127" name="Freeform 62"/>
            <p:cNvSpPr/>
            <p:nvPr/>
          </p:nvSpPr>
          <p:spPr>
            <a:xfrm>
              <a:off x="12136" y="8144"/>
              <a:ext cx="781"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10" b="1" i="0" u="none" strike="noStrike" kern="1200" cap="none" spc="0" normalizeH="0" baseline="0" noProof="0">
                  <a:ln>
                    <a:noFill/>
                  </a:ln>
                  <a:solidFill>
                    <a:srgbClr val="04617B">
                      <a:lumMod val="60000"/>
                      <a:lumOff val="40000"/>
                    </a:srgbClr>
                  </a:solidFill>
                  <a:effectLst/>
                  <a:uLnTx/>
                  <a:uFillTx/>
                  <a:latin typeface="Times New Roman" panose="02020603050405020304" charset="0"/>
                  <a:ea typeface="+mn-ea"/>
                  <a:cs typeface="Times New Roman" panose="02020603050405020304" charset="0"/>
                </a:rPr>
                <a:t>NĂM 1789</a:t>
              </a:r>
            </a:p>
          </p:txBody>
        </p:sp>
        <p:sp>
          <p:nvSpPr>
            <p:cNvPr id="128" name="Freeform 62"/>
            <p:cNvSpPr/>
            <p:nvPr/>
          </p:nvSpPr>
          <p:spPr>
            <a:xfrm>
              <a:off x="7371" y="3744"/>
              <a:ext cx="5849" cy="1092"/>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35"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 </a:t>
              </a:r>
            </a:p>
          </p:txBody>
        </p:sp>
        <p:sp>
          <p:nvSpPr>
            <p:cNvPr id="131" name="Freeform 62"/>
            <p:cNvSpPr/>
            <p:nvPr/>
          </p:nvSpPr>
          <p:spPr>
            <a:xfrm>
              <a:off x="7502" y="6697"/>
              <a:ext cx="5709"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40" name="Freeform 62"/>
            <p:cNvSpPr/>
            <p:nvPr/>
          </p:nvSpPr>
          <p:spPr>
            <a:xfrm>
              <a:off x="6003" y="5219"/>
              <a:ext cx="5858" cy="1214"/>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10" b="1" i="0" u="none" strike="noStrike" kern="1200" cap="none" spc="0" normalizeH="0" baseline="0" noProof="0">
                <a:ln>
                  <a:noFill/>
                </a:ln>
                <a:solidFill>
                  <a:srgbClr val="04617B">
                    <a:lumMod val="60000"/>
                    <a:lumOff val="40000"/>
                  </a:srgbClr>
                </a:solidFill>
                <a:effectLst/>
                <a:uLnTx/>
                <a:uFillTx/>
                <a:latin typeface="Times New Roman" panose="02020603050405020304" charset="0"/>
                <a:ea typeface="+mn-ea"/>
                <a:cs typeface="Times New Roman" panose="02020603050405020304" charset="0"/>
              </a:endParaRPr>
            </a:p>
          </p:txBody>
        </p:sp>
        <p:grpSp>
          <p:nvGrpSpPr>
            <p:cNvPr id="141" name="Group 88"/>
            <p:cNvGrpSpPr/>
            <p:nvPr/>
          </p:nvGrpSpPr>
          <p:grpSpPr>
            <a:xfrm>
              <a:off x="7423" y="9597"/>
              <a:ext cx="5819" cy="1036"/>
              <a:chOff x="546666" y="-43223"/>
              <a:chExt cx="26079344" cy="8292875"/>
            </a:xfrm>
            <a:solidFill>
              <a:schemeClr val="tx1"/>
            </a:solidFill>
          </p:grpSpPr>
          <p:sp>
            <p:nvSpPr>
              <p:cNvPr id="142" name="Freeform 89"/>
              <p:cNvSpPr/>
              <p:nvPr/>
            </p:nvSpPr>
            <p:spPr>
              <a:xfrm>
                <a:off x="649685" y="-43223"/>
                <a:ext cx="25902462" cy="8108767"/>
              </a:xfrm>
              <a:custGeom>
                <a:avLst/>
                <a:gdLst/>
                <a:ahLst/>
                <a:cxnLst/>
                <a:rect l="l" t="t" r="r" b="b"/>
                <a:pathLst>
                  <a:path w="26479881" h="8104873">
                    <a:moveTo>
                      <a:pt x="0" y="0"/>
                    </a:moveTo>
                    <a:lnTo>
                      <a:pt x="26479881" y="0"/>
                    </a:lnTo>
                    <a:lnTo>
                      <a:pt x="26479881" y="8104873"/>
                    </a:lnTo>
                    <a:lnTo>
                      <a:pt x="0" y="8104873"/>
                    </a:lnTo>
                    <a:lnTo>
                      <a:pt x="0" y="0"/>
                    </a:lnTo>
                    <a:close/>
                  </a:path>
                </a:pathLst>
              </a:custGeom>
            </p:spPr>
            <p:style>
              <a:lnRef idx="1">
                <a:schemeClr val="accent6"/>
              </a:lnRef>
              <a:fillRef idx="2">
                <a:schemeClr val="accent6"/>
              </a:fillRef>
              <a:effectRef idx="1">
                <a:schemeClr val="accent6"/>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charset="0"/>
                    <a:ea typeface="+mn-ea"/>
                    <a:cs typeface="Calibri" panose="020F0502020204030204" charset="0"/>
                    <a:sym typeface="+mn-ea"/>
                  </a:rPr>
                  <a:t>Đánh tan gần 29 vạn quân Thanh.</a:t>
                </a:r>
              </a:p>
            </p:txBody>
          </p:sp>
          <p:sp>
            <p:nvSpPr>
              <p:cNvPr id="143" name="Freeform 90"/>
              <p:cNvSpPr/>
              <p:nvPr/>
            </p:nvSpPr>
            <p:spPr>
              <a:xfrm>
                <a:off x="546666" y="-3199"/>
                <a:ext cx="26079344" cy="8252851"/>
              </a:xfrm>
              <a:custGeom>
                <a:avLst/>
                <a:gdLst/>
                <a:ahLst/>
                <a:cxnLst/>
                <a:rect l="l" t="t" r="r" b="b"/>
                <a:pathLst>
                  <a:path w="26624660" h="8249652">
                    <a:moveTo>
                      <a:pt x="26479881" y="8104873"/>
                    </a:moveTo>
                    <a:lnTo>
                      <a:pt x="26624660" y="8104873"/>
                    </a:lnTo>
                    <a:lnTo>
                      <a:pt x="26624660" y="8249652"/>
                    </a:lnTo>
                    <a:lnTo>
                      <a:pt x="26479881" y="8249652"/>
                    </a:lnTo>
                    <a:lnTo>
                      <a:pt x="26479881" y="8104873"/>
                    </a:lnTo>
                    <a:close/>
                    <a:moveTo>
                      <a:pt x="0" y="144780"/>
                    </a:moveTo>
                    <a:lnTo>
                      <a:pt x="144780" y="144780"/>
                    </a:lnTo>
                    <a:lnTo>
                      <a:pt x="144780" y="8104873"/>
                    </a:lnTo>
                    <a:lnTo>
                      <a:pt x="0" y="8104873"/>
                    </a:lnTo>
                    <a:lnTo>
                      <a:pt x="0" y="144780"/>
                    </a:lnTo>
                    <a:close/>
                    <a:moveTo>
                      <a:pt x="0" y="8104873"/>
                    </a:moveTo>
                    <a:lnTo>
                      <a:pt x="144780" y="8104873"/>
                    </a:lnTo>
                    <a:lnTo>
                      <a:pt x="144780" y="8249652"/>
                    </a:lnTo>
                    <a:lnTo>
                      <a:pt x="0" y="8249652"/>
                    </a:lnTo>
                    <a:lnTo>
                      <a:pt x="0" y="8104873"/>
                    </a:lnTo>
                    <a:close/>
                    <a:moveTo>
                      <a:pt x="26479881" y="144780"/>
                    </a:moveTo>
                    <a:lnTo>
                      <a:pt x="26624660" y="144780"/>
                    </a:lnTo>
                    <a:lnTo>
                      <a:pt x="26624660" y="8104873"/>
                    </a:lnTo>
                    <a:lnTo>
                      <a:pt x="26479881" y="8104873"/>
                    </a:lnTo>
                    <a:lnTo>
                      <a:pt x="26479881" y="144780"/>
                    </a:lnTo>
                    <a:close/>
                    <a:moveTo>
                      <a:pt x="144780" y="8104873"/>
                    </a:moveTo>
                    <a:lnTo>
                      <a:pt x="26479881" y="8104873"/>
                    </a:lnTo>
                    <a:lnTo>
                      <a:pt x="26479881" y="8249652"/>
                    </a:lnTo>
                    <a:lnTo>
                      <a:pt x="144780" y="8249652"/>
                    </a:lnTo>
                    <a:lnTo>
                      <a:pt x="144780" y="8104873"/>
                    </a:lnTo>
                    <a:close/>
                    <a:moveTo>
                      <a:pt x="26479881" y="0"/>
                    </a:moveTo>
                    <a:lnTo>
                      <a:pt x="26624660" y="0"/>
                    </a:lnTo>
                    <a:lnTo>
                      <a:pt x="26624660" y="144780"/>
                    </a:lnTo>
                    <a:lnTo>
                      <a:pt x="26479881" y="144780"/>
                    </a:lnTo>
                    <a:lnTo>
                      <a:pt x="26479881" y="0"/>
                    </a:lnTo>
                    <a:close/>
                    <a:moveTo>
                      <a:pt x="0" y="0"/>
                    </a:moveTo>
                    <a:lnTo>
                      <a:pt x="144780" y="0"/>
                    </a:lnTo>
                    <a:lnTo>
                      <a:pt x="144780" y="144780"/>
                    </a:lnTo>
                    <a:lnTo>
                      <a:pt x="0" y="144780"/>
                    </a:lnTo>
                    <a:lnTo>
                      <a:pt x="0" y="0"/>
                    </a:lnTo>
                    <a:close/>
                    <a:moveTo>
                      <a:pt x="144780" y="0"/>
                    </a:moveTo>
                    <a:lnTo>
                      <a:pt x="26479881" y="0"/>
                    </a:lnTo>
                    <a:lnTo>
                      <a:pt x="26479881" y="144780"/>
                    </a:lnTo>
                    <a:lnTo>
                      <a:pt x="144780" y="144780"/>
                    </a:lnTo>
                    <a:lnTo>
                      <a:pt x="144780" y="0"/>
                    </a:lnTo>
                    <a:close/>
                  </a:path>
                </a:pathLst>
              </a:custGeom>
            </p:spPr>
            <p:style>
              <a:lnRef idx="1">
                <a:schemeClr val="accent6"/>
              </a:lnRef>
              <a:fillRef idx="2">
                <a:schemeClr val="accent6"/>
              </a:fillRef>
              <a:effectRef idx="1">
                <a:schemeClr val="accent6"/>
              </a:effectRef>
              <a:fontRef idx="minor">
                <a:schemeClr val="dk1"/>
              </a:fontRef>
            </p:style>
          </p:sp>
        </p:grpSp>
        <p:grpSp>
          <p:nvGrpSpPr>
            <p:cNvPr id="144" name="Group 109"/>
            <p:cNvGrpSpPr/>
            <p:nvPr/>
          </p:nvGrpSpPr>
          <p:grpSpPr>
            <a:xfrm>
              <a:off x="12069" y="8131"/>
              <a:ext cx="1149" cy="1168"/>
              <a:chOff x="0" y="0"/>
              <a:chExt cx="1153776" cy="1426528"/>
            </a:xfrm>
          </p:grpSpPr>
          <p:sp>
            <p:nvSpPr>
              <p:cNvPr id="145" name="Freeform 110"/>
              <p:cNvSpPr/>
              <p:nvPr/>
            </p:nvSpPr>
            <p:spPr>
              <a:xfrm>
                <a:off x="80010" y="80010"/>
                <a:ext cx="1061066" cy="1333818"/>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FFF76A"/>
              </a:solidFill>
            </p:spPr>
          </p:sp>
          <p:sp>
            <p:nvSpPr>
              <p:cNvPr id="146" name="Freeform 111"/>
              <p:cNvSpPr/>
              <p:nvPr/>
            </p:nvSpPr>
            <p:spPr>
              <a:xfrm>
                <a:off x="67310" y="67310"/>
                <a:ext cx="1086466" cy="1359218"/>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147" name="Freeform 112"/>
              <p:cNvSpPr/>
              <p:nvPr/>
            </p:nvSpPr>
            <p:spPr>
              <a:xfrm>
                <a:off x="12700" y="12700"/>
                <a:ext cx="1061066" cy="1333818"/>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148" name="Freeform 113"/>
              <p:cNvSpPr/>
              <p:nvPr/>
            </p:nvSpPr>
            <p:spPr>
              <a:xfrm>
                <a:off x="0" y="0"/>
                <a:ext cx="1086466" cy="1359218"/>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grpSp>
          <p:nvGrpSpPr>
            <p:cNvPr id="149" name="Group 109"/>
            <p:cNvGrpSpPr/>
            <p:nvPr/>
          </p:nvGrpSpPr>
          <p:grpSpPr>
            <a:xfrm>
              <a:off x="5918" y="9566"/>
              <a:ext cx="1149" cy="1108"/>
              <a:chOff x="0" y="0"/>
              <a:chExt cx="1153776" cy="1426528"/>
            </a:xfrm>
          </p:grpSpPr>
          <p:sp>
            <p:nvSpPr>
              <p:cNvPr id="150" name="Freeform 110"/>
              <p:cNvSpPr/>
              <p:nvPr/>
            </p:nvSpPr>
            <p:spPr>
              <a:xfrm>
                <a:off x="80010" y="80010"/>
                <a:ext cx="1061066" cy="1333818"/>
              </a:xfrm>
              <a:custGeom>
                <a:avLst/>
                <a:gdLst/>
                <a:ahLst/>
                <a:cxnLst/>
                <a:rect l="l" t="t" r="r" b="b"/>
                <a:pathLst>
                  <a:path w="1061066" h="1333818">
                    <a:moveTo>
                      <a:pt x="0" y="1279208"/>
                    </a:moveTo>
                    <a:lnTo>
                      <a:pt x="0" y="1333818"/>
                    </a:lnTo>
                    <a:lnTo>
                      <a:pt x="1061066" y="1333818"/>
                    </a:lnTo>
                    <a:lnTo>
                      <a:pt x="1061066" y="0"/>
                    </a:lnTo>
                    <a:lnTo>
                      <a:pt x="1006456" y="0"/>
                    </a:lnTo>
                    <a:lnTo>
                      <a:pt x="1006456" y="1279208"/>
                    </a:lnTo>
                    <a:close/>
                  </a:path>
                </a:pathLst>
              </a:custGeom>
              <a:solidFill>
                <a:srgbClr val="FFF76A"/>
              </a:solidFill>
            </p:spPr>
          </p:sp>
          <p:sp>
            <p:nvSpPr>
              <p:cNvPr id="151" name="Freeform 111"/>
              <p:cNvSpPr/>
              <p:nvPr/>
            </p:nvSpPr>
            <p:spPr>
              <a:xfrm>
                <a:off x="67310" y="67310"/>
                <a:ext cx="1086466" cy="1359218"/>
              </a:xfrm>
              <a:custGeom>
                <a:avLst/>
                <a:gdLst/>
                <a:ahLst/>
                <a:cxnLst/>
                <a:rect l="l" t="t" r="r" b="b"/>
                <a:pathLst>
                  <a:path w="1086466" h="1359218">
                    <a:moveTo>
                      <a:pt x="1019156" y="0"/>
                    </a:moveTo>
                    <a:lnTo>
                      <a:pt x="1019156" y="12700"/>
                    </a:lnTo>
                    <a:lnTo>
                      <a:pt x="1073766" y="12700"/>
                    </a:lnTo>
                    <a:lnTo>
                      <a:pt x="1073766" y="1346518"/>
                    </a:lnTo>
                    <a:lnTo>
                      <a:pt x="12700" y="1346518"/>
                    </a:lnTo>
                    <a:lnTo>
                      <a:pt x="12700" y="1291908"/>
                    </a:lnTo>
                    <a:lnTo>
                      <a:pt x="0" y="1291908"/>
                    </a:lnTo>
                    <a:lnTo>
                      <a:pt x="0" y="1359218"/>
                    </a:lnTo>
                    <a:lnTo>
                      <a:pt x="1086466" y="1359218"/>
                    </a:lnTo>
                    <a:lnTo>
                      <a:pt x="1086466" y="0"/>
                    </a:lnTo>
                    <a:close/>
                  </a:path>
                </a:pathLst>
              </a:custGeom>
              <a:solidFill>
                <a:srgbClr val="2B262E"/>
              </a:solidFill>
            </p:spPr>
          </p:sp>
          <p:sp>
            <p:nvSpPr>
              <p:cNvPr id="152" name="Freeform 112"/>
              <p:cNvSpPr/>
              <p:nvPr/>
            </p:nvSpPr>
            <p:spPr>
              <a:xfrm>
                <a:off x="12700" y="12700"/>
                <a:ext cx="1061066" cy="1333818"/>
              </a:xfrm>
              <a:custGeom>
                <a:avLst/>
                <a:gdLst/>
                <a:ahLst/>
                <a:cxnLst/>
                <a:rect l="l" t="t" r="r" b="b"/>
                <a:pathLst>
                  <a:path w="1061066" h="1333818">
                    <a:moveTo>
                      <a:pt x="0" y="0"/>
                    </a:moveTo>
                    <a:lnTo>
                      <a:pt x="1061066" y="0"/>
                    </a:lnTo>
                    <a:lnTo>
                      <a:pt x="1061066" y="1333818"/>
                    </a:lnTo>
                    <a:lnTo>
                      <a:pt x="0" y="1333818"/>
                    </a:lnTo>
                    <a:close/>
                  </a:path>
                </a:pathLst>
              </a:custGeom>
              <a:solidFill>
                <a:srgbClr val="FFFFFF"/>
              </a:solidFill>
            </p:spPr>
          </p:sp>
          <p:sp>
            <p:nvSpPr>
              <p:cNvPr id="153" name="Freeform 113"/>
              <p:cNvSpPr/>
              <p:nvPr/>
            </p:nvSpPr>
            <p:spPr>
              <a:xfrm>
                <a:off x="0" y="0"/>
                <a:ext cx="1086466" cy="1359218"/>
              </a:xfrm>
              <a:custGeom>
                <a:avLst/>
                <a:gdLst/>
                <a:ahLst/>
                <a:cxnLst/>
                <a:rect l="l" t="t" r="r" b="b"/>
                <a:pathLst>
                  <a:path w="1086466" h="1359218">
                    <a:moveTo>
                      <a:pt x="80010" y="1359218"/>
                    </a:moveTo>
                    <a:lnTo>
                      <a:pt x="1086466" y="1359218"/>
                    </a:lnTo>
                    <a:lnTo>
                      <a:pt x="1086466" y="80010"/>
                    </a:lnTo>
                    <a:lnTo>
                      <a:pt x="1086466" y="67310"/>
                    </a:lnTo>
                    <a:lnTo>
                      <a:pt x="1086466" y="0"/>
                    </a:lnTo>
                    <a:lnTo>
                      <a:pt x="0" y="0"/>
                    </a:lnTo>
                    <a:lnTo>
                      <a:pt x="0" y="1359218"/>
                    </a:lnTo>
                    <a:lnTo>
                      <a:pt x="67310" y="1359218"/>
                    </a:lnTo>
                    <a:lnTo>
                      <a:pt x="80010" y="1359218"/>
                    </a:lnTo>
                    <a:close/>
                    <a:moveTo>
                      <a:pt x="12700" y="12700"/>
                    </a:moveTo>
                    <a:lnTo>
                      <a:pt x="1073766" y="12700"/>
                    </a:lnTo>
                    <a:lnTo>
                      <a:pt x="1073766" y="1346518"/>
                    </a:lnTo>
                    <a:lnTo>
                      <a:pt x="12700" y="1346518"/>
                    </a:lnTo>
                    <a:lnTo>
                      <a:pt x="12700" y="12700"/>
                    </a:lnTo>
                    <a:close/>
                  </a:path>
                </a:pathLst>
              </a:custGeom>
              <a:solidFill>
                <a:srgbClr val="2B262E"/>
              </a:solidFill>
            </p:spPr>
          </p:sp>
        </p:grpSp>
        <p:sp>
          <p:nvSpPr>
            <p:cNvPr id="154" name="Freeform 62"/>
            <p:cNvSpPr/>
            <p:nvPr/>
          </p:nvSpPr>
          <p:spPr>
            <a:xfrm>
              <a:off x="12223" y="8103"/>
              <a:ext cx="781"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12700">
                    <a:solidFill>
                      <a:srgbClr val="0BD0D9">
                        <a:lumMod val="50000"/>
                      </a:srgbClr>
                    </a:solidFill>
                    <a:prstDash val="solid"/>
                  </a:ln>
                  <a:solidFill>
                    <a:prstClr val="black"/>
                  </a:solidFill>
                  <a:effectLst>
                    <a:innerShdw blurRad="177800">
                      <a:srgbClr val="0BD0D9">
                        <a:lumMod val="50000"/>
                      </a:srgbClr>
                    </a:innerShdw>
                  </a:effectLst>
                  <a:uLnTx/>
                  <a:uFillTx/>
                  <a:latin typeface="Times New Roman" panose="02020603050405020304" charset="0"/>
                  <a:ea typeface="+mn-ea"/>
                  <a:cs typeface="Times New Roman" panose="02020603050405020304" charset="0"/>
                </a:rPr>
                <a:t>NĂM 1788</a:t>
              </a:r>
            </a:p>
          </p:txBody>
        </p:sp>
        <p:sp>
          <p:nvSpPr>
            <p:cNvPr id="156" name="Freeform 62"/>
            <p:cNvSpPr/>
            <p:nvPr/>
          </p:nvSpPr>
          <p:spPr>
            <a:xfrm>
              <a:off x="6091" y="9566"/>
              <a:ext cx="781" cy="104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22225">
                    <a:solidFill>
                      <a:srgbClr val="009DD9"/>
                    </a:solidFill>
                    <a:prstDash val="solid"/>
                  </a:ln>
                  <a:solidFill>
                    <a:prstClr val="black"/>
                  </a:solidFill>
                  <a:effectLst/>
                  <a:uLnTx/>
                  <a:uFillTx/>
                  <a:latin typeface="Times New Roman" panose="02020603050405020304" charset="0"/>
                  <a:ea typeface="+mn-ea"/>
                  <a:cs typeface="Times New Roman" panose="02020603050405020304" charset="0"/>
                </a:rPr>
                <a:t>NĂM 1789</a:t>
              </a:r>
            </a:p>
          </p:txBody>
        </p:sp>
        <p:sp>
          <p:nvSpPr>
            <p:cNvPr id="160" name="Freeform 62"/>
            <p:cNvSpPr/>
            <p:nvPr/>
          </p:nvSpPr>
          <p:spPr>
            <a:xfrm>
              <a:off x="12188" y="2448"/>
              <a:ext cx="781" cy="953"/>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0CF9B">
                      <a:lumMod val="75000"/>
                    </a:srgbClr>
                  </a:solidFill>
                  <a:effectLst/>
                  <a:uLnTx/>
                  <a:uFillTx/>
                  <a:latin typeface="Times New Roman" panose="02020603050405020304" charset="0"/>
                  <a:ea typeface="+mn-ea"/>
                  <a:cs typeface="Times New Roman" panose="02020603050405020304" charset="0"/>
                </a:rPr>
                <a:t>NĂM 1771</a:t>
              </a:r>
            </a:p>
          </p:txBody>
        </p:sp>
        <p:grpSp>
          <p:nvGrpSpPr>
            <p:cNvPr id="164" name="Group 29"/>
            <p:cNvGrpSpPr/>
            <p:nvPr/>
          </p:nvGrpSpPr>
          <p:grpSpPr>
            <a:xfrm>
              <a:off x="6231" y="0"/>
              <a:ext cx="6888" cy="496"/>
              <a:chOff x="0" y="-2658084"/>
              <a:chExt cx="41880284" cy="5480196"/>
            </a:xfrm>
            <a:noFill/>
          </p:grpSpPr>
          <p:sp>
            <p:nvSpPr>
              <p:cNvPr id="165" name="Freeform 30"/>
              <p:cNvSpPr/>
              <p:nvPr/>
            </p:nvSpPr>
            <p:spPr>
              <a:xfrm>
                <a:off x="72390" y="72390"/>
                <a:ext cx="41735505" cy="2749722"/>
              </a:xfrm>
              <a:custGeom>
                <a:avLst/>
                <a:gdLst/>
                <a:ahLst/>
                <a:cxnLst/>
                <a:rect l="l" t="t" r="r" b="b"/>
                <a:pathLst>
                  <a:path w="41735505" h="2749722">
                    <a:moveTo>
                      <a:pt x="0" y="0"/>
                    </a:moveTo>
                    <a:lnTo>
                      <a:pt x="41735505" y="0"/>
                    </a:lnTo>
                    <a:lnTo>
                      <a:pt x="41735505" y="2749722"/>
                    </a:lnTo>
                    <a:lnTo>
                      <a:pt x="0" y="2749722"/>
                    </a:lnTo>
                    <a:lnTo>
                      <a:pt x="0" y="0"/>
                    </a:lnTo>
                    <a:close/>
                  </a:path>
                </a:pathLst>
              </a:custGeom>
              <a:grpFill/>
            </p:spPr>
          </p:sp>
          <p:sp>
            <p:nvSpPr>
              <p:cNvPr id="166" name="Freeform 31"/>
              <p:cNvSpPr/>
              <p:nvPr/>
            </p:nvSpPr>
            <p:spPr>
              <a:xfrm>
                <a:off x="0" y="-2658084"/>
                <a:ext cx="41880284" cy="2894502"/>
              </a:xfrm>
              <a:custGeom>
                <a:avLst/>
                <a:gdLst/>
                <a:ahLst/>
                <a:cxnLst/>
                <a:rect l="l" t="t" r="r" b="b"/>
                <a:pathLst>
                  <a:path w="41880284" h="2894502">
                    <a:moveTo>
                      <a:pt x="41735505" y="2749722"/>
                    </a:moveTo>
                    <a:lnTo>
                      <a:pt x="41880284" y="2749722"/>
                    </a:lnTo>
                    <a:lnTo>
                      <a:pt x="41880284" y="2894502"/>
                    </a:lnTo>
                    <a:lnTo>
                      <a:pt x="41735505" y="2894502"/>
                    </a:lnTo>
                    <a:lnTo>
                      <a:pt x="41735505" y="2749722"/>
                    </a:lnTo>
                    <a:close/>
                    <a:moveTo>
                      <a:pt x="0" y="144780"/>
                    </a:moveTo>
                    <a:lnTo>
                      <a:pt x="144780" y="144780"/>
                    </a:lnTo>
                    <a:lnTo>
                      <a:pt x="144780" y="2749722"/>
                    </a:lnTo>
                    <a:lnTo>
                      <a:pt x="0" y="2749722"/>
                    </a:lnTo>
                    <a:lnTo>
                      <a:pt x="0" y="144780"/>
                    </a:lnTo>
                    <a:close/>
                    <a:moveTo>
                      <a:pt x="0" y="2749722"/>
                    </a:moveTo>
                    <a:lnTo>
                      <a:pt x="144780" y="2749722"/>
                    </a:lnTo>
                    <a:lnTo>
                      <a:pt x="144780" y="2894502"/>
                    </a:lnTo>
                    <a:lnTo>
                      <a:pt x="0" y="2894502"/>
                    </a:lnTo>
                    <a:lnTo>
                      <a:pt x="0" y="2749722"/>
                    </a:lnTo>
                    <a:close/>
                    <a:moveTo>
                      <a:pt x="41735505" y="144780"/>
                    </a:moveTo>
                    <a:lnTo>
                      <a:pt x="41880284" y="144780"/>
                    </a:lnTo>
                    <a:lnTo>
                      <a:pt x="41880284" y="2749722"/>
                    </a:lnTo>
                    <a:lnTo>
                      <a:pt x="41735505" y="2749722"/>
                    </a:lnTo>
                    <a:lnTo>
                      <a:pt x="41735505" y="144780"/>
                    </a:lnTo>
                    <a:close/>
                    <a:moveTo>
                      <a:pt x="144780" y="2749722"/>
                    </a:moveTo>
                    <a:lnTo>
                      <a:pt x="41735505" y="2749722"/>
                    </a:lnTo>
                    <a:lnTo>
                      <a:pt x="41735505" y="2894502"/>
                    </a:lnTo>
                    <a:lnTo>
                      <a:pt x="144780" y="2894502"/>
                    </a:lnTo>
                    <a:lnTo>
                      <a:pt x="144780" y="2749722"/>
                    </a:lnTo>
                    <a:close/>
                    <a:moveTo>
                      <a:pt x="41735505" y="0"/>
                    </a:moveTo>
                    <a:lnTo>
                      <a:pt x="41880284" y="0"/>
                    </a:lnTo>
                    <a:lnTo>
                      <a:pt x="41880284" y="144780"/>
                    </a:lnTo>
                    <a:lnTo>
                      <a:pt x="41735505" y="144780"/>
                    </a:lnTo>
                    <a:lnTo>
                      <a:pt x="41735505" y="0"/>
                    </a:lnTo>
                    <a:close/>
                    <a:moveTo>
                      <a:pt x="0" y="0"/>
                    </a:moveTo>
                    <a:lnTo>
                      <a:pt x="144780" y="0"/>
                    </a:lnTo>
                    <a:lnTo>
                      <a:pt x="144780" y="144780"/>
                    </a:lnTo>
                    <a:lnTo>
                      <a:pt x="0" y="144780"/>
                    </a:lnTo>
                    <a:lnTo>
                      <a:pt x="0" y="0"/>
                    </a:lnTo>
                    <a:close/>
                    <a:moveTo>
                      <a:pt x="144780" y="0"/>
                    </a:moveTo>
                    <a:lnTo>
                      <a:pt x="41735505" y="0"/>
                    </a:lnTo>
                    <a:lnTo>
                      <a:pt x="41735505" y="144780"/>
                    </a:lnTo>
                    <a:lnTo>
                      <a:pt x="144780" y="144780"/>
                    </a:lnTo>
                    <a:lnTo>
                      <a:pt x="144780" y="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0CF9B">
                        <a:lumMod val="75000"/>
                      </a:srgbClr>
                    </a:solidFill>
                    <a:effectLst/>
                    <a:uLnTx/>
                    <a:uFillTx/>
                    <a:latin typeface="Times New Roman" panose="02020603050405020304" charset="0"/>
                    <a:ea typeface="+mn-ea"/>
                    <a:cs typeface="Times New Roman" panose="02020603050405020304" charset="0"/>
                  </a:rPr>
                  <a:t>BÀI TẬP 1 - LUYỆN TẬP SGK - 39</a:t>
                </a:r>
              </a:p>
            </p:txBody>
          </p:sp>
        </p:grpSp>
      </p:grpSp>
    </p:spTree>
    <p:extLst>
      <p:ext uri="{BB962C8B-B14F-4D97-AF65-F5344CB8AC3E}">
        <p14:creationId xmlns:p14="http://schemas.microsoft.com/office/powerpoint/2010/main" val="42788393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37424" y="379767"/>
            <a:ext cx="4984698" cy="1229360"/>
          </a:xfrm>
          <a:prstGeom prst="rect">
            <a:avLst/>
          </a:prstGeom>
          <a:noFill/>
        </p:spPr>
        <p:txBody>
          <a:bodyPr wrap="square" lIns="121920" tIns="60960" rIns="121920" bIns="6096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charset="0"/>
                <a:ea typeface="+mn-ea"/>
                <a:cs typeface="Times New Roman" panose="02020603050405020304" charset="0"/>
                <a:sym typeface="Arial" panose="020B0604020202020204"/>
              </a:rPr>
              <a:t>Vận</a:t>
            </a:r>
            <a:r>
              <a:rPr kumimoji="0" lang="en-US" sz="72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charset="0"/>
                <a:ea typeface="+mn-ea"/>
                <a:cs typeface="Times New Roman" panose="02020603050405020304" charset="0"/>
                <a:sym typeface="Arial" panose="020B0604020202020204"/>
              </a:rPr>
              <a:t> </a:t>
            </a:r>
            <a:r>
              <a:rPr kumimoji="0" lang="en-US" sz="72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charset="0"/>
                <a:ea typeface="+mn-ea"/>
                <a:cs typeface="Times New Roman" panose="02020603050405020304" charset="0"/>
                <a:sym typeface="Arial" panose="020B0604020202020204"/>
              </a:rPr>
              <a:t>dụng</a:t>
            </a:r>
          </a:p>
        </p:txBody>
      </p:sp>
      <p:sp>
        <p:nvSpPr>
          <p:cNvPr id="4" name="TextBox 3"/>
          <p:cNvSpPr txBox="1"/>
          <p:nvPr/>
        </p:nvSpPr>
        <p:spPr>
          <a:xfrm>
            <a:off x="685800" y="1600200"/>
            <a:ext cx="6478905" cy="4810760"/>
          </a:xfrm>
          <a:prstGeom prst="rect">
            <a:avLst/>
          </a:prstGeom>
          <a:noFill/>
        </p:spPr>
        <p:txBody>
          <a:bodyPr wrap="square">
            <a:spAutoFit/>
          </a:bodyPr>
          <a:lstStyle/>
          <a:p>
            <a:pPr marL="0" marR="0" lvl="0" indent="0" algn="l" defTabSz="1217930" rtl="0" eaLnBrk="1" fontAlgn="auto" latinLnBrk="0" hangingPunct="1">
              <a:lnSpc>
                <a:spcPct val="80000"/>
              </a:lnSpc>
              <a:spcBef>
                <a:spcPts val="0"/>
              </a:spcBef>
              <a:spcAft>
                <a:spcPts val="0"/>
              </a:spcAft>
              <a:buClr>
                <a:srgbClr val="000000"/>
              </a:buClr>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Arial" panose="020B0604020202020204" pitchFamily="34" charset="0"/>
              </a:rPr>
              <a:t>     </a:t>
            </a:r>
            <a:r>
              <a:rPr kumimoji="0"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Arial" panose="020B0604020202020204" pitchFamily="34" charset="0"/>
              </a:rPr>
              <a:t>Tìm kiếm thông tin v</a:t>
            </a:r>
            <a:r>
              <a:rPr kumimoji="0" sz="2400" b="1" i="0" u="none" strike="noStrike" kern="1200" cap="none" spc="0" normalizeH="0" baseline="0" noProof="0" dirty="0">
                <a:ln>
                  <a:noFill/>
                </a:ln>
                <a:solidFill>
                  <a:srgbClr val="FF0000"/>
                </a:solidFill>
                <a:effectLst/>
                <a:uLnTx/>
                <a:uFillTx/>
                <a:latin typeface="Times New Roman" panose="02020603050405020304" charset="0"/>
                <a:ea typeface="Times New Roman" panose="02020603050405020304" charset="0"/>
                <a:cs typeface="+mn-cs"/>
                <a:sym typeface="Arial" panose="020B0604020202020204" pitchFamily="34" charset="0"/>
              </a:rPr>
              <a:t>à</a:t>
            </a:r>
            <a:r>
              <a:rPr kumimoji="0"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Arial" panose="020B0604020202020204" pitchFamily="34" charset="0"/>
              </a:rPr>
              <a:t> hình ảnh từ sách báo v</a:t>
            </a:r>
            <a:r>
              <a:rPr kumimoji="0" sz="2400" b="1" i="0" u="none" strike="noStrike" kern="1200" cap="none" spc="0" normalizeH="0" baseline="0" noProof="0" dirty="0">
                <a:ln>
                  <a:noFill/>
                </a:ln>
                <a:solidFill>
                  <a:srgbClr val="FF0000"/>
                </a:solidFill>
                <a:effectLst/>
                <a:uLnTx/>
                <a:uFillTx/>
                <a:latin typeface="Times New Roman" panose="02020603050405020304" charset="0"/>
                <a:ea typeface="Times New Roman" panose="02020603050405020304" charset="0"/>
                <a:cs typeface="+mn-cs"/>
                <a:sym typeface="Arial" panose="020B0604020202020204" pitchFamily="34" charset="0"/>
              </a:rPr>
              <a:t>à</a:t>
            </a:r>
            <a:r>
              <a:rPr kumimoji="0"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Arial" panose="020B0604020202020204" pitchFamily="34" charset="0"/>
              </a:rPr>
              <a:t> internet, hãy</a:t>
            </a:r>
            <a:r>
              <a:rPr kumimoji="0" lang="en-US"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Arial" panose="020B0604020202020204" pitchFamily="34" charset="0"/>
              </a:rPr>
              <a:t>:</a:t>
            </a:r>
            <a:endParaRPr kumimoji="0" sz="24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sym typeface="Arial" panose="020B0604020202020204" pitchFamily="34" charset="0"/>
            </a:endParaRPr>
          </a:p>
          <a:p>
            <a:pPr marL="0" marR="0" lvl="0" indent="0" algn="l" defTabSz="1217930" rtl="0" eaLnBrk="1" fontAlgn="auto" latinLnBrk="0" hangingPunct="1">
              <a:lnSpc>
                <a:spcPct val="80000"/>
              </a:lnSpc>
              <a:spcBef>
                <a:spcPts val="0"/>
              </a:spcBef>
              <a:spcAft>
                <a:spcPts val="0"/>
              </a:spcAft>
              <a:buClr>
                <a:srgbClr val="000000"/>
              </a:buClr>
              <a:buSzTx/>
              <a:buFontTx/>
              <a:buNone/>
              <a:tabLst/>
              <a:defRPr/>
            </a:pPr>
            <a:r>
              <a:rPr kumimoji="0" sz="2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sym typeface="Arial" panose="020B0604020202020204" pitchFamily="34" charset="0"/>
              </a:rPr>
              <a:t> 1, Tìm hiểu thông tin từ sách, báo và internet, em hãy viết bài giới thiệu (khoảng 7 - 10 câu) về vị anh hùng dân tộc Quang Trung theo gợi ý sau:</a:t>
            </a:r>
          </a:p>
          <a:p>
            <a:pPr marL="0" marR="0" lvl="0" indent="0" algn="l" defTabSz="1217930" rtl="0" eaLnBrk="1" fontAlgn="auto" latinLnBrk="0" hangingPunct="1">
              <a:lnSpc>
                <a:spcPct val="80000"/>
              </a:lnSpc>
              <a:spcBef>
                <a:spcPts val="0"/>
              </a:spcBef>
              <a:spcAft>
                <a:spcPts val="0"/>
              </a:spcAft>
              <a:buClr>
                <a:srgbClr val="000000"/>
              </a:buClr>
              <a:buSzTx/>
              <a:buFontTx/>
              <a:buNone/>
              <a:tabLst/>
              <a:defRPr/>
            </a:pPr>
            <a:r>
              <a:rPr kumimoji="0" lang="zh-CN" altLang="x-none" sz="2400" b="1" i="0" u="none" strike="noStrike" kern="1200" cap="none" spc="0" normalizeH="0" baseline="0" noProof="0" dirty="0">
                <a:ln>
                  <a:noFill/>
                </a:ln>
                <a:solidFill>
                  <a:srgbClr val="0070C0"/>
                </a:solidFill>
                <a:effectLst/>
                <a:uLnTx/>
                <a:uFillTx/>
                <a:latin typeface="Times New Roman" panose="02020603050405020304" charset="0"/>
                <a:ea typeface="Times New Roman" panose="02020603050405020304" charset="0"/>
                <a:cs typeface="+mn-cs"/>
                <a:sym typeface="Arial" panose="020B0604020202020204" pitchFamily="34" charset="0"/>
              </a:rPr>
              <a:t> </a:t>
            </a:r>
            <a:r>
              <a:rPr kumimoji="0" lang="en-US" altLang="zh-CN" sz="2400" b="1" i="0" u="none" strike="noStrike" kern="1200" cap="none" spc="0" normalizeH="0" baseline="0" noProof="0" dirty="0">
                <a:ln>
                  <a:noFill/>
                </a:ln>
                <a:solidFill>
                  <a:srgbClr val="0070C0"/>
                </a:solidFill>
                <a:effectLst/>
                <a:uLnTx/>
                <a:uFillTx/>
                <a:latin typeface="Times New Roman" panose="02020603050405020304" charset="0"/>
                <a:ea typeface="Times New Roman" panose="02020603050405020304" charset="0"/>
                <a:cs typeface="+mn-cs"/>
                <a:sym typeface="Arial" panose="020B0604020202020204" pitchFamily="34" charset="0"/>
              </a:rPr>
              <a:t>  </a:t>
            </a:r>
            <a:r>
              <a:rPr kumimoji="0" lang="zh-CN" altLang="x-none" sz="2400" b="1" i="0" u="none" strike="noStrike" kern="1200" cap="none" spc="0" normalizeH="0" baseline="0" noProof="0" dirty="0">
                <a:ln>
                  <a:noFill/>
                </a:ln>
                <a:solidFill>
                  <a:srgbClr val="0070C0"/>
                </a:solidFill>
                <a:effectLst/>
                <a:uLnTx/>
                <a:uFillTx/>
                <a:latin typeface="Times New Roman" panose="02020603050405020304" charset="0"/>
                <a:ea typeface="Times New Roman" panose="02020603050405020304" charset="0"/>
                <a:cs typeface="+mn-cs"/>
                <a:sym typeface="Arial" panose="020B0604020202020204" pitchFamily="34" charset="0"/>
              </a:rPr>
              <a:t>+ Vai trò.</a:t>
            </a:r>
          </a:p>
          <a:p>
            <a:pPr marL="0" marR="0" lvl="0" indent="0" algn="l" defTabSz="1217930" rtl="0" eaLnBrk="1" fontAlgn="auto" latinLnBrk="0" hangingPunct="1">
              <a:lnSpc>
                <a:spcPct val="80000"/>
              </a:lnSpc>
              <a:spcBef>
                <a:spcPts val="0"/>
              </a:spcBef>
              <a:spcAft>
                <a:spcPts val="0"/>
              </a:spcAft>
              <a:buClr>
                <a:srgbClr val="000000"/>
              </a:buClr>
              <a:buSzTx/>
              <a:buFontTx/>
              <a:buNone/>
              <a:tabLst/>
              <a:defRPr/>
            </a:pPr>
            <a:r>
              <a:rPr kumimoji="0" lang="en-US" altLang="zh-CN" sz="2400" b="1" i="0" u="none" strike="noStrike" kern="1200" cap="none" spc="0" normalizeH="0" baseline="0" noProof="0" dirty="0">
                <a:ln>
                  <a:noFill/>
                </a:ln>
                <a:solidFill>
                  <a:srgbClr val="0070C0"/>
                </a:solidFill>
                <a:effectLst/>
                <a:uLnTx/>
                <a:uFillTx/>
                <a:latin typeface="Times New Roman" panose="02020603050405020304" charset="0"/>
                <a:ea typeface="Times New Roman" panose="02020603050405020304" charset="0"/>
                <a:cs typeface="+mn-cs"/>
                <a:sym typeface="Arial" panose="020B0604020202020204" pitchFamily="34" charset="0"/>
              </a:rPr>
              <a:t>   </a:t>
            </a:r>
            <a:r>
              <a:rPr kumimoji="0" lang="zh-CN" altLang="x-none" sz="2400" b="1" i="0" u="none" strike="noStrike" kern="1200" cap="none" spc="0" normalizeH="0" baseline="0" noProof="0" dirty="0">
                <a:ln>
                  <a:noFill/>
                </a:ln>
                <a:solidFill>
                  <a:srgbClr val="0070C0"/>
                </a:solidFill>
                <a:effectLst/>
                <a:uLnTx/>
                <a:uFillTx/>
                <a:latin typeface="Times New Roman" panose="02020603050405020304" charset="0"/>
                <a:ea typeface="Times New Roman" panose="02020603050405020304" charset="0"/>
                <a:cs typeface="+mn-cs"/>
                <a:sym typeface="Arial" panose="020B0604020202020204" pitchFamily="34" charset="0"/>
              </a:rPr>
              <a:t>+ Điều khiến em ấn tượng nhất về ông.</a:t>
            </a:r>
          </a:p>
          <a:p>
            <a:pPr marL="0" marR="0" lvl="0" indent="0" algn="l" defTabSz="1217930" rtl="0" eaLnBrk="1" fontAlgn="auto" latinLnBrk="0" hangingPunct="1">
              <a:lnSpc>
                <a:spcPct val="80000"/>
              </a:lnSpc>
              <a:spcBef>
                <a:spcPts val="0"/>
              </a:spcBef>
              <a:spcAft>
                <a:spcPts val="0"/>
              </a:spcAft>
              <a:buClr>
                <a:srgbClr val="000000"/>
              </a:buClr>
              <a:buSzTx/>
              <a:buFontTx/>
              <a:buNone/>
              <a:tabLst/>
              <a:defRPr/>
            </a:pPr>
            <a:r>
              <a:rPr kumimoji="0" lang="en-US" altLang="zh-CN" sz="2400" b="1" i="0" u="none" strike="noStrike" kern="1200" cap="none" spc="0" normalizeH="0" baseline="0" noProof="0" dirty="0">
                <a:ln>
                  <a:noFill/>
                </a:ln>
                <a:solidFill>
                  <a:srgbClr val="0070C0"/>
                </a:solidFill>
                <a:effectLst/>
                <a:uLnTx/>
                <a:uFillTx/>
                <a:latin typeface="Times New Roman" panose="02020603050405020304" charset="0"/>
                <a:ea typeface="Times New Roman" panose="02020603050405020304" charset="0"/>
                <a:cs typeface="+mn-cs"/>
                <a:sym typeface="Arial" panose="020B0604020202020204" pitchFamily="34" charset="0"/>
              </a:rPr>
              <a:t>   </a:t>
            </a:r>
            <a:r>
              <a:rPr kumimoji="0" lang="zh-CN" altLang="x-none" sz="2400" b="1" i="0" u="none" strike="noStrike" kern="1200" cap="none" spc="0" normalizeH="0" baseline="0" noProof="0" dirty="0">
                <a:ln>
                  <a:noFill/>
                </a:ln>
                <a:solidFill>
                  <a:srgbClr val="0070C0"/>
                </a:solidFill>
                <a:effectLst/>
                <a:uLnTx/>
                <a:uFillTx/>
                <a:latin typeface="Times New Roman" panose="02020603050405020304" charset="0"/>
                <a:ea typeface="Times New Roman" panose="02020603050405020304" charset="0"/>
                <a:cs typeface="+mn-cs"/>
                <a:sym typeface="Arial" panose="020B0604020202020204" pitchFamily="34" charset="0"/>
              </a:rPr>
              <a:t>+ Những con đường, ngôi trường, di tích lịch sử mang tên ông.</a:t>
            </a:r>
          </a:p>
          <a:p>
            <a:pPr marL="0" marR="0" lvl="0" indent="0" algn="l" defTabSz="1217930" rtl="0" eaLnBrk="1" fontAlgn="auto" latinLnBrk="0" hangingPunct="1">
              <a:lnSpc>
                <a:spcPct val="80000"/>
              </a:lnSpc>
              <a:spcBef>
                <a:spcPts val="0"/>
              </a:spcBef>
              <a:spcAft>
                <a:spcPts val="0"/>
              </a:spcAft>
              <a:buClr>
                <a:srgbClr val="000000"/>
              </a:buClr>
              <a:buSzTx/>
              <a:buFontTx/>
              <a:buNone/>
              <a:tabLst/>
              <a:defRPr/>
            </a:pPr>
            <a:r>
              <a:rPr kumimoji="0" lang="zh-CN" altLang="x-none" sz="2400" b="1" i="0" u="none" strike="noStrike" kern="1200" cap="none" spc="0" normalizeH="0" baseline="0" noProof="0" dirty="0">
                <a:ln>
                  <a:noFill/>
                </a:ln>
                <a:solidFill>
                  <a:srgbClr val="0070C0"/>
                </a:solidFill>
                <a:effectLst/>
                <a:uLnTx/>
                <a:uFillTx/>
                <a:latin typeface="Times New Roman" panose="02020603050405020304" charset="0"/>
                <a:ea typeface="Times New Roman" panose="02020603050405020304" charset="0"/>
                <a:cs typeface="+mn-cs"/>
                <a:sym typeface="Arial" panose="020B0604020202020204" pitchFamily="34" charset="0"/>
              </a:rPr>
              <a:t>2, Nếu được tham gia học tập tại một trong các địa điểm sau: Bảo tàng </a:t>
            </a:r>
          </a:p>
          <a:p>
            <a:pPr marL="0" marR="0" lvl="0" indent="0" algn="l" defTabSz="1217930" rtl="0" eaLnBrk="1" fontAlgn="auto" latinLnBrk="0" hangingPunct="1">
              <a:lnSpc>
                <a:spcPct val="80000"/>
              </a:lnSpc>
              <a:spcBef>
                <a:spcPts val="0"/>
              </a:spcBef>
              <a:spcAft>
                <a:spcPts val="0"/>
              </a:spcAft>
              <a:buClr>
                <a:srgbClr val="000000"/>
              </a:buClr>
              <a:buSzTx/>
              <a:buFontTx/>
              <a:buNone/>
              <a:tabLst/>
              <a:defRPr/>
            </a:pPr>
            <a:r>
              <a:rPr kumimoji="0" lang="zh-CN" altLang="x-none" sz="2400" b="1" i="0" u="none" strike="noStrike" kern="1200" cap="none" spc="0" normalizeH="0" baseline="0" noProof="0" dirty="0">
                <a:ln>
                  <a:noFill/>
                </a:ln>
                <a:solidFill>
                  <a:srgbClr val="0070C0"/>
                </a:solidFill>
                <a:effectLst/>
                <a:uLnTx/>
                <a:uFillTx/>
                <a:latin typeface="Times New Roman" panose="02020603050405020304" charset="0"/>
                <a:ea typeface="Times New Roman" panose="02020603050405020304" charset="0"/>
                <a:cs typeface="+mn-cs"/>
                <a:sym typeface="Arial" panose="020B0604020202020204" pitchFamily="34" charset="0"/>
              </a:rPr>
              <a:t>Quang Trung (Bình Định), di tích Rạch Gầm - Xoài Mút (Tiền Giang), di tích Gò Đống Đa (Hà Nội), em chọn địa điểm nào? Vì sao em chọn địa điểm đó?</a:t>
            </a:r>
          </a:p>
        </p:txBody>
      </p:sp>
      <p:pic>
        <p:nvPicPr>
          <p:cNvPr id="5" name="Picture 2"/>
          <p:cNvPicPr>
            <a:picLocks noChangeAspect="1"/>
          </p:cNvPicPr>
          <p:nvPr/>
        </p:nvPicPr>
        <p:blipFill>
          <a:blip r:embed="rId2"/>
          <a:stretch>
            <a:fillRect/>
          </a:stretch>
        </p:blipFill>
        <p:spPr>
          <a:xfrm>
            <a:off x="6400800" y="1447483"/>
            <a:ext cx="5761038" cy="4945062"/>
          </a:xfrm>
          <a:prstGeom prst="rect">
            <a:avLst/>
          </a:prstGeom>
          <a:noFill/>
          <a:ln w="9525">
            <a:noFill/>
          </a:ln>
        </p:spPr>
      </p:pic>
    </p:spTree>
    <p:extLst>
      <p:ext uri="{BB962C8B-B14F-4D97-AF65-F5344CB8AC3E}">
        <p14:creationId xmlns:p14="http://schemas.microsoft.com/office/powerpoint/2010/main" val="353873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3432" y="-317726"/>
            <a:ext cx="10945216" cy="6987086"/>
          </a:xfrm>
          <a:prstGeom prst="rect">
            <a:avLst/>
          </a:prstGeom>
        </p:spPr>
      </p:pic>
      <p:sp>
        <p:nvSpPr>
          <p:cNvPr id="2" name="TextBox 1"/>
          <p:cNvSpPr txBox="1"/>
          <p:nvPr/>
        </p:nvSpPr>
        <p:spPr>
          <a:xfrm>
            <a:off x="3575720" y="2780928"/>
            <a:ext cx="6120680" cy="2308324"/>
          </a:xfrm>
          <a:prstGeom prst="rect">
            <a:avLst/>
          </a:prstGeom>
          <a:noFill/>
        </p:spPr>
        <p:txBody>
          <a:bodyPr wrap="square" rtlCol="0">
            <a:spAutoFit/>
          </a:bodyPr>
          <a:lstStyle/>
          <a:p>
            <a:r>
              <a:rPr lang="en-US" sz="7200" dirty="0">
                <a:solidFill>
                  <a:prstClr val="black"/>
                </a:solidFill>
                <a:latin typeface="Times New Roman" pitchFamily="18" charset="0"/>
                <a:cs typeface="Times New Roman" pitchFamily="18" charset="0"/>
              </a:rPr>
              <a:t>HÌNH THÀNH KIẾN THỨC</a:t>
            </a:r>
          </a:p>
        </p:txBody>
      </p:sp>
    </p:spTree>
    <p:extLst>
      <p:ext uri="{BB962C8B-B14F-4D97-AF65-F5344CB8AC3E}">
        <p14:creationId xmlns:p14="http://schemas.microsoft.com/office/powerpoint/2010/main" val="2795835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5285" y="2"/>
            <a:ext cx="9396535" cy="6857999"/>
          </a:xfrm>
          <a:prstGeom prst="rect">
            <a:avLst/>
          </a:prstGeom>
          <a:ln>
            <a:noFill/>
          </a:ln>
        </p:spPr>
      </p:pic>
      <p:sp>
        <p:nvSpPr>
          <p:cNvPr id="3" name="Rectangle 2"/>
          <p:cNvSpPr/>
          <p:nvPr/>
        </p:nvSpPr>
        <p:spPr>
          <a:xfrm>
            <a:off x="1012874" y="116632"/>
            <a:ext cx="10361355"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BÀI 8: PHONG TRÀO TÂY SƠN </a:t>
            </a:r>
          </a:p>
          <a:p>
            <a:pPr algn="ctr"/>
            <a:r>
              <a:rPr lang="vi-VN" sz="4000" b="1" dirty="0">
                <a:solidFill>
                  <a:srgbClr val="FF0000"/>
                </a:solidFill>
              </a:rPr>
              <a:t>(2 tiết)</a:t>
            </a:r>
            <a:endParaRPr lang="en-US" sz="4000" b="1" dirty="0">
              <a:solidFill>
                <a:srgbClr val="FF0000"/>
              </a:solidFill>
              <a:latin typeface="Californian FB" panose="0207040306080B030204" pitchFamily="18" charset="0"/>
            </a:endParaRPr>
          </a:p>
        </p:txBody>
      </p:sp>
    </p:spTree>
    <p:extLst>
      <p:ext uri="{BB962C8B-B14F-4D97-AF65-F5344CB8AC3E}">
        <p14:creationId xmlns:p14="http://schemas.microsoft.com/office/powerpoint/2010/main" val="27223644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15682" y="260648"/>
            <a:ext cx="5976664" cy="1008112"/>
          </a:xfrm>
          <a:prstGeom prst="rect">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NỘI DUNG </a:t>
            </a:r>
            <a:r>
              <a:rPr lang="vi-VN" sz="3600" b="1" dirty="0">
                <a:solidFill>
                  <a:srgbClr val="FF0000"/>
                </a:solidFill>
                <a:latin typeface="Times New Roman" pitchFamily="18" charset="0"/>
                <a:cs typeface="Times New Roman" pitchFamily="18" charset="0"/>
              </a:rPr>
              <a:t>BÀI HỌC:</a:t>
            </a:r>
            <a:endParaRPr lang="en-US" sz="3600" b="1" dirty="0">
              <a:solidFill>
                <a:srgbClr val="FF0000"/>
              </a:solidFill>
              <a:latin typeface="Times New Roman" pitchFamily="18" charset="0"/>
              <a:cs typeface="Times New Roman" pitchFamily="18" charset="0"/>
            </a:endParaRPr>
          </a:p>
        </p:txBody>
      </p:sp>
      <p:sp>
        <p:nvSpPr>
          <p:cNvPr id="4" name="Rectangle 3"/>
          <p:cNvSpPr/>
          <p:nvPr/>
        </p:nvSpPr>
        <p:spPr>
          <a:xfrm>
            <a:off x="551384" y="1556792"/>
            <a:ext cx="10729191" cy="108012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70C0"/>
                </a:solidFill>
                <a:latin typeface="Times New Roman" pitchFamily="18" charset="0"/>
                <a:cs typeface="Times New Roman" pitchFamily="18" charset="0"/>
              </a:rPr>
              <a:t>1</a:t>
            </a:r>
            <a:r>
              <a:rPr lang="en-US" sz="3200" b="1" dirty="0">
                <a:solidFill>
                  <a:srgbClr val="0070C0"/>
                </a:solidFill>
                <a:latin typeface="Times New Roman" pitchFamily="18" charset="0"/>
                <a:cs typeface="Times New Roman" pitchFamily="18" charset="0"/>
              </a:rPr>
              <a:t>. </a:t>
            </a:r>
            <a:r>
              <a:rPr lang="vi-VN" sz="3200" b="1" dirty="0">
                <a:solidFill>
                  <a:srgbClr val="0070C0"/>
                </a:solidFill>
                <a:latin typeface="Times New Roman" pitchFamily="18" charset="0"/>
                <a:cs typeface="Times New Roman" pitchFamily="18" charset="0"/>
              </a:rPr>
              <a:t>Nguyên nhân bùng nổ Phong trào Tây Sơn</a:t>
            </a:r>
            <a:endParaRPr lang="en-US" sz="3200" b="1" dirty="0">
              <a:solidFill>
                <a:srgbClr val="0070C0"/>
              </a:solidFill>
              <a:latin typeface="Times New Roman" pitchFamily="18" charset="0"/>
              <a:cs typeface="Times New Roman" pitchFamily="18" charset="0"/>
            </a:endParaRPr>
          </a:p>
        </p:txBody>
      </p:sp>
      <p:sp>
        <p:nvSpPr>
          <p:cNvPr id="10" name="Rectangle 9"/>
          <p:cNvSpPr/>
          <p:nvPr/>
        </p:nvSpPr>
        <p:spPr>
          <a:xfrm>
            <a:off x="551384" y="4149080"/>
            <a:ext cx="10729192" cy="1512168"/>
          </a:xfrm>
          <a:prstGeom prst="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70C0"/>
                </a:solidFill>
                <a:latin typeface="Times New Roman" pitchFamily="18" charset="0"/>
                <a:cs typeface="Times New Roman" pitchFamily="18" charset="0"/>
              </a:rPr>
              <a:t>3. </a:t>
            </a:r>
            <a:r>
              <a:rPr lang="vi-VN" sz="3200" b="1" dirty="0">
                <a:solidFill>
                  <a:srgbClr val="0070C0"/>
                </a:solidFill>
                <a:latin typeface="Times New Roman" pitchFamily="18" charset="0"/>
                <a:cs typeface="Times New Roman" pitchFamily="18" charset="0"/>
              </a:rPr>
              <a:t>Nguyên nhân thắng lợi và ý nghĩa lịch sử của Phong trào Tây Sơn</a:t>
            </a:r>
            <a:endParaRPr lang="en-US" sz="3200" b="1" dirty="0">
              <a:solidFill>
                <a:srgbClr val="0070C0"/>
              </a:solidFill>
              <a:latin typeface="Times New Roman" pitchFamily="18" charset="0"/>
              <a:cs typeface="Times New Roman" pitchFamily="18" charset="0"/>
            </a:endParaRPr>
          </a:p>
        </p:txBody>
      </p:sp>
      <p:sp>
        <p:nvSpPr>
          <p:cNvPr id="8" name="Rectangle 7"/>
          <p:cNvSpPr/>
          <p:nvPr/>
        </p:nvSpPr>
        <p:spPr>
          <a:xfrm>
            <a:off x="551384" y="2852936"/>
            <a:ext cx="10729192" cy="1080120"/>
          </a:xfrm>
          <a:prstGeom prst="rect">
            <a:avLst/>
          </a:prstGeom>
          <a:solidFill>
            <a:schemeClr val="accent5">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70C0"/>
                </a:solidFill>
                <a:latin typeface="Times New Roman" pitchFamily="18" charset="0"/>
                <a:cs typeface="Times New Roman" pitchFamily="18" charset="0"/>
              </a:rPr>
              <a:t>2. </a:t>
            </a:r>
            <a:r>
              <a:rPr lang="vi-VN" sz="3200" b="1" dirty="0">
                <a:solidFill>
                  <a:srgbClr val="0070C0"/>
                </a:solidFill>
                <a:latin typeface="Times New Roman" pitchFamily="18" charset="0"/>
                <a:cs typeface="Times New Roman" pitchFamily="18" charset="0"/>
              </a:rPr>
              <a:t>Những thắng lợi tiêu biểu của Phong trào Tây Sơn</a:t>
            </a:r>
            <a:endParaRPr lang="en-US" sz="32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95100012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640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7" name="Rectangle 6"/>
          <p:cNvSpPr/>
          <p:nvPr/>
        </p:nvSpPr>
        <p:spPr>
          <a:xfrm>
            <a:off x="1" y="0"/>
            <a:ext cx="8328248" cy="620688"/>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itchFamily="18" charset="0"/>
                <a:cs typeface="Times New Roman" pitchFamily="18" charset="0"/>
              </a:rPr>
              <a:t>1. </a:t>
            </a:r>
            <a:r>
              <a:rPr lang="vi-VN" sz="3200" b="1" dirty="0">
                <a:solidFill>
                  <a:srgbClr val="FF0000"/>
                </a:solidFill>
                <a:latin typeface="Times New Roman" pitchFamily="18" charset="0"/>
                <a:cs typeface="Times New Roman" pitchFamily="18" charset="0"/>
              </a:rPr>
              <a:t>Nguyên nhân bùng nổ Phong trào Tây Sơn</a:t>
            </a:r>
            <a:endParaRPr lang="en-US" sz="3200" b="1" dirty="0">
              <a:solidFill>
                <a:srgbClr val="FF0000"/>
              </a:solidFill>
              <a:latin typeface="Times New Roman" pitchFamily="18" charset="0"/>
              <a:cs typeface="Times New Roman" pitchFamily="18" charset="0"/>
            </a:endParaRPr>
          </a:p>
        </p:txBody>
      </p:sp>
      <p:sp>
        <p:nvSpPr>
          <p:cNvPr id="9" name="Cloud Callout 8"/>
          <p:cNvSpPr/>
          <p:nvPr/>
        </p:nvSpPr>
        <p:spPr>
          <a:xfrm>
            <a:off x="407368" y="1268760"/>
            <a:ext cx="4896544" cy="432048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rgbClr val="002060"/>
                </a:solidFill>
              </a:rPr>
              <a:t>Đọc thông tin mục 1 SGK và tư liệu trong hình 8.1</a:t>
            </a:r>
            <a:endParaRPr lang="en-US" sz="2400" b="1" dirty="0">
              <a:solidFill>
                <a:srgbClr val="002060"/>
              </a:solidFill>
            </a:endParaRPr>
          </a:p>
        </p:txBody>
      </p:sp>
      <p:pic>
        <p:nvPicPr>
          <p:cNvPr id="10" name="Picture 9"/>
          <p:cNvPicPr>
            <a:picLocks noChangeAspect="1"/>
          </p:cNvPicPr>
          <p:nvPr/>
        </p:nvPicPr>
        <p:blipFill>
          <a:blip r:embed="rId3"/>
          <a:stretch>
            <a:fillRect/>
          </a:stretch>
        </p:blipFill>
        <p:spPr>
          <a:xfrm>
            <a:off x="5807968" y="908720"/>
            <a:ext cx="5832648" cy="5688632"/>
          </a:xfrm>
          <a:prstGeom prst="rect">
            <a:avLst/>
          </a:prstGeom>
        </p:spPr>
      </p:pic>
    </p:spTree>
    <p:extLst>
      <p:ext uri="{BB962C8B-B14F-4D97-AF65-F5344CB8AC3E}">
        <p14:creationId xmlns:p14="http://schemas.microsoft.com/office/powerpoint/2010/main" val="389225633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640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latin typeface="Arial" panose="020B0604020202020204" pitchFamily="34" charset="0"/>
            </a:endParaRPr>
          </a:p>
        </p:txBody>
      </p:sp>
      <p:sp>
        <p:nvSpPr>
          <p:cNvPr id="7" name="Rectangle 6"/>
          <p:cNvSpPr/>
          <p:nvPr/>
        </p:nvSpPr>
        <p:spPr>
          <a:xfrm>
            <a:off x="0" y="0"/>
            <a:ext cx="8544272" cy="620688"/>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FF0000"/>
                </a:solidFill>
                <a:latin typeface="Times New Roman" pitchFamily="18" charset="0"/>
                <a:cs typeface="Times New Roman" pitchFamily="18" charset="0"/>
              </a:rPr>
              <a:t>1. </a:t>
            </a:r>
            <a:r>
              <a:rPr lang="vi-VN" sz="3200" b="1" dirty="0">
                <a:solidFill>
                  <a:srgbClr val="FF0000"/>
                </a:solidFill>
                <a:latin typeface="Times New Roman" pitchFamily="18" charset="0"/>
                <a:cs typeface="Times New Roman" pitchFamily="18" charset="0"/>
              </a:rPr>
              <a:t>Nguyên nhân bùng nổ Phong trào Tây Sơn</a:t>
            </a:r>
            <a:endParaRPr lang="en-US" sz="3200" b="1" dirty="0">
              <a:solidFill>
                <a:srgbClr val="FF0000"/>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7AEFD9BB-FFC5-496D-B4A0-E3475123FA30}"/>
              </a:ext>
            </a:extLst>
          </p:cNvPr>
          <p:cNvPicPr>
            <a:picLocks noChangeAspect="1"/>
          </p:cNvPicPr>
          <p:nvPr/>
        </p:nvPicPr>
        <p:blipFill rotWithShape="1">
          <a:blip r:embed="rId5"/>
          <a:srcRect l="4325" t="8262" r="754" b="14530"/>
          <a:stretch/>
        </p:blipFill>
        <p:spPr>
          <a:xfrm>
            <a:off x="119336" y="697602"/>
            <a:ext cx="12072663" cy="2599553"/>
          </a:xfrm>
          <a:prstGeom prst="rect">
            <a:avLst/>
          </a:prstGeom>
        </p:spPr>
      </p:pic>
      <p:sp>
        <p:nvSpPr>
          <p:cNvPr id="9" name="TextBox 8">
            <a:extLst>
              <a:ext uri="{FF2B5EF4-FFF2-40B4-BE49-F238E27FC236}">
                <a16:creationId xmlns:a16="http://schemas.microsoft.com/office/drawing/2014/main" id="{FE3283C3-11F0-4A55-A307-243E094DDAE6}"/>
              </a:ext>
            </a:extLst>
          </p:cNvPr>
          <p:cNvSpPr txBox="1"/>
          <p:nvPr/>
        </p:nvSpPr>
        <p:spPr>
          <a:xfrm>
            <a:off x="42408" y="3297154"/>
            <a:ext cx="4594678" cy="2693045"/>
          </a:xfrm>
          <a:prstGeom prst="rect">
            <a:avLst/>
          </a:prstGeom>
          <a:noFill/>
        </p:spPr>
        <p:txBody>
          <a:bodyPr wrap="square">
            <a:spAutoFit/>
          </a:bodyPr>
          <a:lstStyle/>
          <a:p>
            <a:pPr marL="125016" indent="-125016" algn="just" defTabSz="685800">
              <a:spcBef>
                <a:spcPts val="450"/>
              </a:spcBef>
              <a:spcAft>
                <a:spcPts val="450"/>
              </a:spcAft>
              <a:buFont typeface="Courier New" panose="02070309020205020404" pitchFamily="49" charset="0"/>
              <a:buChar char="o"/>
              <a:defRPr/>
            </a:pPr>
            <a:r>
              <a:rPr lang="en-US" sz="2000" dirty="0">
                <a:solidFill>
                  <a:srgbClr val="000000"/>
                </a:solidFill>
                <a:latin typeface="#9Slide03 Roboto Medium" panose="02000000000000000000" pitchFamily="2" charset="0"/>
                <a:ea typeface="#9Slide03 Roboto Medium" panose="02000000000000000000" pitchFamily="2" charset="0"/>
              </a:rPr>
              <a:t>  </a:t>
            </a:r>
            <a:r>
              <a:rPr lang="en-US" sz="2400" dirty="0" err="1">
                <a:solidFill>
                  <a:srgbClr val="000000"/>
                </a:solidFill>
                <a:latin typeface="#9Slide03 Roboto Medium" panose="02000000000000000000" pitchFamily="2" charset="0"/>
                <a:ea typeface="#9Slide03 Roboto Medium" panose="02000000000000000000" pitchFamily="2" charset="0"/>
              </a:rPr>
              <a:t>Làm</a:t>
            </a:r>
            <a:r>
              <a:rPr lang="en-US" sz="2400" dirty="0">
                <a:solidFill>
                  <a:srgbClr val="000000"/>
                </a:solidFill>
                <a:latin typeface="#9Slide03 Roboto Medium" panose="02000000000000000000" pitchFamily="2" charset="0"/>
                <a:ea typeface="#9Slide03 Roboto Medium" panose="02000000000000000000" pitchFamily="2" charset="0"/>
              </a:rPr>
              <a:t> </a:t>
            </a:r>
            <a:r>
              <a:rPr lang="en-US" sz="2400" dirty="0" err="1">
                <a:solidFill>
                  <a:srgbClr val="000000"/>
                </a:solidFill>
                <a:latin typeface="#9Slide03 Roboto Medium" panose="02000000000000000000" pitchFamily="2" charset="0"/>
                <a:ea typeface="#9Slide03 Roboto Medium" panose="02000000000000000000" pitchFamily="2" charset="0"/>
              </a:rPr>
              <a:t>việc</a:t>
            </a:r>
            <a:r>
              <a:rPr lang="en-US" sz="2400" dirty="0">
                <a:solidFill>
                  <a:srgbClr val="000000"/>
                </a:solidFill>
                <a:latin typeface="#9Slide03 Roboto Medium" panose="02000000000000000000" pitchFamily="2" charset="0"/>
                <a:ea typeface="#9Slide03 Roboto Medium" panose="02000000000000000000" pitchFamily="2" charset="0"/>
              </a:rPr>
              <a:t> </a:t>
            </a:r>
            <a:r>
              <a:rPr lang="vi-VN" sz="2400" dirty="0">
                <a:solidFill>
                  <a:srgbClr val="000000"/>
                </a:solidFill>
                <a:latin typeface="#9Slide03 Roboto Medium" panose="02000000000000000000" pitchFamily="2" charset="0"/>
                <a:ea typeface="#9Slide03 Roboto Medium" panose="02000000000000000000" pitchFamily="2" charset="0"/>
              </a:rPr>
              <a:t>nhóm đôi</a:t>
            </a:r>
            <a:r>
              <a:rPr lang="en-US" sz="2400" dirty="0">
                <a:solidFill>
                  <a:srgbClr val="000000"/>
                </a:solidFill>
                <a:latin typeface="#9Slide03 Roboto Medium" panose="02000000000000000000" pitchFamily="2" charset="0"/>
                <a:ea typeface="#9Slide03 Roboto Medium" panose="02000000000000000000" pitchFamily="2" charset="0"/>
              </a:rPr>
              <a:t>.</a:t>
            </a:r>
          </a:p>
          <a:p>
            <a:pPr algn="just" defTabSz="685800">
              <a:spcBef>
                <a:spcPts val="450"/>
              </a:spcBef>
              <a:spcAft>
                <a:spcPts val="450"/>
              </a:spcAft>
              <a:buFont typeface="Courier New" panose="02070309020205020404" pitchFamily="49" charset="0"/>
              <a:buChar char="o"/>
              <a:defRPr/>
            </a:pPr>
            <a:r>
              <a:rPr lang="en-US" sz="2400" dirty="0">
                <a:solidFill>
                  <a:srgbClr val="000000"/>
                </a:solidFill>
                <a:latin typeface="#9Slide03 Roboto Medium" panose="02000000000000000000" pitchFamily="2" charset="0"/>
                <a:ea typeface="#9Slide03 Roboto Medium" panose="02000000000000000000" pitchFamily="2" charset="0"/>
              </a:rPr>
              <a:t>  </a:t>
            </a:r>
            <a:r>
              <a:rPr lang="en-US" sz="2400" dirty="0" err="1">
                <a:solidFill>
                  <a:srgbClr val="000000"/>
                </a:solidFill>
                <a:latin typeface="#9Slide03 Roboto Medium" panose="02000000000000000000" pitchFamily="2" charset="0"/>
                <a:ea typeface="#9Slide03 Roboto Medium" panose="02000000000000000000" pitchFamily="2" charset="0"/>
              </a:rPr>
              <a:t>Trả</a:t>
            </a:r>
            <a:r>
              <a:rPr lang="en-US" sz="2400" dirty="0">
                <a:solidFill>
                  <a:srgbClr val="000000"/>
                </a:solidFill>
                <a:latin typeface="#9Slide03 Roboto Medium" panose="02000000000000000000" pitchFamily="2" charset="0"/>
                <a:ea typeface="#9Slide03 Roboto Medium" panose="02000000000000000000" pitchFamily="2" charset="0"/>
              </a:rPr>
              <a:t> </a:t>
            </a:r>
            <a:r>
              <a:rPr lang="en-US" sz="2400" dirty="0" err="1">
                <a:solidFill>
                  <a:srgbClr val="000000"/>
                </a:solidFill>
                <a:latin typeface="#9Slide03 Roboto Medium" panose="02000000000000000000" pitchFamily="2" charset="0"/>
                <a:ea typeface="#9Slide03 Roboto Medium" panose="02000000000000000000" pitchFamily="2" charset="0"/>
              </a:rPr>
              <a:t>lời</a:t>
            </a:r>
            <a:r>
              <a:rPr lang="en-US" sz="2400" dirty="0">
                <a:solidFill>
                  <a:srgbClr val="000000"/>
                </a:solidFill>
                <a:latin typeface="#9Slide03 Roboto Medium" panose="02000000000000000000" pitchFamily="2" charset="0"/>
                <a:ea typeface="#9Slide03 Roboto Medium" panose="02000000000000000000" pitchFamily="2" charset="0"/>
              </a:rPr>
              <a:t> </a:t>
            </a:r>
            <a:r>
              <a:rPr lang="en-US" sz="2400" dirty="0" err="1">
                <a:solidFill>
                  <a:srgbClr val="000000"/>
                </a:solidFill>
                <a:latin typeface="#9Slide03 Roboto Medium" panose="02000000000000000000" pitchFamily="2" charset="0"/>
                <a:ea typeface="#9Slide03 Roboto Medium" panose="02000000000000000000" pitchFamily="2" charset="0"/>
              </a:rPr>
              <a:t>câu</a:t>
            </a:r>
            <a:r>
              <a:rPr lang="en-US" sz="2400" dirty="0">
                <a:solidFill>
                  <a:srgbClr val="000000"/>
                </a:solidFill>
                <a:latin typeface="#9Slide03 Roboto Medium" panose="02000000000000000000" pitchFamily="2" charset="0"/>
                <a:ea typeface="#9Slide03 Roboto Medium" panose="02000000000000000000" pitchFamily="2" charset="0"/>
              </a:rPr>
              <a:t> </a:t>
            </a:r>
            <a:r>
              <a:rPr lang="en-US" sz="2400" dirty="0" err="1">
                <a:solidFill>
                  <a:srgbClr val="000000"/>
                </a:solidFill>
                <a:latin typeface="#9Slide03 Roboto Medium" panose="02000000000000000000" pitchFamily="2" charset="0"/>
                <a:ea typeface="#9Slide03 Roboto Medium" panose="02000000000000000000" pitchFamily="2" charset="0"/>
              </a:rPr>
              <a:t>hỏi</a:t>
            </a:r>
            <a:r>
              <a:rPr lang="en-US" sz="2400" dirty="0">
                <a:solidFill>
                  <a:srgbClr val="000000"/>
                </a:solidFill>
                <a:latin typeface="#9Slide03 Roboto Medium" panose="02000000000000000000" pitchFamily="2" charset="0"/>
                <a:ea typeface="#9Slide03 Roboto Medium" panose="02000000000000000000" pitchFamily="2" charset="0"/>
              </a:rPr>
              <a:t>: </a:t>
            </a:r>
            <a:endParaRPr lang="vi-VN" sz="2400" dirty="0">
              <a:solidFill>
                <a:srgbClr val="000000"/>
              </a:solidFill>
              <a:latin typeface="#9Slide03 Roboto Medium" panose="02000000000000000000" pitchFamily="2" charset="0"/>
              <a:ea typeface="#9Slide03 Roboto Medium" panose="02000000000000000000" pitchFamily="2" charset="0"/>
            </a:endParaRPr>
          </a:p>
          <a:p>
            <a:pPr marL="342900" indent="-342900" algn="just" defTabSz="685800">
              <a:spcBef>
                <a:spcPts val="450"/>
              </a:spcBef>
              <a:spcAft>
                <a:spcPts val="450"/>
              </a:spcAft>
              <a:buAutoNum type="arabicPeriod"/>
              <a:defRPr/>
            </a:pPr>
            <a:r>
              <a:rPr lang="vi-VN" sz="2400" dirty="0">
                <a:solidFill>
                  <a:srgbClr val="C00000"/>
                </a:solidFill>
                <a:latin typeface="#9Slide03 Roboto Medium" panose="02000000000000000000" pitchFamily="2" charset="0"/>
                <a:ea typeface="#9Slide03 Roboto Medium" panose="02000000000000000000" pitchFamily="2" charset="0"/>
              </a:rPr>
              <a:t>Tại sao Phong trào Tây </a:t>
            </a:r>
            <a:r>
              <a:rPr lang="vi-VN" sz="2400" dirty="0" smtClean="0">
                <a:solidFill>
                  <a:srgbClr val="C00000"/>
                </a:solidFill>
                <a:latin typeface="#9Slide03 Roboto Medium" panose="02000000000000000000" pitchFamily="2" charset="0"/>
                <a:ea typeface="#9Slide03 Roboto Medium" panose="02000000000000000000" pitchFamily="2" charset="0"/>
              </a:rPr>
              <a:t>Sơn </a:t>
            </a:r>
            <a:r>
              <a:rPr lang="vi-VN" sz="2400" dirty="0">
                <a:solidFill>
                  <a:srgbClr val="C00000"/>
                </a:solidFill>
                <a:latin typeface="#9Slide03 Roboto Medium" panose="02000000000000000000" pitchFamily="2" charset="0"/>
                <a:ea typeface="#9Slide03 Roboto Medium" panose="02000000000000000000" pitchFamily="2" charset="0"/>
              </a:rPr>
              <a:t>bùng nổ</a:t>
            </a:r>
            <a:r>
              <a:rPr lang="en-US" sz="2400" dirty="0">
                <a:solidFill>
                  <a:srgbClr val="C00000"/>
                </a:solidFill>
                <a:latin typeface="#9Slide03 Roboto Medium" panose="02000000000000000000" pitchFamily="2" charset="0"/>
                <a:ea typeface="#9Slide03 Roboto Medium" panose="02000000000000000000" pitchFamily="2" charset="0"/>
              </a:rPr>
              <a:t>?</a:t>
            </a:r>
            <a:endParaRPr lang="vi-VN" sz="2400" dirty="0">
              <a:solidFill>
                <a:srgbClr val="C00000"/>
              </a:solidFill>
              <a:latin typeface="#9Slide03 Roboto Medium" panose="02000000000000000000" pitchFamily="2" charset="0"/>
              <a:ea typeface="#9Slide03 Roboto Medium" panose="02000000000000000000" pitchFamily="2" charset="0"/>
            </a:endParaRPr>
          </a:p>
          <a:p>
            <a:pPr algn="just" defTabSz="685800">
              <a:spcBef>
                <a:spcPts val="450"/>
              </a:spcBef>
              <a:spcAft>
                <a:spcPts val="450"/>
              </a:spcAft>
              <a:defRPr/>
            </a:pPr>
            <a:r>
              <a:rPr lang="vi-VN" sz="2400" dirty="0">
                <a:solidFill>
                  <a:srgbClr val="C00000"/>
                </a:solidFill>
                <a:latin typeface="#9Slide03 Roboto Medium" panose="02000000000000000000" pitchFamily="2" charset="0"/>
                <a:ea typeface="#9Slide03 Roboto Medium" panose="02000000000000000000" pitchFamily="2" charset="0"/>
              </a:rPr>
              <a:t>2. Tại sao phong trào được </a:t>
            </a:r>
            <a:r>
              <a:rPr lang="vi-VN" sz="2400" dirty="0" smtClean="0">
                <a:solidFill>
                  <a:srgbClr val="C00000"/>
                </a:solidFill>
                <a:latin typeface="#9Slide03 Roboto Medium" panose="02000000000000000000" pitchFamily="2" charset="0"/>
                <a:ea typeface="#9Slide03 Roboto Medium" panose="02000000000000000000" pitchFamily="2" charset="0"/>
              </a:rPr>
              <a:t>nhân </a:t>
            </a:r>
            <a:r>
              <a:rPr lang="vi-VN" sz="2400" dirty="0">
                <a:solidFill>
                  <a:srgbClr val="C00000"/>
                </a:solidFill>
                <a:latin typeface="#9Slide03 Roboto Medium" panose="02000000000000000000" pitchFamily="2" charset="0"/>
                <a:ea typeface="#9Slide03 Roboto Medium" panose="02000000000000000000" pitchFamily="2" charset="0"/>
              </a:rPr>
              <a:t>dân đàng </a:t>
            </a:r>
            <a:r>
              <a:rPr lang="vi-VN" sz="2400" dirty="0" smtClean="0">
                <a:solidFill>
                  <a:srgbClr val="C00000"/>
                </a:solidFill>
                <a:latin typeface="#9Slide03 Roboto Medium" panose="02000000000000000000" pitchFamily="2" charset="0"/>
                <a:ea typeface="#9Slide03 Roboto Medium" panose="02000000000000000000" pitchFamily="2" charset="0"/>
              </a:rPr>
              <a:t>Trong ủng </a:t>
            </a:r>
            <a:r>
              <a:rPr lang="vi-VN" sz="2400" dirty="0">
                <a:solidFill>
                  <a:srgbClr val="C00000"/>
                </a:solidFill>
                <a:latin typeface="#9Slide03 Roboto Medium" panose="02000000000000000000" pitchFamily="2" charset="0"/>
                <a:ea typeface="#9Slide03 Roboto Medium" panose="02000000000000000000" pitchFamily="2" charset="0"/>
              </a:rPr>
              <a:t>hộ?</a:t>
            </a:r>
          </a:p>
        </p:txBody>
      </p:sp>
      <p:cxnSp>
        <p:nvCxnSpPr>
          <p:cNvPr id="10" name="Straight Connector 9">
            <a:extLst>
              <a:ext uri="{FF2B5EF4-FFF2-40B4-BE49-F238E27FC236}">
                <a16:creationId xmlns:a16="http://schemas.microsoft.com/office/drawing/2014/main" id="{2AEE2F8C-E864-4182-BC19-B2E47549E54F}"/>
              </a:ext>
            </a:extLst>
          </p:cNvPr>
          <p:cNvCxnSpPr>
            <a:cxnSpLocks/>
          </p:cNvCxnSpPr>
          <p:nvPr/>
        </p:nvCxnSpPr>
        <p:spPr>
          <a:xfrm>
            <a:off x="4871388" y="3397761"/>
            <a:ext cx="35766" cy="2700160"/>
          </a:xfrm>
          <a:prstGeom prst="line">
            <a:avLst/>
          </a:prstGeom>
          <a:noFill/>
          <a:ln w="9525" cap="flat" cmpd="sng" algn="ctr">
            <a:solidFill>
              <a:srgbClr val="335968"/>
            </a:solidFill>
            <a:prstDash val="solid"/>
          </a:ln>
          <a:effectLst/>
        </p:spPr>
      </p:cxnSp>
      <p:cxnSp>
        <p:nvCxnSpPr>
          <p:cNvPr id="11" name="Straight Connector 10">
            <a:extLst>
              <a:ext uri="{FF2B5EF4-FFF2-40B4-BE49-F238E27FC236}">
                <a16:creationId xmlns:a16="http://schemas.microsoft.com/office/drawing/2014/main" id="{2AEE2F8C-E864-4182-BC19-B2E47549E54F}"/>
              </a:ext>
            </a:extLst>
          </p:cNvPr>
          <p:cNvCxnSpPr>
            <a:cxnSpLocks/>
          </p:cNvCxnSpPr>
          <p:nvPr/>
        </p:nvCxnSpPr>
        <p:spPr>
          <a:xfrm>
            <a:off x="8281349" y="3382210"/>
            <a:ext cx="46900" cy="2733957"/>
          </a:xfrm>
          <a:prstGeom prst="line">
            <a:avLst/>
          </a:prstGeom>
          <a:noFill/>
          <a:ln w="9525" cap="flat" cmpd="sng" algn="ctr">
            <a:solidFill>
              <a:srgbClr val="335968"/>
            </a:solidFill>
            <a:prstDash val="solid"/>
          </a:ln>
          <a:effectLst/>
        </p:spPr>
      </p:cxnSp>
      <p:sp>
        <p:nvSpPr>
          <p:cNvPr id="12" name="Rectangle 11"/>
          <p:cNvSpPr/>
          <p:nvPr/>
        </p:nvSpPr>
        <p:spPr>
          <a:xfrm>
            <a:off x="5069133" y="3717033"/>
            <a:ext cx="3212215" cy="1800493"/>
          </a:xfrm>
          <a:prstGeom prst="rect">
            <a:avLst/>
          </a:prstGeom>
        </p:spPr>
        <p:txBody>
          <a:bodyPr wrap="square">
            <a:spAutoFit/>
          </a:bodyPr>
          <a:lstStyle/>
          <a:p>
            <a:pPr marL="176213" indent="-176213" algn="just" defTabSz="685800">
              <a:lnSpc>
                <a:spcPct val="150000"/>
              </a:lnSpc>
              <a:buFont typeface="Courier New" panose="02070309020205020404" pitchFamily="49" charset="0"/>
              <a:buChar char="o"/>
              <a:defRPr/>
            </a:pPr>
            <a:r>
              <a:rPr lang="en-US" sz="2800" dirty="0">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Chia </a:t>
            </a:r>
            <a:r>
              <a:rPr lang="en-US" sz="2800" dirty="0" err="1">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sẻ</a:t>
            </a:r>
            <a:r>
              <a:rPr lang="en-US" sz="2800" dirty="0">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 ý </a:t>
            </a:r>
            <a:r>
              <a:rPr lang="en-US" sz="2800" dirty="0" err="1">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kiến</a:t>
            </a:r>
            <a:r>
              <a:rPr lang="en-US" sz="2800" dirty="0">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 </a:t>
            </a:r>
            <a:r>
              <a:rPr lang="en-US" sz="2800" dirty="0" err="1">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với</a:t>
            </a:r>
            <a:r>
              <a:rPr lang="en-US" sz="2800" dirty="0">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 </a:t>
            </a:r>
            <a:r>
              <a:rPr lang="en-US" sz="2800" dirty="0" err="1">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bạn</a:t>
            </a:r>
            <a:r>
              <a:rPr lang="en-US" sz="2800" dirty="0">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 </a:t>
            </a:r>
            <a:r>
              <a:rPr lang="en-US" sz="2800" dirty="0" err="1">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bên</a:t>
            </a:r>
            <a:r>
              <a:rPr lang="vi-VN" sz="2800" dirty="0">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 </a:t>
            </a:r>
            <a:r>
              <a:rPr lang="en-US" sz="2800" dirty="0" err="1">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cạnh</a:t>
            </a:r>
            <a:r>
              <a:rPr lang="en-US" sz="2800" dirty="0">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 </a:t>
            </a:r>
            <a:endParaRPr lang="vi-VN" sz="2800" dirty="0">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endParaRPr>
          </a:p>
          <a:p>
            <a:pPr algn="just" defTabSz="685800">
              <a:lnSpc>
                <a:spcPct val="150000"/>
              </a:lnSpc>
              <a:defRPr/>
            </a:pPr>
            <a:endParaRPr lang="en-US" dirty="0">
              <a:solidFill>
                <a:srgbClr val="C00000"/>
              </a:solidFill>
              <a:latin typeface="#9Slide03 Roboto Medium" panose="02000000000000000000" pitchFamily="2" charset="0"/>
              <a:ea typeface="#9Slide03 Roboto Medium" panose="02000000000000000000" pitchFamily="2" charset="0"/>
              <a:cs typeface="Noto Sans Symbols"/>
            </a:endParaRPr>
          </a:p>
        </p:txBody>
      </p:sp>
      <p:sp>
        <p:nvSpPr>
          <p:cNvPr id="13" name="Rectangle 12">
            <a:extLst>
              <a:ext uri="{FF2B5EF4-FFF2-40B4-BE49-F238E27FC236}">
                <a16:creationId xmlns:a16="http://schemas.microsoft.com/office/drawing/2014/main" id="{D3D2638E-0201-4094-9021-B066FD0F079C}"/>
              </a:ext>
            </a:extLst>
          </p:cNvPr>
          <p:cNvSpPr/>
          <p:nvPr/>
        </p:nvSpPr>
        <p:spPr>
          <a:xfrm>
            <a:off x="8443327" y="3717033"/>
            <a:ext cx="3529185" cy="1384995"/>
          </a:xfrm>
          <a:prstGeom prst="rect">
            <a:avLst/>
          </a:prstGeom>
        </p:spPr>
        <p:txBody>
          <a:bodyPr wrap="square">
            <a:spAutoFit/>
          </a:bodyPr>
          <a:lstStyle/>
          <a:p>
            <a:pPr marL="176213" indent="-176213" algn="just" defTabSz="685800">
              <a:lnSpc>
                <a:spcPct val="150000"/>
              </a:lnSpc>
              <a:buFont typeface="Courier New" panose="02070309020205020404" pitchFamily="49" charset="0"/>
              <a:buChar char="o"/>
              <a:defRPr/>
            </a:pPr>
            <a:r>
              <a:rPr lang="en-US" sz="2800" dirty="0" err="1">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Trình</a:t>
            </a:r>
            <a:r>
              <a:rPr lang="en-US" sz="2800" dirty="0">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 </a:t>
            </a:r>
            <a:r>
              <a:rPr lang="en-US" sz="2800" dirty="0" err="1">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bày</a:t>
            </a:r>
            <a:r>
              <a:rPr lang="en-US" sz="2800" dirty="0">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 ý </a:t>
            </a:r>
            <a:r>
              <a:rPr lang="en-US" sz="2800" dirty="0" err="1">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kiến</a:t>
            </a:r>
            <a:r>
              <a:rPr lang="en-US" sz="2800" dirty="0">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 tr</a:t>
            </a:r>
            <a:r>
              <a:rPr lang="vi-VN" sz="2800" dirty="0">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ước</a:t>
            </a:r>
            <a:r>
              <a:rPr lang="en-US" sz="2800" dirty="0">
                <a:solidFill>
                  <a:srgbClr val="210F08">
                    <a:lumMod val="95000"/>
                    <a:lumOff val="5000"/>
                  </a:srgbClr>
                </a:solidFill>
                <a:latin typeface="#9Slide03 Roboto Medium" panose="02000000000000000000" pitchFamily="2" charset="0"/>
                <a:ea typeface="#9Slide03 Roboto Medium" panose="02000000000000000000" pitchFamily="2" charset="0"/>
                <a:cs typeface="Arial" pitchFamily="34" charset="0"/>
              </a:rPr>
              <a:t> lớp</a:t>
            </a:r>
            <a:endParaRPr lang="en-US" sz="2800" dirty="0">
              <a:solidFill>
                <a:srgbClr val="C00000"/>
              </a:solidFill>
              <a:latin typeface="#9Slide03 Roboto Medium" panose="02000000000000000000" pitchFamily="2" charset="0"/>
              <a:ea typeface="#9Slide03 Roboto Medium" panose="02000000000000000000" pitchFamily="2" charset="0"/>
              <a:cs typeface="Noto Sans Symbols"/>
            </a:endParaRPr>
          </a:p>
        </p:txBody>
      </p:sp>
      <p:pic>
        <p:nvPicPr>
          <p:cNvPr id="24" name="Đếm ngược 2 phút">
            <a:hlinkClick r:id="" action="ppaction://media"/>
            <a:extLst>
              <a:ext uri="{FF2B5EF4-FFF2-40B4-BE49-F238E27FC236}">
                <a16:creationId xmlns:a16="http://schemas.microsoft.com/office/drawing/2014/main" id="{F262F08C-B5AD-4DBE-8CEB-BE1573F4F5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192344" y="5559588"/>
            <a:ext cx="2592287" cy="1073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5069133" y="6108024"/>
            <a:ext cx="2971083" cy="461665"/>
          </a:xfrm>
          <a:prstGeom prst="rect">
            <a:avLst/>
          </a:prstGeom>
        </p:spPr>
        <p:txBody>
          <a:bodyPr wrap="square">
            <a:spAutoFit/>
          </a:bodyPr>
          <a:lstStyle/>
          <a:p>
            <a:pPr algn="just" defTabSz="685800">
              <a:spcBef>
                <a:spcPts val="450"/>
              </a:spcBef>
              <a:spcAft>
                <a:spcPts val="450"/>
              </a:spcAft>
              <a:buFont typeface="Courier New" panose="02070309020205020404" pitchFamily="49" charset="0"/>
              <a:buChar char="o"/>
              <a:defRPr/>
            </a:pPr>
            <a:r>
              <a:rPr lang="en-US" sz="2400" dirty="0" err="1">
                <a:solidFill>
                  <a:srgbClr val="000000"/>
                </a:solidFill>
                <a:latin typeface="#9Slide03 Roboto Medium" panose="02000000000000000000" pitchFamily="2" charset="0"/>
                <a:ea typeface="#9Slide03 Roboto Medium" panose="02000000000000000000" pitchFamily="2" charset="0"/>
              </a:rPr>
              <a:t>Thời</a:t>
            </a:r>
            <a:r>
              <a:rPr lang="en-US" sz="2400" dirty="0">
                <a:solidFill>
                  <a:srgbClr val="000000"/>
                </a:solidFill>
                <a:latin typeface="#9Slide03 Roboto Medium" panose="02000000000000000000" pitchFamily="2" charset="0"/>
                <a:ea typeface="#9Slide03 Roboto Medium" panose="02000000000000000000" pitchFamily="2" charset="0"/>
              </a:rPr>
              <a:t> </a:t>
            </a:r>
            <a:r>
              <a:rPr lang="en-US" sz="2400" dirty="0" err="1">
                <a:solidFill>
                  <a:srgbClr val="000000"/>
                </a:solidFill>
                <a:latin typeface="#9Slide03 Roboto Medium" panose="02000000000000000000" pitchFamily="2" charset="0"/>
                <a:ea typeface="#9Slide03 Roboto Medium" panose="02000000000000000000" pitchFamily="2" charset="0"/>
              </a:rPr>
              <a:t>gian</a:t>
            </a:r>
            <a:r>
              <a:rPr lang="en-US" sz="2400" dirty="0">
                <a:solidFill>
                  <a:srgbClr val="000000"/>
                </a:solidFill>
                <a:latin typeface="#9Slide03 Roboto Medium" panose="02000000000000000000" pitchFamily="2" charset="0"/>
                <a:ea typeface="#9Slide03 Roboto Medium" panose="02000000000000000000" pitchFamily="2" charset="0"/>
              </a:rPr>
              <a:t>: </a:t>
            </a:r>
            <a:r>
              <a:rPr lang="en-US" sz="2400" dirty="0">
                <a:solidFill>
                  <a:srgbClr val="C00000"/>
                </a:solidFill>
                <a:latin typeface="#9Slide03 Roboto Medium" panose="02000000000000000000" pitchFamily="2" charset="0"/>
                <a:ea typeface="#9Slide03 Roboto Medium" panose="02000000000000000000" pitchFamily="2" charset="0"/>
              </a:rPr>
              <a:t>2 </a:t>
            </a:r>
            <a:r>
              <a:rPr lang="en-US" sz="2400" dirty="0" err="1">
                <a:solidFill>
                  <a:srgbClr val="C00000"/>
                </a:solidFill>
                <a:latin typeface="#9Slide03 Roboto Medium" panose="02000000000000000000" pitchFamily="2" charset="0"/>
                <a:ea typeface="#9Slide03 Roboto Medium" panose="02000000000000000000" pitchFamily="2" charset="0"/>
              </a:rPr>
              <a:t>phút</a:t>
            </a:r>
            <a:endParaRPr lang="vi-VN" sz="2400" dirty="0">
              <a:solidFill>
                <a:srgbClr val="C00000"/>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1122795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par>
                                <p:cTn id="39" presetID="16" presetClass="entr" presetSubtype="21"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24"/>
                </p:tgtEl>
              </p:cMediaNode>
            </p:video>
          </p:childTnLst>
        </p:cTn>
      </p:par>
    </p:tnLst>
    <p:bldLst>
      <p:bldP spid="7" grpId="0" animBg="1"/>
      <p:bldP spid="9" grpId="0"/>
      <p:bldP spid="12" grpId="0"/>
      <p:bldP spid="13"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640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latin typeface="Arial" panose="020B0604020202020204" pitchFamily="34" charset="0"/>
            </a:endParaRPr>
          </a:p>
        </p:txBody>
      </p:sp>
      <p:sp>
        <p:nvSpPr>
          <p:cNvPr id="7" name="Rectangle 6"/>
          <p:cNvSpPr/>
          <p:nvPr/>
        </p:nvSpPr>
        <p:spPr>
          <a:xfrm>
            <a:off x="0" y="0"/>
            <a:ext cx="10272464" cy="69269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b="1" dirty="0">
                <a:solidFill>
                  <a:srgbClr val="FF0000"/>
                </a:solidFill>
                <a:latin typeface="Times New Roman" pitchFamily="18" charset="0"/>
                <a:cs typeface="Times New Roman" pitchFamily="18" charset="0"/>
              </a:rPr>
              <a:t>1. </a:t>
            </a:r>
            <a:r>
              <a:rPr lang="vi-VN" sz="4000" b="1" dirty="0">
                <a:solidFill>
                  <a:srgbClr val="FF0000"/>
                </a:solidFill>
                <a:latin typeface="Times New Roman" pitchFamily="18" charset="0"/>
                <a:cs typeface="Times New Roman" pitchFamily="18" charset="0"/>
              </a:rPr>
              <a:t>Nguyên nhân bùng nổ Phong trào Tây Sơn</a:t>
            </a:r>
            <a:endParaRPr lang="en-US" sz="4000" b="1" dirty="0">
              <a:solidFill>
                <a:srgbClr val="FF0000"/>
              </a:solidFill>
              <a:latin typeface="Times New Roman" pitchFamily="18" charset="0"/>
              <a:cs typeface="Times New Roman" pitchFamily="18" charset="0"/>
            </a:endParaRPr>
          </a:p>
        </p:txBody>
      </p:sp>
      <p:sp>
        <p:nvSpPr>
          <p:cNvPr id="4" name="Rectangle 3"/>
          <p:cNvSpPr/>
          <p:nvPr/>
        </p:nvSpPr>
        <p:spPr>
          <a:xfrm>
            <a:off x="479376" y="932528"/>
            <a:ext cx="11161239" cy="1200329"/>
          </a:xfrm>
          <a:prstGeom prst="rect">
            <a:avLst/>
          </a:prstGeom>
        </p:spPr>
        <p:txBody>
          <a:bodyPr wrap="square">
            <a:spAutoFit/>
          </a:bodyPr>
          <a:lstStyle/>
          <a:p>
            <a:pPr lvl="0" algn="just" fontAlgn="base">
              <a:spcBef>
                <a:spcPct val="0"/>
              </a:spcBef>
              <a:spcAft>
                <a:spcPct val="0"/>
              </a:spcAft>
            </a:pPr>
            <a:r>
              <a:rPr lang="vi-VN" altLang="en-US" sz="3600" b="1" dirty="0">
                <a:solidFill>
                  <a:srgbClr val="002060"/>
                </a:solidFill>
                <a:latin typeface="Times New Roman" panose="02020603050405020304" pitchFamily="18" charset="0"/>
                <a:cs typeface="Times New Roman" panose="02020603050405020304" pitchFamily="18" charset="0"/>
              </a:rPr>
              <a:t>- </a:t>
            </a:r>
            <a:r>
              <a:rPr lang="en-AU" altLang="en-US" sz="3600" b="1" dirty="0" err="1">
                <a:solidFill>
                  <a:srgbClr val="002060"/>
                </a:solidFill>
                <a:latin typeface="Times New Roman" panose="02020603050405020304" pitchFamily="18" charset="0"/>
                <a:cs typeface="Times New Roman" panose="02020603050405020304" pitchFamily="18" charset="0"/>
              </a:rPr>
              <a:t>Từ</a:t>
            </a:r>
            <a:r>
              <a:rPr lang="en-AU" altLang="en-US" sz="3600" b="1" dirty="0">
                <a:solidFill>
                  <a:srgbClr val="002060"/>
                </a:solidFill>
                <a:latin typeface="Times New Roman" panose="02020603050405020304" pitchFamily="18" charset="0"/>
                <a:cs typeface="Times New Roman" panose="02020603050405020304" pitchFamily="18" charset="0"/>
              </a:rPr>
              <a:t> </a:t>
            </a:r>
            <a:r>
              <a:rPr lang="en-AU" altLang="en-US" sz="3600" b="1" dirty="0" err="1">
                <a:solidFill>
                  <a:srgbClr val="002060"/>
                </a:solidFill>
                <a:latin typeface="Times New Roman" panose="02020603050405020304" pitchFamily="18" charset="0"/>
                <a:cs typeface="Times New Roman" panose="02020603050405020304" pitchFamily="18" charset="0"/>
              </a:rPr>
              <a:t>giữa</a:t>
            </a:r>
            <a:r>
              <a:rPr lang="en-AU" altLang="en-US" sz="3600" b="1" dirty="0">
                <a:solidFill>
                  <a:srgbClr val="002060"/>
                </a:solidFill>
                <a:latin typeface="Times New Roman" panose="02020603050405020304" pitchFamily="18" charset="0"/>
                <a:cs typeface="Times New Roman" panose="02020603050405020304" pitchFamily="18" charset="0"/>
              </a:rPr>
              <a:t> </a:t>
            </a:r>
            <a:r>
              <a:rPr lang="en-AU" altLang="en-US" sz="3600" b="1" dirty="0" err="1">
                <a:solidFill>
                  <a:srgbClr val="002060"/>
                </a:solidFill>
                <a:latin typeface="Times New Roman" panose="02020603050405020304" pitchFamily="18" charset="0"/>
                <a:cs typeface="Times New Roman" panose="02020603050405020304" pitchFamily="18" charset="0"/>
              </a:rPr>
              <a:t>thế</a:t>
            </a:r>
            <a:r>
              <a:rPr lang="en-AU" altLang="en-US" sz="3600" b="1" dirty="0">
                <a:solidFill>
                  <a:srgbClr val="002060"/>
                </a:solidFill>
                <a:latin typeface="Times New Roman" panose="02020603050405020304" pitchFamily="18" charset="0"/>
                <a:cs typeface="Times New Roman" panose="02020603050405020304" pitchFamily="18" charset="0"/>
              </a:rPr>
              <a:t> </a:t>
            </a:r>
            <a:r>
              <a:rPr lang="en-AU" altLang="en-US" sz="3600" b="1" dirty="0" err="1">
                <a:solidFill>
                  <a:srgbClr val="002060"/>
                </a:solidFill>
                <a:latin typeface="Times New Roman" panose="02020603050405020304" pitchFamily="18" charset="0"/>
                <a:cs typeface="Times New Roman" panose="02020603050405020304" pitchFamily="18" charset="0"/>
              </a:rPr>
              <a:t>kỉ</a:t>
            </a:r>
            <a:r>
              <a:rPr lang="en-AU" altLang="en-US" sz="3600" b="1" dirty="0">
                <a:solidFill>
                  <a:srgbClr val="002060"/>
                </a:solidFill>
                <a:latin typeface="Times New Roman" panose="02020603050405020304" pitchFamily="18" charset="0"/>
                <a:cs typeface="Times New Roman" panose="02020603050405020304" pitchFamily="18" charset="0"/>
              </a:rPr>
              <a:t> XVIII, </a:t>
            </a:r>
            <a:r>
              <a:rPr lang="en-AU" altLang="en-US" sz="3600" b="1" dirty="0" err="1">
                <a:solidFill>
                  <a:srgbClr val="002060"/>
                </a:solidFill>
                <a:latin typeface="Times New Roman" panose="02020603050405020304" pitchFamily="18" charset="0"/>
                <a:cs typeface="Times New Roman" panose="02020603050405020304" pitchFamily="18" charset="0"/>
              </a:rPr>
              <a:t>chính</a:t>
            </a:r>
            <a:r>
              <a:rPr lang="en-AU" altLang="en-US" sz="3600" b="1" dirty="0">
                <a:solidFill>
                  <a:srgbClr val="002060"/>
                </a:solidFill>
                <a:latin typeface="Times New Roman" panose="02020603050405020304" pitchFamily="18" charset="0"/>
                <a:cs typeface="Times New Roman" panose="02020603050405020304" pitchFamily="18" charset="0"/>
              </a:rPr>
              <a:t> </a:t>
            </a:r>
            <a:r>
              <a:rPr lang="en-AU" altLang="en-US" sz="3600" b="1" dirty="0" err="1">
                <a:solidFill>
                  <a:srgbClr val="002060"/>
                </a:solidFill>
                <a:latin typeface="Times New Roman" panose="02020603050405020304" pitchFamily="18" charset="0"/>
                <a:cs typeface="Times New Roman" panose="02020603050405020304" pitchFamily="18" charset="0"/>
              </a:rPr>
              <a:t>quyền</a:t>
            </a:r>
            <a:r>
              <a:rPr lang="en-AU" altLang="en-US" sz="3600" b="1" dirty="0">
                <a:solidFill>
                  <a:srgbClr val="002060"/>
                </a:solidFill>
                <a:latin typeface="Times New Roman" panose="02020603050405020304" pitchFamily="18" charset="0"/>
                <a:cs typeface="Times New Roman" panose="02020603050405020304" pitchFamily="18" charset="0"/>
              </a:rPr>
              <a:t> </a:t>
            </a:r>
            <a:r>
              <a:rPr lang="en-AU" altLang="en-US" sz="3600" b="1" dirty="0" err="1">
                <a:solidFill>
                  <a:srgbClr val="002060"/>
                </a:solidFill>
                <a:latin typeface="Times New Roman" panose="02020603050405020304" pitchFamily="18" charset="0"/>
                <a:cs typeface="Times New Roman" panose="02020603050405020304" pitchFamily="18" charset="0"/>
              </a:rPr>
              <a:t>phong</a:t>
            </a:r>
            <a:r>
              <a:rPr lang="en-AU" altLang="en-US" sz="3600" b="1" dirty="0">
                <a:solidFill>
                  <a:srgbClr val="002060"/>
                </a:solidFill>
                <a:latin typeface="Times New Roman" panose="02020603050405020304" pitchFamily="18" charset="0"/>
                <a:cs typeface="Times New Roman" panose="02020603050405020304" pitchFamily="18" charset="0"/>
              </a:rPr>
              <a:t> </a:t>
            </a:r>
            <a:r>
              <a:rPr lang="en-AU" altLang="en-US" sz="3600" b="1" dirty="0" err="1">
                <a:solidFill>
                  <a:srgbClr val="002060"/>
                </a:solidFill>
                <a:latin typeface="Times New Roman" panose="02020603050405020304" pitchFamily="18" charset="0"/>
                <a:cs typeface="Times New Roman" panose="02020603050405020304" pitchFamily="18" charset="0"/>
              </a:rPr>
              <a:t>kiến</a:t>
            </a:r>
            <a:r>
              <a:rPr lang="en-AU" altLang="en-US" sz="3600" b="1" dirty="0">
                <a:solidFill>
                  <a:srgbClr val="002060"/>
                </a:solidFill>
                <a:latin typeface="Times New Roman" panose="02020603050405020304" pitchFamily="18" charset="0"/>
                <a:cs typeface="Times New Roman" panose="02020603050405020304" pitchFamily="18" charset="0"/>
              </a:rPr>
              <a:t> </a:t>
            </a:r>
            <a:r>
              <a:rPr lang="en-AU" altLang="en-US" sz="3600" b="1" dirty="0" err="1">
                <a:solidFill>
                  <a:srgbClr val="002060"/>
                </a:solidFill>
                <a:latin typeface="Times New Roman" panose="02020603050405020304" pitchFamily="18" charset="0"/>
                <a:cs typeface="Times New Roman" panose="02020603050405020304" pitchFamily="18" charset="0"/>
              </a:rPr>
              <a:t>Đàng</a:t>
            </a:r>
            <a:r>
              <a:rPr lang="vi-VN" altLang="en-US" sz="3600" b="1" dirty="0">
                <a:solidFill>
                  <a:srgbClr val="002060"/>
                </a:solidFill>
                <a:latin typeface="Times New Roman" panose="02020603050405020304" pitchFamily="18" charset="0"/>
                <a:cs typeface="Times New Roman" panose="02020603050405020304" pitchFamily="18" charset="0"/>
              </a:rPr>
              <a:t> T</a:t>
            </a:r>
            <a:r>
              <a:rPr lang="en-AU" altLang="en-US" sz="3600" b="1" dirty="0" err="1">
                <a:solidFill>
                  <a:srgbClr val="002060"/>
                </a:solidFill>
                <a:latin typeface="Times New Roman" panose="02020603050405020304" pitchFamily="18" charset="0"/>
                <a:cs typeface="Times New Roman" panose="02020603050405020304" pitchFamily="18" charset="0"/>
              </a:rPr>
              <a:t>rong</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AU" altLang="en-US" sz="3600" b="1" dirty="0" err="1">
                <a:solidFill>
                  <a:srgbClr val="002060"/>
                </a:solidFill>
                <a:latin typeface="Times New Roman" panose="02020603050405020304" pitchFamily="18" charset="0"/>
                <a:cs typeface="Times New Roman" panose="02020603050405020304" pitchFamily="18" charset="0"/>
              </a:rPr>
              <a:t>ngày</a:t>
            </a:r>
            <a:r>
              <a:rPr lang="en-AU" altLang="en-US" sz="3600" b="1" dirty="0">
                <a:solidFill>
                  <a:srgbClr val="002060"/>
                </a:solidFill>
                <a:latin typeface="Times New Roman" panose="02020603050405020304" pitchFamily="18" charset="0"/>
                <a:cs typeface="Times New Roman" panose="02020603050405020304" pitchFamily="18" charset="0"/>
              </a:rPr>
              <a:t> </a:t>
            </a:r>
            <a:r>
              <a:rPr lang="en-AU" altLang="en-US" sz="3600" b="1" dirty="0" err="1">
                <a:solidFill>
                  <a:srgbClr val="002060"/>
                </a:solidFill>
                <a:latin typeface="Times New Roman" panose="02020603050405020304" pitchFamily="18" charset="0"/>
                <a:cs typeface="Times New Roman" panose="02020603050405020304" pitchFamily="18" charset="0"/>
              </a:rPr>
              <a:t>càng</a:t>
            </a:r>
            <a:r>
              <a:rPr lang="en-AU" altLang="en-US" sz="3600" b="1" dirty="0">
                <a:solidFill>
                  <a:srgbClr val="002060"/>
                </a:solidFill>
                <a:latin typeface="Times New Roman" panose="02020603050405020304" pitchFamily="18" charset="0"/>
                <a:cs typeface="Times New Roman" panose="02020603050405020304" pitchFamily="18" charset="0"/>
              </a:rPr>
              <a:t> </a:t>
            </a:r>
            <a:r>
              <a:rPr lang="en-AU" altLang="en-US" sz="3600" b="1" dirty="0" err="1">
                <a:solidFill>
                  <a:srgbClr val="002060"/>
                </a:solidFill>
                <a:latin typeface="Times New Roman" panose="02020603050405020304" pitchFamily="18" charset="0"/>
                <a:cs typeface="Times New Roman" panose="02020603050405020304" pitchFamily="18" charset="0"/>
              </a:rPr>
              <a:t>suy</a:t>
            </a:r>
            <a:r>
              <a:rPr lang="en-AU" altLang="en-US" sz="3600" b="1" dirty="0">
                <a:solidFill>
                  <a:srgbClr val="002060"/>
                </a:solidFill>
                <a:latin typeface="Times New Roman" panose="02020603050405020304" pitchFamily="18" charset="0"/>
                <a:cs typeface="Times New Roman" panose="02020603050405020304" pitchFamily="18" charset="0"/>
              </a:rPr>
              <a:t> </a:t>
            </a:r>
            <a:r>
              <a:rPr lang="en-AU" altLang="en-US" sz="3600" b="1" dirty="0" err="1">
                <a:solidFill>
                  <a:srgbClr val="002060"/>
                </a:solidFill>
                <a:latin typeface="Times New Roman" panose="02020603050405020304" pitchFamily="18" charset="0"/>
                <a:cs typeface="Times New Roman" panose="02020603050405020304" pitchFamily="18" charset="0"/>
              </a:rPr>
              <a:t>yếu</a:t>
            </a:r>
            <a:r>
              <a:rPr lang="en-AU" altLang="en-US" sz="3600" b="1" dirty="0">
                <a:solidFill>
                  <a:srgbClr val="002060"/>
                </a:solidFill>
                <a:latin typeface="Times New Roman" panose="02020603050405020304" pitchFamily="18" charset="0"/>
                <a:cs typeface="Times New Roman" panose="02020603050405020304" pitchFamily="18" charset="0"/>
              </a:rPr>
              <a:t>. </a:t>
            </a:r>
            <a:endParaRPr lang="vi-VN" altLang="en-US" sz="3600" b="1" dirty="0">
              <a:solidFill>
                <a:srgbClr val="002060"/>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a:off x="8760296" y="2852936"/>
            <a:ext cx="2880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 Placeholder 20"/>
          <p:cNvSpPr txBox="1">
            <a:spLocks/>
          </p:cNvSpPr>
          <p:nvPr/>
        </p:nvSpPr>
        <p:spPr>
          <a:xfrm>
            <a:off x="551384" y="2492896"/>
            <a:ext cx="11089232" cy="100811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fontAlgn="base">
              <a:spcBef>
                <a:spcPct val="0"/>
              </a:spcBef>
              <a:spcAft>
                <a:spcPct val="0"/>
              </a:spcAft>
            </a:pPr>
            <a:r>
              <a:rPr lang="en-US"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 </a:t>
            </a:r>
            <a:r>
              <a:rPr lang="en-US" alt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thuế</a:t>
            </a:r>
            <a:r>
              <a:rPr lang="en-US"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lao</a:t>
            </a:r>
            <a:r>
              <a:rPr lang="en-US"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dịch</a:t>
            </a:r>
            <a:r>
              <a:rPr lang="en-US"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nặng</a:t>
            </a:r>
            <a:r>
              <a:rPr lang="en-US"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nề</a:t>
            </a:r>
            <a:r>
              <a:rPr lang="en-US"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thiên</a:t>
            </a:r>
            <a:r>
              <a:rPr lang="en-US"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tai</a:t>
            </a:r>
            <a:r>
              <a:rPr lang="vi-VN"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Đ</a:t>
            </a:r>
            <a:r>
              <a:rPr lang="en-US" alt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ời</a:t>
            </a:r>
            <a:r>
              <a:rPr lang="en-US"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cực khổ</a:t>
            </a:r>
            <a:r>
              <a:rPr lang="en-US"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AU" alt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25" name="Text Placeholder 20"/>
          <p:cNvSpPr txBox="1">
            <a:spLocks/>
          </p:cNvSpPr>
          <p:nvPr/>
        </p:nvSpPr>
        <p:spPr>
          <a:xfrm>
            <a:off x="551384" y="3789040"/>
            <a:ext cx="11233247" cy="208823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fontAlgn="base">
              <a:lnSpc>
                <a:spcPct val="115000"/>
              </a:lnSpc>
              <a:spcBef>
                <a:spcPct val="0"/>
              </a:spcBef>
              <a:spcAft>
                <a:spcPts val="1000"/>
              </a:spcAft>
            </a:pPr>
            <a:r>
              <a:rPr lang="vi-VN" altLang="en-US" sz="4200" dirty="0">
                <a:solidFill>
                  <a:srgbClr val="002060"/>
                </a:solidFill>
                <a:latin typeface="Times New Roman" panose="02020603050405020304" pitchFamily="18" charset="0"/>
                <a:cs typeface="Times New Roman" panose="02020603050405020304" pitchFamily="18" charset="0"/>
              </a:rPr>
              <a:t> </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vi-VN"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Mâu thuẫn </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gay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gắt</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giữa</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chính</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quyền</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chúa</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bùng</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nổ</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cuộc</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khởi</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Tây</a:t>
            </a:r>
            <a:r>
              <a:rPr lang="en-US" altLang="en-US"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Sơn</a:t>
            </a:r>
            <a:r>
              <a:rPr lang="en-US" altLang="en-US" sz="5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AU" altLang="en-US" sz="5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79256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23" grpId="0"/>
      <p:bldP spid="25" grpId="0"/>
    </p:bldLst>
  </p:timing>
</p:sld>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TotalTime>
  <Words>2017</Words>
  <Application>Microsoft Office PowerPoint</Application>
  <PresentationFormat>Widescreen</PresentationFormat>
  <Paragraphs>248</Paragraphs>
  <Slides>32</Slides>
  <Notes>7</Notes>
  <HiddenSlides>0</HiddenSlides>
  <MMClips>4</MMClips>
  <ScaleCrop>false</ScaleCrop>
  <HeadingPairs>
    <vt:vector size="6" baseType="variant">
      <vt:variant>
        <vt:lpstr>Fonts Used</vt:lpstr>
      </vt:variant>
      <vt:variant>
        <vt:i4>18</vt:i4>
      </vt:variant>
      <vt:variant>
        <vt:lpstr>Theme</vt:lpstr>
      </vt:variant>
      <vt:variant>
        <vt:i4>18</vt:i4>
      </vt:variant>
      <vt:variant>
        <vt:lpstr>Slide Titles</vt:lpstr>
      </vt:variant>
      <vt:variant>
        <vt:i4>32</vt:i4>
      </vt:variant>
    </vt:vector>
  </HeadingPairs>
  <TitlesOfParts>
    <vt:vector size="68" baseType="lpstr">
      <vt:lpstr>微软雅黑</vt:lpstr>
      <vt:lpstr>SimSun</vt:lpstr>
      <vt:lpstr>#9Slide03 Roboto Medium</vt:lpstr>
      <vt:lpstr>Another Shabby Light</vt:lpstr>
      <vt:lpstr>Arial</vt:lpstr>
      <vt:lpstr>Calibri</vt:lpstr>
      <vt:lpstr>Calibri Light</vt:lpstr>
      <vt:lpstr>Californian FB</vt:lpstr>
      <vt:lpstr>Constantia</vt:lpstr>
      <vt:lpstr>Courier New</vt:lpstr>
      <vt:lpstr>Livvic</vt:lpstr>
      <vt:lpstr>Noto Sans Symbols</vt:lpstr>
      <vt:lpstr>PT Serif</vt:lpstr>
      <vt:lpstr>Roboto Condensed Light</vt:lpstr>
      <vt:lpstr>Times New Roman</vt:lpstr>
      <vt:lpstr>Verdana</vt:lpstr>
      <vt:lpstr>เอฟซี เรนโบว์ Bold</vt:lpstr>
      <vt:lpstr>เอฟซี เรนโบว์ Bold Italics</vt:lpstr>
      <vt:lpstr>2_Office Theme</vt:lpstr>
      <vt:lpstr>1_Office Theme</vt:lpstr>
      <vt:lpstr>8_Office Theme</vt:lpstr>
      <vt:lpstr>1_Flow</vt:lpstr>
      <vt:lpstr>2_Flow</vt:lpstr>
      <vt:lpstr>10_Office Theme</vt:lpstr>
      <vt:lpstr>Flow</vt:lpstr>
      <vt:lpstr>3_Office Theme</vt:lpstr>
      <vt:lpstr>1_Lección de Historia de España by Slidesgo</vt:lpstr>
      <vt:lpstr>2_Lección de Historia de España by Slidesgo</vt:lpstr>
      <vt:lpstr>3_Lección de Historia de España by Slidesgo</vt:lpstr>
      <vt:lpstr>4_Lección de Historia de España by Slidesgo</vt:lpstr>
      <vt:lpstr>4_Flow</vt:lpstr>
      <vt:lpstr>5_Flow</vt:lpstr>
      <vt:lpstr>5_Lección de Historia de España by Slidesgo</vt:lpstr>
      <vt:lpstr>6_Lección de Historia de España by Slidesgo</vt:lpstr>
      <vt:lpstr>7_Lección de Historia de España by Slidesgo</vt:lpstr>
      <vt:lpstr>3_Flow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SỐ 1</vt:lpstr>
      <vt:lpstr>PowerPoint Presentation</vt:lpstr>
      <vt:lpstr>PowerPoint Presentation</vt:lpstr>
      <vt:lpstr>PHIẾU HỌC TẬP SỐ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91</cp:revision>
  <dcterms:created xsi:type="dcterms:W3CDTF">2021-08-08T01:26:13Z</dcterms:created>
  <dcterms:modified xsi:type="dcterms:W3CDTF">2023-07-30T07:48:09Z</dcterms:modified>
</cp:coreProperties>
</file>