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768" r:id="rId12"/>
    <p:sldId id="769" r:id="rId13"/>
    <p:sldId id="771" r:id="rId14"/>
    <p:sldId id="772" r:id="rId15"/>
    <p:sldId id="773" r:id="rId16"/>
    <p:sldId id="764" r:id="rId17"/>
    <p:sldId id="775" r:id="rId18"/>
    <p:sldId id="776" r:id="rId19"/>
    <p:sldId id="777" r:id="rId20"/>
    <p:sldId id="779" r:id="rId21"/>
    <p:sldId id="782" r:id="rId22"/>
    <p:sldId id="780" r:id="rId23"/>
    <p:sldId id="781" r:id="rId24"/>
    <p:sldId id="728" r:id="rId25"/>
    <p:sldId id="785" r:id="rId26"/>
    <p:sldId id="749" r:id="rId27"/>
    <p:sldId id="791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793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w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png"/><Relationship Id="rId7" Type="http://schemas.openxmlformats.org/officeDocument/2006/relationships/image" Target="../media/image29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6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21" Type="http://schemas.openxmlformats.org/officeDocument/2006/relationships/slide" Target="slide40.xml"/><Relationship Id="rId7" Type="http://schemas.openxmlformats.org/officeDocument/2006/relationships/image" Target="../media/image72.gif"/><Relationship Id="rId12" Type="http://schemas.openxmlformats.org/officeDocument/2006/relationships/slide" Target="slide36.xml"/><Relationship Id="rId17" Type="http://schemas.openxmlformats.org/officeDocument/2006/relationships/image" Target="../media/image78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gif"/><Relationship Id="rId11" Type="http://schemas.openxmlformats.org/officeDocument/2006/relationships/image" Target="../media/image75.png"/><Relationship Id="rId5" Type="http://schemas.openxmlformats.org/officeDocument/2006/relationships/image" Target="../media/image70.gif"/><Relationship Id="rId15" Type="http://schemas.openxmlformats.org/officeDocument/2006/relationships/image" Target="../media/image77.png"/><Relationship Id="rId10" Type="http://schemas.openxmlformats.org/officeDocument/2006/relationships/slide" Target="slide35.xml"/><Relationship Id="rId19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74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8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comments" Target="../comments/comment1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7.gif"/><Relationship Id="rId5" Type="http://schemas.openxmlformats.org/officeDocument/2006/relationships/image" Target="../media/image14.jpe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894" y="1789098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CHÀO MỪNG QUÝ THẦY CÔ </a:t>
            </a:r>
          </a:p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8910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6397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61481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7688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" y="2920450"/>
            <a:ext cx="3526742" cy="35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3" y="2948123"/>
            <a:ext cx="3774018" cy="34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4C91F627-99DC-203E-339F-62ABA3E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2" y="2920450"/>
            <a:ext cx="4370994" cy="38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743" y="55499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98" t="2507" r="6941" b="10252"/>
          <a:stretch/>
        </p:blipFill>
        <p:spPr>
          <a:xfrm>
            <a:off x="1415674" y="934128"/>
            <a:ext cx="9167959" cy="3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198784" y="3833049"/>
            <a:ext cx="5609142" cy="308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37795" y="4041477"/>
            <a:ext cx="5555422" cy="28223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V="1">
            <a:off x="5624282" y="966510"/>
            <a:ext cx="183643" cy="135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72849" y="4734708"/>
            <a:ext cx="5151433" cy="777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57944" y="5842090"/>
            <a:ext cx="5166338" cy="7387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20030" y="4869832"/>
            <a:ext cx="4676839" cy="8195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43715" y="5976375"/>
            <a:ext cx="4676839" cy="6805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1735952"/>
            <a:ext cx="6839720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63030" y="805241"/>
            <a:ext cx="1059301" cy="128897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72179" y="4001480"/>
            <a:ext cx="1127349" cy="10330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12973" y="4001480"/>
            <a:ext cx="1045017" cy="699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1828273" y="4109240"/>
            <a:ext cx="2269765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ĐỨC,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5215545" y="939973"/>
            <a:ext cx="1222250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8823700" y="4117803"/>
            <a:ext cx="848479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450AB-EC54-A71C-404F-266C58D9C3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1967" y="2843322"/>
            <a:ext cx="7547893" cy="8983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AF0AD1C-7B03-C554-94F3-F0B4442C5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2818995"/>
            <a:ext cx="6839720" cy="80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049518" y="94596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C185C9-6328-7D75-E96C-4F52EEC1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2" y="2319414"/>
            <a:ext cx="3996019" cy="39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13" y="2319414"/>
            <a:ext cx="4754355" cy="39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FFDA-B6F7-C110-10F1-7CFB07AE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8293-81C9-21A7-EA8A-D7F306805F9F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edmund%20cartwright">
            <a:extLst>
              <a:ext uri="{FF2B5EF4-FFF2-40B4-BE49-F238E27FC236}">
                <a16:creationId xmlns:a16="http://schemas.microsoft.com/office/drawing/2014/main" id="{8A3F44C9-F6BF-DA78-D401-FFCA7B42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32" y="2599698"/>
            <a:ext cx="33258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A36A3B4-02AD-B473-6B0E-ED3512A8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58" y="5640511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384D3-ACBF-E29B-E2E8-EB31BB40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37" y="2599698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784F-CF9D-FFF3-7506-31032592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D621-E40C-42D7-303C-A469970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8" y="2081904"/>
            <a:ext cx="4717066" cy="470983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8" y="2081904"/>
            <a:ext cx="4999752" cy="47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603098" y="1053405"/>
            <a:ext cx="9353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68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67F1E-BC01-4DFF-39EF-68BCF886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003C7-5CBD-F1BE-5E4B-5FD48FDFC38F}"/>
              </a:ext>
            </a:extLst>
          </p:cNvPr>
          <p:cNvSpPr txBox="1"/>
          <p:nvPr/>
        </p:nvSpPr>
        <p:spPr>
          <a:xfrm>
            <a:off x="2273818" y="2814254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Hen-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(1784).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0B37F-5B57-8FE7-B363-828BBABE3F48}"/>
              </a:ext>
            </a:extLst>
          </p:cNvPr>
          <p:cNvSpPr txBox="1"/>
          <p:nvPr/>
        </p:nvSpPr>
        <p:spPr>
          <a:xfrm>
            <a:off x="2273818" y="35646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Han-man (1790).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21C2-8D67-6CCC-346A-767416FD1499}"/>
              </a:ext>
            </a:extLst>
          </p:cNvPr>
          <p:cNvSpPr txBox="1"/>
          <p:nvPr/>
        </p:nvSpPr>
        <p:spPr>
          <a:xfrm>
            <a:off x="504909" y="5091557"/>
            <a:ext cx="5027934" cy="12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gang,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BC96-A8CB-FC15-9043-55A850525EC6}"/>
              </a:ext>
            </a:extLst>
          </p:cNvPr>
          <p:cNvSpPr txBox="1"/>
          <p:nvPr/>
        </p:nvSpPr>
        <p:spPr>
          <a:xfrm>
            <a:off x="6055474" y="4973002"/>
            <a:ext cx="5889643" cy="17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1793,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1831,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1838,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Mooc-xơ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ABFA-93CA-6512-AA71-E200CF4490B8}"/>
              </a:ext>
            </a:extLst>
          </p:cNvPr>
          <p:cNvSpPr txBox="1"/>
          <p:nvPr/>
        </p:nvSpPr>
        <p:spPr>
          <a:xfrm>
            <a:off x="26126" y="2852185"/>
            <a:ext cx="8360229" cy="3939540"/>
          </a:xfrm>
          <a:prstGeom prst="rect">
            <a:avLst/>
          </a:prstGeom>
          <a:solidFill>
            <a:srgbClr val="D2E4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Morse (1791 – 1872),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họa sĩ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Năm 1832, trên con tàu trở về châu Âu, ông được nghe về một phát minh mới là nam châm điện, và từ đó nảy sinh ý tưởng về máy điện báo.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1838, Morse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Morse.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Morse là một thiết bị sử dụng xung điện để truyền tải qua dây cáp những thông điệp đã được mã hóa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Chiếc máy đã cách mạng hóa thông tin liên lạc đường dài, và được sử dụng rất phổ biến trong những năm 1920 và 1930.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ọa sĩ Breese Morse: Người sáng chế máy điện báo">
            <a:extLst>
              <a:ext uri="{FF2B5EF4-FFF2-40B4-BE49-F238E27FC236}">
                <a16:creationId xmlns:a16="http://schemas.microsoft.com/office/drawing/2014/main" id="{82DDCE35-1D0E-8774-E065-506F2CD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5" y="-1"/>
            <a:ext cx="488056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62379-3EC9-0493-F459-3D6D11E8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-1"/>
            <a:ext cx="3740331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H2.4, 2.5 SGK/18,19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2266"/>
              </p:ext>
            </p:extLst>
          </p:nvPr>
        </p:nvGraphicFramePr>
        <p:xfrm>
          <a:off x="471342" y="1205036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484969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3" y="170108"/>
            <a:ext cx="7443071" cy="45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78A15-FE0A-BBE6-10F0-7EA88651EB90}"/>
              </a:ext>
            </a:extLst>
          </p:cNvPr>
          <p:cNvSpPr/>
          <p:nvPr/>
        </p:nvSpPr>
        <p:spPr>
          <a:xfrm>
            <a:off x="4175421" y="475753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6D18A-002F-D316-5883-C6364E8F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820"/>
              </p:ext>
            </p:extLst>
          </p:nvPr>
        </p:nvGraphicFramePr>
        <p:xfrm>
          <a:off x="325568" y="829461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9064486" y="136497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10508973" y="184205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6BD97-9190-E6F9-CA29-E7609600CB64}"/>
              </a:ext>
            </a:extLst>
          </p:cNvPr>
          <p:cNvSpPr/>
          <p:nvPr/>
        </p:nvSpPr>
        <p:spPr>
          <a:xfrm>
            <a:off x="9064486" y="558812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064486" y="22715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10508973" y="27511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9064486" y="325009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0508973" y="370426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10508973" y="417411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9064486" y="462469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064486" y="514770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928674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2095" y="158929"/>
            <a:ext cx="2655850" cy="2870779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020765" y="2484983"/>
            <a:ext cx="1232278" cy="647564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225359" y="253687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55742" y="0"/>
            <a:ext cx="8869941" cy="653332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9" y="212231"/>
            <a:ext cx="8761634" cy="3216769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72357" y="269672"/>
            <a:ext cx="8653325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930" y="1917881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374141" y="3512096"/>
            <a:ext cx="8761634" cy="292653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29442" y="3577925"/>
            <a:ext cx="86533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0" y="389854"/>
            <a:ext cx="2234977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96939" y="5616350"/>
            <a:ext cx="1630193" cy="1224682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9E5A9AD-0E3A-64B4-BF6C-C79C8D172B4E}"/>
              </a:ext>
            </a:extLst>
          </p:cNvPr>
          <p:cNvSpPr/>
          <p:nvPr/>
        </p:nvSpPr>
        <p:spPr>
          <a:xfrm>
            <a:off x="11542643" y="6330067"/>
            <a:ext cx="649357" cy="527933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minh nào đã làm thay đổi cách thức giao tiếp của nhân loại?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823879" y="3855394"/>
            <a:ext cx="4467369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46736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Moóc-xơ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29715" y="4016442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8778" y="5291526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4" y="3002606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28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538150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2136</Words>
  <Application>Microsoft Office PowerPoint</Application>
  <PresentationFormat>Widescreen</PresentationFormat>
  <Paragraphs>217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Hà Hoàng</cp:lastModifiedBy>
  <cp:revision>216</cp:revision>
  <dcterms:created xsi:type="dcterms:W3CDTF">2023-02-10T05:28:12Z</dcterms:created>
  <dcterms:modified xsi:type="dcterms:W3CDTF">2023-08-06T11:56:30Z</dcterms:modified>
</cp:coreProperties>
</file>