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83" r:id="rId3"/>
  </p:sldMasterIdLst>
  <p:notesMasterIdLst>
    <p:notesMasterId r:id="rId15"/>
  </p:notesMasterIdLst>
  <p:sldIdLst>
    <p:sldId id="297" r:id="rId4"/>
    <p:sldId id="263" r:id="rId5"/>
    <p:sldId id="266" r:id="rId6"/>
    <p:sldId id="283" r:id="rId7"/>
    <p:sldId id="276" r:id="rId8"/>
    <p:sldId id="282" r:id="rId9"/>
    <p:sldId id="292" r:id="rId10"/>
    <p:sldId id="293" r:id="rId11"/>
    <p:sldId id="294" r:id="rId12"/>
    <p:sldId id="287" r:id="rId13"/>
    <p:sldId id="299" r:id="rId14"/>
  </p:sldIdLst>
  <p:sldSz cx="18288000" cy="10287000"/>
  <p:notesSz cx="6858000" cy="9144000"/>
  <p:embeddedFontLs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66"/>
    <a:srgbClr val="C9E597"/>
    <a:srgbClr val="B0EC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364" autoAdjust="0"/>
  </p:normalViewPr>
  <p:slideViewPr>
    <p:cSldViewPr>
      <p:cViewPr varScale="1">
        <p:scale>
          <a:sx n="47" d="100"/>
          <a:sy n="47" d="100"/>
        </p:scale>
        <p:origin x="57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5FDDB4-E5D0-4827-945F-3F00AEDDC2B7}" type="datetimeFigureOut">
              <a:rPr lang="en-US" smtClean="0"/>
              <a:t>5/6/2023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FA3FD-ACD8-499E-BFE3-7E39A917FAAB}" type="slidenum">
              <a:rPr lang="en-US" smtClean="0"/>
              <a:t>‹#›</a:t>
            </a:fld>
            <a:endParaRPr lang="en-US"/>
          </a:p>
        </p:txBody>
      </p:sp>
    </p:spTree>
    <p:extLst>
      <p:ext uri="{BB962C8B-B14F-4D97-AF65-F5344CB8AC3E}">
        <p14:creationId xmlns:p14="http://schemas.microsoft.com/office/powerpoint/2010/main" val="1095997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65839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t>10</a:t>
            </a:fld>
            <a:endParaRPr lang="en-US"/>
          </a:p>
        </p:txBody>
      </p:sp>
    </p:spTree>
    <p:extLst>
      <p:ext uri="{BB962C8B-B14F-4D97-AF65-F5344CB8AC3E}">
        <p14:creationId xmlns:p14="http://schemas.microsoft.com/office/powerpoint/2010/main" val="2386506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4042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t>2</a:t>
            </a:fld>
            <a:endParaRPr lang="en-US"/>
          </a:p>
        </p:txBody>
      </p:sp>
    </p:spTree>
    <p:extLst>
      <p:ext uri="{BB962C8B-B14F-4D97-AF65-F5344CB8AC3E}">
        <p14:creationId xmlns:p14="http://schemas.microsoft.com/office/powerpoint/2010/main" val="253124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t>3</a:t>
            </a:fld>
            <a:endParaRPr lang="en-US"/>
          </a:p>
        </p:txBody>
      </p:sp>
    </p:spTree>
    <p:extLst>
      <p:ext uri="{BB962C8B-B14F-4D97-AF65-F5344CB8AC3E}">
        <p14:creationId xmlns:p14="http://schemas.microsoft.com/office/powerpoint/2010/main" val="4029019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t>4</a:t>
            </a:fld>
            <a:endParaRPr lang="en-US"/>
          </a:p>
        </p:txBody>
      </p:sp>
    </p:spTree>
    <p:extLst>
      <p:ext uri="{BB962C8B-B14F-4D97-AF65-F5344CB8AC3E}">
        <p14:creationId xmlns:p14="http://schemas.microsoft.com/office/powerpoint/2010/main" val="1876382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t>5</a:t>
            </a:fld>
            <a:endParaRPr lang="en-US"/>
          </a:p>
        </p:txBody>
      </p:sp>
    </p:spTree>
    <p:extLst>
      <p:ext uri="{BB962C8B-B14F-4D97-AF65-F5344CB8AC3E}">
        <p14:creationId xmlns:p14="http://schemas.microsoft.com/office/powerpoint/2010/main" val="2006361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t>6</a:t>
            </a:fld>
            <a:endParaRPr lang="en-US"/>
          </a:p>
        </p:txBody>
      </p:sp>
    </p:spTree>
    <p:extLst>
      <p:ext uri="{BB962C8B-B14F-4D97-AF65-F5344CB8AC3E}">
        <p14:creationId xmlns:p14="http://schemas.microsoft.com/office/powerpoint/2010/main" val="541724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86503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889517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AEDFA3FD-ACD8-499E-BFE3-7E39A917FAA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810267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0142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400308"/>
            <a:ext cx="16459200" cy="6788945"/>
          </a:xfrm>
          <a:prstGeom prst="rect">
            <a:avLst/>
          </a:prstGeom>
        </p:spPr>
        <p:txBody>
          <a:bodyPr lIns="34247" tIns="17120" rIns="34247" bIns="171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9534535"/>
            <a:ext cx="4267200" cy="547688"/>
          </a:xfrm>
          <a:prstGeom prst="rect">
            <a:avLst/>
          </a:prstGeom>
        </p:spPr>
        <p:txBody>
          <a:bodyPr lIns="34247" tIns="17120" rIns="34247" bIns="17120"/>
          <a:lstStyle/>
          <a:p>
            <a:pPr defTabSz="1629948"/>
            <a:fld id="{7FE5A9CD-1CA5-4BB6-ABF6-C3DB2F9C09D1}" type="datetimeFigureOut">
              <a:rPr lang="en-US" sz="3200" smtClean="0">
                <a:solidFill>
                  <a:prstClr val="black"/>
                </a:solidFill>
              </a:rPr>
              <a:pPr defTabSz="1629948"/>
              <a:t>5/6/2023</a:t>
            </a:fld>
            <a:endParaRPr lang="en-US" sz="3200">
              <a:solidFill>
                <a:prstClr val="black"/>
              </a:solidFill>
            </a:endParaRPr>
          </a:p>
        </p:txBody>
      </p:sp>
      <p:sp>
        <p:nvSpPr>
          <p:cNvPr id="5" name="Footer Placeholder 4"/>
          <p:cNvSpPr>
            <a:spLocks noGrp="1"/>
          </p:cNvSpPr>
          <p:nvPr>
            <p:ph type="ftr" sz="quarter" idx="11"/>
          </p:nvPr>
        </p:nvSpPr>
        <p:spPr>
          <a:xfrm>
            <a:off x="6248400" y="9534535"/>
            <a:ext cx="5791200" cy="547688"/>
          </a:xfrm>
          <a:prstGeom prst="rect">
            <a:avLst/>
          </a:prstGeom>
        </p:spPr>
        <p:txBody>
          <a:bodyPr lIns="34247" tIns="17120" rIns="34247" bIns="17120"/>
          <a:lstStyle/>
          <a:p>
            <a:pPr defTabSz="1629948"/>
            <a:endParaRPr lang="en-US" sz="3200">
              <a:solidFill>
                <a:prstClr val="black"/>
              </a:solidFill>
            </a:endParaRPr>
          </a:p>
        </p:txBody>
      </p:sp>
      <p:sp>
        <p:nvSpPr>
          <p:cNvPr id="6" name="Slide Number Placeholder 5"/>
          <p:cNvSpPr>
            <a:spLocks noGrp="1"/>
          </p:cNvSpPr>
          <p:nvPr>
            <p:ph type="sldNum" sz="quarter" idx="12"/>
          </p:nvPr>
        </p:nvSpPr>
        <p:spPr>
          <a:xfrm>
            <a:off x="13106400" y="9534535"/>
            <a:ext cx="4267200" cy="547688"/>
          </a:xfrm>
          <a:prstGeom prst="rect">
            <a:avLst/>
          </a:prstGeom>
        </p:spPr>
        <p:txBody>
          <a:bodyPr lIns="34247" tIns="17120" rIns="34247" bIns="17120"/>
          <a:lstStyle/>
          <a:p>
            <a:pPr defTabSz="1629948"/>
            <a:fld id="{E9E3A461-C528-4C33-83FA-271D1850C3B5}" type="slidenum">
              <a:rPr lang="en-US" sz="3200" smtClean="0">
                <a:solidFill>
                  <a:prstClr val="black"/>
                </a:solidFill>
              </a:rPr>
              <a:pPr defTabSz="1629948"/>
              <a:t>‹#›</a:t>
            </a:fld>
            <a:endParaRPr lang="en-US" sz="3200">
              <a:solidFill>
                <a:prstClr val="black"/>
              </a:solidFill>
            </a:endParaRPr>
          </a:p>
        </p:txBody>
      </p:sp>
    </p:spTree>
    <p:extLst>
      <p:ext uri="{BB962C8B-B14F-4D97-AF65-F5344CB8AC3E}">
        <p14:creationId xmlns:p14="http://schemas.microsoft.com/office/powerpoint/2010/main" val="32091955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914400" y="438155"/>
            <a:ext cx="16459200" cy="2076450"/>
          </a:xfrm>
          <a:prstGeom prst="rect">
            <a:avLst/>
          </a:prstGeom>
        </p:spPr>
        <p:txBody>
          <a:bodyPr lIns="81520" tIns="40760" rIns="81520" bIns="40760"/>
          <a:lstStyle/>
          <a:p>
            <a:r>
              <a:rPr lang="vi-VN" smtClean="0"/>
              <a:t>Bấm &amp; sửa kiểu tiêu đề</a:t>
            </a:r>
            <a:endParaRPr lang="vi-VN"/>
          </a:p>
        </p:txBody>
      </p:sp>
      <p:sp>
        <p:nvSpPr>
          <p:cNvPr id="3" name="Nơi giữ chỗ cho Nội dung 2"/>
          <p:cNvSpPr>
            <a:spLocks noGrp="1"/>
          </p:cNvSpPr>
          <p:nvPr>
            <p:ph idx="1" hasCustomPrompt="1"/>
          </p:nvPr>
        </p:nvSpPr>
        <p:spPr>
          <a:xfrm>
            <a:off x="914400" y="2857500"/>
            <a:ext cx="16459200" cy="6172200"/>
          </a:xfrm>
          <a:prstGeom prst="rect">
            <a:avLst/>
          </a:prstGeom>
        </p:spPr>
        <p:txBody>
          <a:bodyPr lIns="81520" tIns="40760" rIns="81520" bIns="40760"/>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Rectangle 4"/>
          <p:cNvSpPr>
            <a:spLocks noGrp="1" noChangeArrowheads="1"/>
          </p:cNvSpPr>
          <p:nvPr>
            <p:ph type="dt" sz="half" idx="10"/>
          </p:nvPr>
        </p:nvSpPr>
        <p:spPr>
          <a:xfrm>
            <a:off x="914400" y="9367838"/>
            <a:ext cx="4267200" cy="714377"/>
          </a:xfrm>
          <a:prstGeom prst="rect">
            <a:avLst/>
          </a:prstGeom>
        </p:spPr>
        <p:txBody>
          <a:bodyPr lIns="81520" tIns="40760" rIns="81520" bIns="40760"/>
          <a:lstStyle>
            <a:lvl1pPr>
              <a:defRPr/>
            </a:lvl1pPr>
          </a:lstStyle>
          <a:p>
            <a:pPr defTabSz="1629948">
              <a:defRPr/>
            </a:pPr>
            <a:endParaRPr lang="en-US" sz="3200">
              <a:solidFill>
                <a:prstClr val="black"/>
              </a:solidFill>
            </a:endParaRPr>
          </a:p>
        </p:txBody>
      </p:sp>
      <p:sp>
        <p:nvSpPr>
          <p:cNvPr id="5" name="Rectangle 5"/>
          <p:cNvSpPr>
            <a:spLocks noGrp="1" noChangeArrowheads="1"/>
          </p:cNvSpPr>
          <p:nvPr>
            <p:ph type="ftr" sz="quarter" idx="11"/>
          </p:nvPr>
        </p:nvSpPr>
        <p:spPr>
          <a:xfrm>
            <a:off x="6248400" y="9367838"/>
            <a:ext cx="5791200" cy="714377"/>
          </a:xfrm>
          <a:prstGeom prst="rect">
            <a:avLst/>
          </a:prstGeom>
        </p:spPr>
        <p:txBody>
          <a:bodyPr lIns="81520" tIns="40760" rIns="81520" bIns="40760"/>
          <a:lstStyle>
            <a:lvl1pPr>
              <a:defRPr/>
            </a:lvl1pPr>
          </a:lstStyle>
          <a:p>
            <a:pPr defTabSz="1629948">
              <a:defRPr/>
            </a:pPr>
            <a:endParaRPr lang="en-US" sz="3200">
              <a:solidFill>
                <a:prstClr val="black"/>
              </a:solidFill>
            </a:endParaRPr>
          </a:p>
        </p:txBody>
      </p:sp>
      <p:sp>
        <p:nvSpPr>
          <p:cNvPr id="6" name="Rectangle 6"/>
          <p:cNvSpPr>
            <a:spLocks noGrp="1" noChangeArrowheads="1"/>
          </p:cNvSpPr>
          <p:nvPr>
            <p:ph type="sldNum" sz="quarter" idx="12"/>
          </p:nvPr>
        </p:nvSpPr>
        <p:spPr>
          <a:xfrm>
            <a:off x="13106400" y="9367838"/>
            <a:ext cx="4267200" cy="714377"/>
          </a:xfrm>
          <a:prstGeom prst="rect">
            <a:avLst/>
          </a:prstGeom>
        </p:spPr>
        <p:txBody>
          <a:bodyPr lIns="81520" tIns="40760" rIns="81520" bIns="40760"/>
          <a:lstStyle>
            <a:lvl1pPr>
              <a:defRPr/>
            </a:lvl1pPr>
          </a:lstStyle>
          <a:p>
            <a:pPr defTabSz="1629948">
              <a:defRPr/>
            </a:pPr>
            <a:fld id="{E979D15E-7C97-46BA-A533-0FCFA23F6052}" type="slidenum">
              <a:rPr lang="en-US" sz="3200" smtClean="0">
                <a:solidFill>
                  <a:prstClr val="black"/>
                </a:solidFill>
              </a:rPr>
              <a:pPr defTabSz="1629948">
                <a:defRPr/>
              </a:pPr>
              <a:t>‹#›</a:t>
            </a:fld>
            <a:endParaRPr lang="en-US" sz="3200">
              <a:solidFill>
                <a:prstClr val="black"/>
              </a:solidFill>
            </a:endParaRPr>
          </a:p>
        </p:txBody>
      </p:sp>
    </p:spTree>
    <p:extLst>
      <p:ext uri="{BB962C8B-B14F-4D97-AF65-F5344CB8AC3E}">
        <p14:creationId xmlns:p14="http://schemas.microsoft.com/office/powerpoint/2010/main" val="1262905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0016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9367838"/>
            <a:ext cx="4267200" cy="714377"/>
          </a:xfrm>
          <a:prstGeom prst="rect">
            <a:avLst/>
          </a:prstGeom>
        </p:spPr>
        <p:txBody>
          <a:bodyPr lIns="34247" tIns="17120" rIns="34247" bIns="17120"/>
          <a:lstStyle>
            <a:lvl1pPr>
              <a:defRPr/>
            </a:lvl1pPr>
          </a:lstStyle>
          <a:p>
            <a:pPr defTabSz="1629948">
              <a:defRPr/>
            </a:pPr>
            <a:endParaRPr lang="en-US" sz="3200">
              <a:solidFill>
                <a:prstClr val="black"/>
              </a:solidFill>
            </a:endParaRPr>
          </a:p>
        </p:txBody>
      </p:sp>
      <p:sp>
        <p:nvSpPr>
          <p:cNvPr id="3" name="Rectangle 5"/>
          <p:cNvSpPr>
            <a:spLocks noGrp="1" noChangeArrowheads="1"/>
          </p:cNvSpPr>
          <p:nvPr>
            <p:ph type="ftr" sz="quarter" idx="11"/>
          </p:nvPr>
        </p:nvSpPr>
        <p:spPr>
          <a:xfrm>
            <a:off x="6248400" y="9367838"/>
            <a:ext cx="5791200" cy="714377"/>
          </a:xfrm>
          <a:prstGeom prst="rect">
            <a:avLst/>
          </a:prstGeom>
        </p:spPr>
        <p:txBody>
          <a:bodyPr lIns="34247" tIns="17120" rIns="34247" bIns="17120"/>
          <a:lstStyle>
            <a:lvl1pPr>
              <a:defRPr/>
            </a:lvl1pPr>
          </a:lstStyle>
          <a:p>
            <a:pPr defTabSz="1629948">
              <a:defRPr/>
            </a:pPr>
            <a:endParaRPr lang="en-US" sz="3200">
              <a:solidFill>
                <a:prstClr val="black"/>
              </a:solidFill>
            </a:endParaRPr>
          </a:p>
        </p:txBody>
      </p:sp>
      <p:sp>
        <p:nvSpPr>
          <p:cNvPr id="4" name="Rectangle 6"/>
          <p:cNvSpPr>
            <a:spLocks noGrp="1" noChangeArrowheads="1"/>
          </p:cNvSpPr>
          <p:nvPr>
            <p:ph type="sldNum" sz="quarter" idx="12"/>
          </p:nvPr>
        </p:nvSpPr>
        <p:spPr>
          <a:xfrm>
            <a:off x="13106400" y="9367838"/>
            <a:ext cx="4267200" cy="714377"/>
          </a:xfrm>
          <a:prstGeom prst="rect">
            <a:avLst/>
          </a:prstGeom>
        </p:spPr>
        <p:txBody>
          <a:bodyPr lIns="34247" tIns="17120" rIns="34247" bIns="17120"/>
          <a:lstStyle>
            <a:lvl1pPr>
              <a:defRPr/>
            </a:lvl1pPr>
          </a:lstStyle>
          <a:p>
            <a:pPr defTabSz="1629948"/>
            <a:fld id="{475E0F57-EEA1-4A8B-9311-4AD2064A14C0}" type="slidenum">
              <a:rPr lang="en-US" sz="3200" smtClean="0">
                <a:solidFill>
                  <a:prstClr val="black"/>
                </a:solidFill>
              </a:rPr>
              <a:pPr defTabSz="1629948"/>
              <a:t>‹#›</a:t>
            </a:fld>
            <a:endParaRPr lang="en-US" sz="3200">
              <a:solidFill>
                <a:prstClr val="black"/>
              </a:solidFill>
            </a:endParaRPr>
          </a:p>
        </p:txBody>
      </p:sp>
    </p:spTree>
    <p:extLst>
      <p:ext uri="{BB962C8B-B14F-4D97-AF65-F5344CB8AC3E}">
        <p14:creationId xmlns:p14="http://schemas.microsoft.com/office/powerpoint/2010/main" val="2481738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832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0178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6413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914280" y="9367838"/>
            <a:ext cx="4267836" cy="714377"/>
          </a:xfrm>
          <a:prstGeom prst="rect">
            <a:avLst/>
          </a:prstGeom>
        </p:spPr>
        <p:txBody>
          <a:bodyPr lIns="34247" tIns="17120" rIns="34247" bIns="17120"/>
          <a:lstStyle>
            <a:lvl1pPr>
              <a:defRPr/>
            </a:lvl1pPr>
          </a:lstStyle>
          <a:p>
            <a:pPr defTabSz="1629948">
              <a:defRPr/>
            </a:pPr>
            <a:endParaRPr lang="en-US" sz="3200">
              <a:solidFill>
                <a:srgbClr val="000000"/>
              </a:solidFill>
            </a:endParaRPr>
          </a:p>
        </p:txBody>
      </p:sp>
      <p:sp>
        <p:nvSpPr>
          <p:cNvPr id="5" name="Rectangle 5"/>
          <p:cNvSpPr>
            <a:spLocks noGrp="1" noChangeArrowheads="1"/>
          </p:cNvSpPr>
          <p:nvPr>
            <p:ph type="ftr" sz="quarter" idx="11"/>
          </p:nvPr>
        </p:nvSpPr>
        <p:spPr>
          <a:xfrm>
            <a:off x="6248813" y="9367838"/>
            <a:ext cx="5790446" cy="714377"/>
          </a:xfrm>
          <a:prstGeom prst="rect">
            <a:avLst/>
          </a:prstGeom>
        </p:spPr>
        <p:txBody>
          <a:bodyPr lIns="34247" tIns="17120" rIns="34247" bIns="17120"/>
          <a:lstStyle>
            <a:lvl1pPr>
              <a:defRPr/>
            </a:lvl1pPr>
          </a:lstStyle>
          <a:p>
            <a:pPr defTabSz="1629948">
              <a:defRPr/>
            </a:pPr>
            <a:endParaRPr lang="en-US" sz="3200">
              <a:solidFill>
                <a:srgbClr val="000000"/>
              </a:solidFill>
            </a:endParaRPr>
          </a:p>
        </p:txBody>
      </p:sp>
      <p:sp>
        <p:nvSpPr>
          <p:cNvPr id="6" name="Rectangle 6"/>
          <p:cNvSpPr>
            <a:spLocks noGrp="1" noChangeArrowheads="1"/>
          </p:cNvSpPr>
          <p:nvPr>
            <p:ph type="sldNum" sz="quarter" idx="12"/>
          </p:nvPr>
        </p:nvSpPr>
        <p:spPr>
          <a:xfrm>
            <a:off x="13105922" y="9367838"/>
            <a:ext cx="4267835" cy="714377"/>
          </a:xfrm>
          <a:prstGeom prst="rect">
            <a:avLst/>
          </a:prstGeom>
        </p:spPr>
        <p:txBody>
          <a:bodyPr lIns="34247" tIns="17120" rIns="34247" bIns="17120"/>
          <a:lstStyle>
            <a:lvl1pPr>
              <a:defRPr/>
            </a:lvl1pPr>
          </a:lstStyle>
          <a:p>
            <a:pPr defTabSz="1629948">
              <a:defRPr/>
            </a:pPr>
            <a:fld id="{BEF8FD80-C95D-4220-BF8B-01906B7B67AD}" type="slidenum">
              <a:rPr lang="en-US" sz="3200" smtClean="0">
                <a:solidFill>
                  <a:srgbClr val="000000"/>
                </a:solidFill>
              </a:rPr>
              <a:pPr defTabSz="1629948">
                <a:defRPr/>
              </a:pPr>
              <a:t>‹#›</a:t>
            </a:fld>
            <a:endParaRPr lang="en-US" sz="3200">
              <a:solidFill>
                <a:srgbClr val="000000"/>
              </a:solidFill>
            </a:endParaRPr>
          </a:p>
        </p:txBody>
      </p:sp>
    </p:spTree>
    <p:extLst>
      <p:ext uri="{BB962C8B-B14F-4D97-AF65-F5344CB8AC3E}">
        <p14:creationId xmlns:p14="http://schemas.microsoft.com/office/powerpoint/2010/main" val="1102195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535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400308"/>
            <a:ext cx="16459200" cy="6788945"/>
          </a:xfrm>
          <a:prstGeom prst="rect">
            <a:avLst/>
          </a:prstGeom>
        </p:spPr>
        <p:txBody>
          <a:bodyPr lIns="34247" tIns="17120" rIns="34247" bIns="171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9534535"/>
            <a:ext cx="4267200" cy="547688"/>
          </a:xfrm>
          <a:prstGeom prst="rect">
            <a:avLst/>
          </a:prstGeom>
        </p:spPr>
        <p:txBody>
          <a:bodyPr lIns="34247" tIns="17120" rIns="34247" bIns="17120"/>
          <a:lstStyle/>
          <a:p>
            <a:pPr defTabSz="1629948"/>
            <a:fld id="{7FE5A9CD-1CA5-4BB6-ABF6-C3DB2F9C09D1}" type="datetimeFigureOut">
              <a:rPr lang="en-US" sz="3200" smtClean="0">
                <a:solidFill>
                  <a:prstClr val="black"/>
                </a:solidFill>
              </a:rPr>
              <a:pPr defTabSz="1629948"/>
              <a:t>5/6/2023</a:t>
            </a:fld>
            <a:endParaRPr lang="en-US" sz="3200">
              <a:solidFill>
                <a:prstClr val="black"/>
              </a:solidFill>
            </a:endParaRPr>
          </a:p>
        </p:txBody>
      </p:sp>
      <p:sp>
        <p:nvSpPr>
          <p:cNvPr id="5" name="Footer Placeholder 4"/>
          <p:cNvSpPr>
            <a:spLocks noGrp="1"/>
          </p:cNvSpPr>
          <p:nvPr>
            <p:ph type="ftr" sz="quarter" idx="11"/>
          </p:nvPr>
        </p:nvSpPr>
        <p:spPr>
          <a:xfrm>
            <a:off x="6248400" y="9534535"/>
            <a:ext cx="5791200" cy="547688"/>
          </a:xfrm>
          <a:prstGeom prst="rect">
            <a:avLst/>
          </a:prstGeom>
        </p:spPr>
        <p:txBody>
          <a:bodyPr lIns="34247" tIns="17120" rIns="34247" bIns="17120"/>
          <a:lstStyle/>
          <a:p>
            <a:pPr defTabSz="1629948"/>
            <a:endParaRPr lang="en-US" sz="3200">
              <a:solidFill>
                <a:prstClr val="black"/>
              </a:solidFill>
            </a:endParaRPr>
          </a:p>
        </p:txBody>
      </p:sp>
      <p:sp>
        <p:nvSpPr>
          <p:cNvPr id="6" name="Slide Number Placeholder 5"/>
          <p:cNvSpPr>
            <a:spLocks noGrp="1"/>
          </p:cNvSpPr>
          <p:nvPr>
            <p:ph type="sldNum" sz="quarter" idx="12"/>
          </p:nvPr>
        </p:nvSpPr>
        <p:spPr>
          <a:xfrm>
            <a:off x="13106400" y="9534535"/>
            <a:ext cx="4267200" cy="547688"/>
          </a:xfrm>
          <a:prstGeom prst="rect">
            <a:avLst/>
          </a:prstGeom>
        </p:spPr>
        <p:txBody>
          <a:bodyPr lIns="34247" tIns="17120" rIns="34247" bIns="17120"/>
          <a:lstStyle/>
          <a:p>
            <a:pPr defTabSz="1629948"/>
            <a:fld id="{E9E3A461-C528-4C33-83FA-271D1850C3B5}" type="slidenum">
              <a:rPr lang="en-US" sz="3200" smtClean="0">
                <a:solidFill>
                  <a:prstClr val="black"/>
                </a:solidFill>
              </a:rPr>
              <a:pPr defTabSz="1629948"/>
              <a:t>‹#›</a:t>
            </a:fld>
            <a:endParaRPr lang="en-US" sz="3200">
              <a:solidFill>
                <a:prstClr val="black"/>
              </a:solidFill>
            </a:endParaRPr>
          </a:p>
        </p:txBody>
      </p:sp>
    </p:spTree>
    <p:extLst>
      <p:ext uri="{BB962C8B-B14F-4D97-AF65-F5344CB8AC3E}">
        <p14:creationId xmlns:p14="http://schemas.microsoft.com/office/powerpoint/2010/main" val="215104050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914400" y="438155"/>
            <a:ext cx="16459200" cy="2076450"/>
          </a:xfrm>
          <a:prstGeom prst="rect">
            <a:avLst/>
          </a:prstGeom>
        </p:spPr>
        <p:txBody>
          <a:bodyPr lIns="81520" tIns="40760" rIns="81520" bIns="40760"/>
          <a:lstStyle/>
          <a:p>
            <a:r>
              <a:rPr lang="vi-VN" smtClean="0"/>
              <a:t>Bấm &amp; sửa kiểu tiêu đề</a:t>
            </a:r>
            <a:endParaRPr lang="vi-VN"/>
          </a:p>
        </p:txBody>
      </p:sp>
      <p:sp>
        <p:nvSpPr>
          <p:cNvPr id="3" name="Nơi giữ chỗ cho Nội dung 2"/>
          <p:cNvSpPr>
            <a:spLocks noGrp="1"/>
          </p:cNvSpPr>
          <p:nvPr>
            <p:ph idx="1" hasCustomPrompt="1"/>
          </p:nvPr>
        </p:nvSpPr>
        <p:spPr>
          <a:xfrm>
            <a:off x="914400" y="2857500"/>
            <a:ext cx="16459200" cy="6172200"/>
          </a:xfrm>
          <a:prstGeom prst="rect">
            <a:avLst/>
          </a:prstGeom>
        </p:spPr>
        <p:txBody>
          <a:bodyPr lIns="81520" tIns="40760" rIns="81520" bIns="40760"/>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Rectangle 4"/>
          <p:cNvSpPr>
            <a:spLocks noGrp="1" noChangeArrowheads="1"/>
          </p:cNvSpPr>
          <p:nvPr>
            <p:ph type="dt" sz="half" idx="10"/>
          </p:nvPr>
        </p:nvSpPr>
        <p:spPr>
          <a:xfrm>
            <a:off x="914400" y="9367838"/>
            <a:ext cx="4267200" cy="714377"/>
          </a:xfrm>
          <a:prstGeom prst="rect">
            <a:avLst/>
          </a:prstGeom>
        </p:spPr>
        <p:txBody>
          <a:bodyPr lIns="81520" tIns="40760" rIns="81520" bIns="40760"/>
          <a:lstStyle>
            <a:lvl1pPr>
              <a:defRPr/>
            </a:lvl1pPr>
          </a:lstStyle>
          <a:p>
            <a:pPr defTabSz="1629948">
              <a:defRPr/>
            </a:pPr>
            <a:endParaRPr lang="en-US" sz="3200">
              <a:solidFill>
                <a:prstClr val="black"/>
              </a:solidFill>
            </a:endParaRPr>
          </a:p>
        </p:txBody>
      </p:sp>
      <p:sp>
        <p:nvSpPr>
          <p:cNvPr id="5" name="Rectangle 5"/>
          <p:cNvSpPr>
            <a:spLocks noGrp="1" noChangeArrowheads="1"/>
          </p:cNvSpPr>
          <p:nvPr>
            <p:ph type="ftr" sz="quarter" idx="11"/>
          </p:nvPr>
        </p:nvSpPr>
        <p:spPr>
          <a:xfrm>
            <a:off x="6248400" y="9367838"/>
            <a:ext cx="5791200" cy="714377"/>
          </a:xfrm>
          <a:prstGeom prst="rect">
            <a:avLst/>
          </a:prstGeom>
        </p:spPr>
        <p:txBody>
          <a:bodyPr lIns="81520" tIns="40760" rIns="81520" bIns="40760"/>
          <a:lstStyle>
            <a:lvl1pPr>
              <a:defRPr/>
            </a:lvl1pPr>
          </a:lstStyle>
          <a:p>
            <a:pPr defTabSz="1629948">
              <a:defRPr/>
            </a:pPr>
            <a:endParaRPr lang="en-US" sz="3200">
              <a:solidFill>
                <a:prstClr val="black"/>
              </a:solidFill>
            </a:endParaRPr>
          </a:p>
        </p:txBody>
      </p:sp>
      <p:sp>
        <p:nvSpPr>
          <p:cNvPr id="6" name="Rectangle 6"/>
          <p:cNvSpPr>
            <a:spLocks noGrp="1" noChangeArrowheads="1"/>
          </p:cNvSpPr>
          <p:nvPr>
            <p:ph type="sldNum" sz="quarter" idx="12"/>
          </p:nvPr>
        </p:nvSpPr>
        <p:spPr>
          <a:xfrm>
            <a:off x="13106400" y="9367838"/>
            <a:ext cx="4267200" cy="714377"/>
          </a:xfrm>
          <a:prstGeom prst="rect">
            <a:avLst/>
          </a:prstGeom>
        </p:spPr>
        <p:txBody>
          <a:bodyPr lIns="81520" tIns="40760" rIns="81520" bIns="40760"/>
          <a:lstStyle>
            <a:lvl1pPr>
              <a:defRPr/>
            </a:lvl1pPr>
          </a:lstStyle>
          <a:p>
            <a:pPr defTabSz="1629948">
              <a:defRPr/>
            </a:pPr>
            <a:fld id="{E979D15E-7C97-46BA-A533-0FCFA23F6052}" type="slidenum">
              <a:rPr lang="en-US" sz="3200" smtClean="0">
                <a:solidFill>
                  <a:prstClr val="black"/>
                </a:solidFill>
              </a:rPr>
              <a:pPr defTabSz="1629948">
                <a:defRPr/>
              </a:pPr>
              <a:t>‹#›</a:t>
            </a:fld>
            <a:endParaRPr lang="en-US" sz="3200">
              <a:solidFill>
                <a:prstClr val="black"/>
              </a:solidFill>
            </a:endParaRPr>
          </a:p>
        </p:txBody>
      </p:sp>
    </p:spTree>
    <p:extLst>
      <p:ext uri="{BB962C8B-B14F-4D97-AF65-F5344CB8AC3E}">
        <p14:creationId xmlns:p14="http://schemas.microsoft.com/office/powerpoint/2010/main" val="1744376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31151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9367838"/>
            <a:ext cx="4267200" cy="714377"/>
          </a:xfrm>
          <a:prstGeom prst="rect">
            <a:avLst/>
          </a:prstGeom>
        </p:spPr>
        <p:txBody>
          <a:bodyPr lIns="34247" tIns="17120" rIns="34247" bIns="17120"/>
          <a:lstStyle>
            <a:lvl1pPr>
              <a:defRPr/>
            </a:lvl1pPr>
          </a:lstStyle>
          <a:p>
            <a:pPr defTabSz="1629948">
              <a:defRPr/>
            </a:pPr>
            <a:endParaRPr lang="en-US" sz="3200">
              <a:solidFill>
                <a:prstClr val="black"/>
              </a:solidFill>
            </a:endParaRPr>
          </a:p>
        </p:txBody>
      </p:sp>
      <p:sp>
        <p:nvSpPr>
          <p:cNvPr id="3" name="Rectangle 5"/>
          <p:cNvSpPr>
            <a:spLocks noGrp="1" noChangeArrowheads="1"/>
          </p:cNvSpPr>
          <p:nvPr>
            <p:ph type="ftr" sz="quarter" idx="11"/>
          </p:nvPr>
        </p:nvSpPr>
        <p:spPr>
          <a:xfrm>
            <a:off x="6248400" y="9367838"/>
            <a:ext cx="5791200" cy="714377"/>
          </a:xfrm>
          <a:prstGeom prst="rect">
            <a:avLst/>
          </a:prstGeom>
        </p:spPr>
        <p:txBody>
          <a:bodyPr lIns="34247" tIns="17120" rIns="34247" bIns="17120"/>
          <a:lstStyle>
            <a:lvl1pPr>
              <a:defRPr/>
            </a:lvl1pPr>
          </a:lstStyle>
          <a:p>
            <a:pPr defTabSz="1629948">
              <a:defRPr/>
            </a:pPr>
            <a:endParaRPr lang="en-US" sz="3200">
              <a:solidFill>
                <a:prstClr val="black"/>
              </a:solidFill>
            </a:endParaRPr>
          </a:p>
        </p:txBody>
      </p:sp>
      <p:sp>
        <p:nvSpPr>
          <p:cNvPr id="4" name="Rectangle 6"/>
          <p:cNvSpPr>
            <a:spLocks noGrp="1" noChangeArrowheads="1"/>
          </p:cNvSpPr>
          <p:nvPr>
            <p:ph type="sldNum" sz="quarter" idx="12"/>
          </p:nvPr>
        </p:nvSpPr>
        <p:spPr>
          <a:xfrm>
            <a:off x="13106400" y="9367838"/>
            <a:ext cx="4267200" cy="714377"/>
          </a:xfrm>
          <a:prstGeom prst="rect">
            <a:avLst/>
          </a:prstGeom>
        </p:spPr>
        <p:txBody>
          <a:bodyPr lIns="34247" tIns="17120" rIns="34247" bIns="17120"/>
          <a:lstStyle>
            <a:lvl1pPr>
              <a:defRPr/>
            </a:lvl1pPr>
          </a:lstStyle>
          <a:p>
            <a:pPr defTabSz="1629948"/>
            <a:fld id="{475E0F57-EEA1-4A8B-9311-4AD2064A14C0}" type="slidenum">
              <a:rPr lang="en-US" sz="3200" smtClean="0">
                <a:solidFill>
                  <a:prstClr val="black"/>
                </a:solidFill>
              </a:rPr>
              <a:pPr defTabSz="1629948"/>
              <a:t>‹#›</a:t>
            </a:fld>
            <a:endParaRPr lang="en-US" sz="3200">
              <a:solidFill>
                <a:prstClr val="black"/>
              </a:solidFill>
            </a:endParaRPr>
          </a:p>
        </p:txBody>
      </p:sp>
    </p:spTree>
    <p:extLst>
      <p:ext uri="{BB962C8B-B14F-4D97-AF65-F5344CB8AC3E}">
        <p14:creationId xmlns:p14="http://schemas.microsoft.com/office/powerpoint/2010/main" val="922207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232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57697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926257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914280" y="9367838"/>
            <a:ext cx="4267836" cy="714377"/>
          </a:xfrm>
          <a:prstGeom prst="rect">
            <a:avLst/>
          </a:prstGeom>
        </p:spPr>
        <p:txBody>
          <a:bodyPr lIns="34247" tIns="17120" rIns="34247" bIns="17120"/>
          <a:lstStyle>
            <a:lvl1pPr>
              <a:defRPr/>
            </a:lvl1pPr>
          </a:lstStyle>
          <a:p>
            <a:pPr defTabSz="1629948">
              <a:defRPr/>
            </a:pPr>
            <a:endParaRPr lang="en-US" sz="3200">
              <a:solidFill>
                <a:srgbClr val="000000"/>
              </a:solidFill>
            </a:endParaRPr>
          </a:p>
        </p:txBody>
      </p:sp>
      <p:sp>
        <p:nvSpPr>
          <p:cNvPr id="5" name="Rectangle 5"/>
          <p:cNvSpPr>
            <a:spLocks noGrp="1" noChangeArrowheads="1"/>
          </p:cNvSpPr>
          <p:nvPr>
            <p:ph type="ftr" sz="quarter" idx="11"/>
          </p:nvPr>
        </p:nvSpPr>
        <p:spPr>
          <a:xfrm>
            <a:off x="6248813" y="9367838"/>
            <a:ext cx="5790446" cy="714377"/>
          </a:xfrm>
          <a:prstGeom prst="rect">
            <a:avLst/>
          </a:prstGeom>
        </p:spPr>
        <p:txBody>
          <a:bodyPr lIns="34247" tIns="17120" rIns="34247" bIns="17120"/>
          <a:lstStyle>
            <a:lvl1pPr>
              <a:defRPr/>
            </a:lvl1pPr>
          </a:lstStyle>
          <a:p>
            <a:pPr defTabSz="1629948">
              <a:defRPr/>
            </a:pPr>
            <a:endParaRPr lang="en-US" sz="3200">
              <a:solidFill>
                <a:srgbClr val="000000"/>
              </a:solidFill>
            </a:endParaRPr>
          </a:p>
        </p:txBody>
      </p:sp>
      <p:sp>
        <p:nvSpPr>
          <p:cNvPr id="6" name="Rectangle 6"/>
          <p:cNvSpPr>
            <a:spLocks noGrp="1" noChangeArrowheads="1"/>
          </p:cNvSpPr>
          <p:nvPr>
            <p:ph type="sldNum" sz="quarter" idx="12"/>
          </p:nvPr>
        </p:nvSpPr>
        <p:spPr>
          <a:xfrm>
            <a:off x="13105922" y="9367838"/>
            <a:ext cx="4267835" cy="714377"/>
          </a:xfrm>
          <a:prstGeom prst="rect">
            <a:avLst/>
          </a:prstGeom>
        </p:spPr>
        <p:txBody>
          <a:bodyPr lIns="34247" tIns="17120" rIns="34247" bIns="17120"/>
          <a:lstStyle>
            <a:lvl1pPr>
              <a:defRPr/>
            </a:lvl1pPr>
          </a:lstStyle>
          <a:p>
            <a:pPr defTabSz="1629948">
              <a:defRPr/>
            </a:pPr>
            <a:fld id="{BEF8FD80-C95D-4220-BF8B-01906B7B67AD}" type="slidenum">
              <a:rPr lang="en-US" sz="3200" smtClean="0">
                <a:solidFill>
                  <a:srgbClr val="000000"/>
                </a:solidFill>
              </a:rPr>
              <a:pPr defTabSz="1629948">
                <a:defRPr/>
              </a:pPr>
              <a:t>‹#›</a:t>
            </a:fld>
            <a:endParaRPr lang="en-US" sz="3200">
              <a:solidFill>
                <a:srgbClr val="000000"/>
              </a:solidFill>
            </a:endParaRPr>
          </a:p>
        </p:txBody>
      </p:sp>
    </p:spTree>
    <p:extLst>
      <p:ext uri="{BB962C8B-B14F-4D97-AF65-F5344CB8AC3E}">
        <p14:creationId xmlns:p14="http://schemas.microsoft.com/office/powerpoint/2010/main" val="13370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emf"/><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9966">
            <a:alpha val="50196"/>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39966">
            <a:alpha val="50196"/>
          </a:srgbClr>
        </a:solidFill>
        <a:effectLst/>
      </p:bgPr>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8686846" y="-4892333"/>
            <a:ext cx="18285395"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979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ctr" defTabSz="1629948" rtl="0" eaLnBrk="1" latinLnBrk="0" hangingPunct="1">
        <a:spcBef>
          <a:spcPct val="0"/>
        </a:spcBef>
        <a:buNone/>
        <a:defRPr sz="7800" kern="1200">
          <a:solidFill>
            <a:schemeClr val="tx1"/>
          </a:solidFill>
          <a:latin typeface="+mj-lt"/>
          <a:ea typeface="+mj-ea"/>
          <a:cs typeface="+mj-cs"/>
        </a:defRPr>
      </a:lvl1pPr>
    </p:titleStyle>
    <p:bodyStyle>
      <a:lvl1pPr marL="611478" indent="-611478" algn="l" defTabSz="1629948"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1pPr>
      <a:lvl2pPr marL="1324703" indent="-509253" algn="l" defTabSz="1629948"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37929" indent="-407492" algn="l" defTabSz="1629948"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3pPr>
      <a:lvl4pPr marL="2852897"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68391"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83346"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298810"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13780"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28751"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29948" rtl="0" eaLnBrk="1" latinLnBrk="0" hangingPunct="1">
        <a:defRPr sz="3200" kern="1200">
          <a:solidFill>
            <a:schemeClr val="tx1"/>
          </a:solidFill>
          <a:latin typeface="+mn-lt"/>
          <a:ea typeface="+mn-ea"/>
          <a:cs typeface="+mn-cs"/>
        </a:defRPr>
      </a:lvl1pPr>
      <a:lvl2pPr marL="814983" algn="l" defTabSz="1629948" rtl="0" eaLnBrk="1" latinLnBrk="0" hangingPunct="1">
        <a:defRPr sz="3200" kern="1200">
          <a:solidFill>
            <a:schemeClr val="tx1"/>
          </a:solidFill>
          <a:latin typeface="+mn-lt"/>
          <a:ea typeface="+mn-ea"/>
          <a:cs typeface="+mn-cs"/>
        </a:defRPr>
      </a:lvl2pPr>
      <a:lvl3pPr marL="1630421" algn="l" defTabSz="1629948" rtl="0" eaLnBrk="1" latinLnBrk="0" hangingPunct="1">
        <a:defRPr sz="3200" kern="1200">
          <a:solidFill>
            <a:schemeClr val="tx1"/>
          </a:solidFill>
          <a:latin typeface="+mn-lt"/>
          <a:ea typeface="+mn-ea"/>
          <a:cs typeface="+mn-cs"/>
        </a:defRPr>
      </a:lvl3pPr>
      <a:lvl4pPr marL="2445434" algn="l" defTabSz="1629948" rtl="0" eaLnBrk="1" latinLnBrk="0" hangingPunct="1">
        <a:defRPr sz="3200" kern="1200">
          <a:solidFill>
            <a:schemeClr val="tx1"/>
          </a:solidFill>
          <a:latin typeface="+mn-lt"/>
          <a:ea typeface="+mn-ea"/>
          <a:cs typeface="+mn-cs"/>
        </a:defRPr>
      </a:lvl4pPr>
      <a:lvl5pPr marL="3260883" algn="l" defTabSz="1629948" rtl="0" eaLnBrk="1" latinLnBrk="0" hangingPunct="1">
        <a:defRPr sz="3200" kern="1200">
          <a:solidFill>
            <a:schemeClr val="tx1"/>
          </a:solidFill>
          <a:latin typeface="+mn-lt"/>
          <a:ea typeface="+mn-ea"/>
          <a:cs typeface="+mn-cs"/>
        </a:defRPr>
      </a:lvl5pPr>
      <a:lvl6pPr marL="4075854" algn="l" defTabSz="1629948" rtl="0" eaLnBrk="1" latinLnBrk="0" hangingPunct="1">
        <a:defRPr sz="3200" kern="1200">
          <a:solidFill>
            <a:schemeClr val="tx1"/>
          </a:solidFill>
          <a:latin typeface="+mn-lt"/>
          <a:ea typeface="+mn-ea"/>
          <a:cs typeface="+mn-cs"/>
        </a:defRPr>
      </a:lvl6pPr>
      <a:lvl7pPr marL="4890837" algn="l" defTabSz="1629948" rtl="0" eaLnBrk="1" latinLnBrk="0" hangingPunct="1">
        <a:defRPr sz="3200" kern="1200">
          <a:solidFill>
            <a:schemeClr val="tx1"/>
          </a:solidFill>
          <a:latin typeface="+mn-lt"/>
          <a:ea typeface="+mn-ea"/>
          <a:cs typeface="+mn-cs"/>
        </a:defRPr>
      </a:lvl7pPr>
      <a:lvl8pPr marL="5706302" algn="l" defTabSz="1629948" rtl="0" eaLnBrk="1" latinLnBrk="0" hangingPunct="1">
        <a:defRPr sz="3200" kern="1200">
          <a:solidFill>
            <a:schemeClr val="tx1"/>
          </a:solidFill>
          <a:latin typeface="+mn-lt"/>
          <a:ea typeface="+mn-ea"/>
          <a:cs typeface="+mn-cs"/>
        </a:defRPr>
      </a:lvl8pPr>
      <a:lvl9pPr marL="6521283" algn="l" defTabSz="1629948" rtl="0" eaLnBrk="1" latinLnBrk="0" hangingPunct="1">
        <a:defRPr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39966">
            <a:alpha val="50196"/>
          </a:srgbClr>
        </a:solidFill>
        <a:effectLst/>
      </p:bgPr>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8686846" y="-4892333"/>
            <a:ext cx="18285395"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662359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iming>
    <p:tnLst>
      <p:par>
        <p:cTn id="1" dur="indefinite" restart="never" nodeType="tmRoot"/>
      </p:par>
    </p:tnLst>
  </p:timing>
  <p:txStyles>
    <p:titleStyle>
      <a:lvl1pPr algn="ctr" defTabSz="1629948" rtl="0" eaLnBrk="1" latinLnBrk="0" hangingPunct="1">
        <a:spcBef>
          <a:spcPct val="0"/>
        </a:spcBef>
        <a:buNone/>
        <a:defRPr sz="7800" kern="1200">
          <a:solidFill>
            <a:schemeClr val="tx1"/>
          </a:solidFill>
          <a:latin typeface="+mj-lt"/>
          <a:ea typeface="+mj-ea"/>
          <a:cs typeface="+mj-cs"/>
        </a:defRPr>
      </a:lvl1pPr>
    </p:titleStyle>
    <p:bodyStyle>
      <a:lvl1pPr marL="611478" indent="-611478" algn="l" defTabSz="1629948" rtl="0" eaLnBrk="1" latinLnBrk="0" hangingPunct="1">
        <a:spcBef>
          <a:spcPct val="20000"/>
        </a:spcBef>
        <a:buFont typeface="Arial" panose="020B0604020202020204" pitchFamily="34" charset="0"/>
        <a:buChar char="•"/>
        <a:defRPr sz="5600" kern="1200">
          <a:solidFill>
            <a:schemeClr val="tx1"/>
          </a:solidFill>
          <a:latin typeface="+mn-lt"/>
          <a:ea typeface="+mn-ea"/>
          <a:cs typeface="+mn-cs"/>
        </a:defRPr>
      </a:lvl1pPr>
      <a:lvl2pPr marL="1324703" indent="-509253" algn="l" defTabSz="1629948" rtl="0" eaLnBrk="1" latinLnBrk="0" hangingPunct="1">
        <a:spcBef>
          <a:spcPct val="20000"/>
        </a:spcBef>
        <a:buFont typeface="Arial" panose="020B0604020202020204" pitchFamily="34" charset="0"/>
        <a:buChar char="–"/>
        <a:defRPr sz="5000" kern="1200">
          <a:solidFill>
            <a:schemeClr val="tx1"/>
          </a:solidFill>
          <a:latin typeface="+mn-lt"/>
          <a:ea typeface="+mn-ea"/>
          <a:cs typeface="+mn-cs"/>
        </a:defRPr>
      </a:lvl2pPr>
      <a:lvl3pPr marL="2037929" indent="-407492" algn="l" defTabSz="1629948"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3pPr>
      <a:lvl4pPr marL="2852897"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4pPr>
      <a:lvl5pPr marL="3668391"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5pPr>
      <a:lvl6pPr marL="4483346"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298810"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13780"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28751" indent="-407492" algn="l" defTabSz="162994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629948" rtl="0" eaLnBrk="1" latinLnBrk="0" hangingPunct="1">
        <a:defRPr sz="3200" kern="1200">
          <a:solidFill>
            <a:schemeClr val="tx1"/>
          </a:solidFill>
          <a:latin typeface="+mn-lt"/>
          <a:ea typeface="+mn-ea"/>
          <a:cs typeface="+mn-cs"/>
        </a:defRPr>
      </a:lvl1pPr>
      <a:lvl2pPr marL="814983" algn="l" defTabSz="1629948" rtl="0" eaLnBrk="1" latinLnBrk="0" hangingPunct="1">
        <a:defRPr sz="3200" kern="1200">
          <a:solidFill>
            <a:schemeClr val="tx1"/>
          </a:solidFill>
          <a:latin typeface="+mn-lt"/>
          <a:ea typeface="+mn-ea"/>
          <a:cs typeface="+mn-cs"/>
        </a:defRPr>
      </a:lvl2pPr>
      <a:lvl3pPr marL="1630421" algn="l" defTabSz="1629948" rtl="0" eaLnBrk="1" latinLnBrk="0" hangingPunct="1">
        <a:defRPr sz="3200" kern="1200">
          <a:solidFill>
            <a:schemeClr val="tx1"/>
          </a:solidFill>
          <a:latin typeface="+mn-lt"/>
          <a:ea typeface="+mn-ea"/>
          <a:cs typeface="+mn-cs"/>
        </a:defRPr>
      </a:lvl3pPr>
      <a:lvl4pPr marL="2445434" algn="l" defTabSz="1629948" rtl="0" eaLnBrk="1" latinLnBrk="0" hangingPunct="1">
        <a:defRPr sz="3200" kern="1200">
          <a:solidFill>
            <a:schemeClr val="tx1"/>
          </a:solidFill>
          <a:latin typeface="+mn-lt"/>
          <a:ea typeface="+mn-ea"/>
          <a:cs typeface="+mn-cs"/>
        </a:defRPr>
      </a:lvl4pPr>
      <a:lvl5pPr marL="3260883" algn="l" defTabSz="1629948" rtl="0" eaLnBrk="1" latinLnBrk="0" hangingPunct="1">
        <a:defRPr sz="3200" kern="1200">
          <a:solidFill>
            <a:schemeClr val="tx1"/>
          </a:solidFill>
          <a:latin typeface="+mn-lt"/>
          <a:ea typeface="+mn-ea"/>
          <a:cs typeface="+mn-cs"/>
        </a:defRPr>
      </a:lvl5pPr>
      <a:lvl6pPr marL="4075854" algn="l" defTabSz="1629948" rtl="0" eaLnBrk="1" latinLnBrk="0" hangingPunct="1">
        <a:defRPr sz="3200" kern="1200">
          <a:solidFill>
            <a:schemeClr val="tx1"/>
          </a:solidFill>
          <a:latin typeface="+mn-lt"/>
          <a:ea typeface="+mn-ea"/>
          <a:cs typeface="+mn-cs"/>
        </a:defRPr>
      </a:lvl6pPr>
      <a:lvl7pPr marL="4890837" algn="l" defTabSz="1629948" rtl="0" eaLnBrk="1" latinLnBrk="0" hangingPunct="1">
        <a:defRPr sz="3200" kern="1200">
          <a:solidFill>
            <a:schemeClr val="tx1"/>
          </a:solidFill>
          <a:latin typeface="+mn-lt"/>
          <a:ea typeface="+mn-ea"/>
          <a:cs typeface="+mn-cs"/>
        </a:defRPr>
      </a:lvl7pPr>
      <a:lvl8pPr marL="5706302" algn="l" defTabSz="1629948" rtl="0" eaLnBrk="1" latinLnBrk="0" hangingPunct="1">
        <a:defRPr sz="3200" kern="1200">
          <a:solidFill>
            <a:schemeClr val="tx1"/>
          </a:solidFill>
          <a:latin typeface="+mn-lt"/>
          <a:ea typeface="+mn-ea"/>
          <a:cs typeface="+mn-cs"/>
        </a:defRPr>
      </a:lvl8pPr>
      <a:lvl9pPr marL="6521283" algn="l" defTabSz="1629948"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12"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43.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11" Type="http://schemas.openxmlformats.org/officeDocument/2006/relationships/image" Target="../media/image94.svg"/><Relationship Id="rId10" Type="http://schemas.openxmlformats.org/officeDocument/2006/relationships/image" Target="../media/image18.png"/><Relationship Id="rId9" Type="http://schemas.openxmlformats.org/officeDocument/2006/relationships/image" Target="../media/image41.svg"/></Relationships>
</file>

<file path=ppt/slides/_rels/slide11.xml.rels><?xml version="1.0" encoding="UTF-8" standalone="yes"?>
<Relationships xmlns="http://schemas.openxmlformats.org/package/2006/relationships"><Relationship Id="rId13" Type="http://schemas.openxmlformats.org/officeDocument/2006/relationships/image" Target="../media/image25.png"/><Relationship Id="rId3" Type="http://schemas.openxmlformats.org/officeDocument/2006/relationships/image" Target="../media/image3.png"/><Relationship Id="rId12"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11" Type="http://schemas.openxmlformats.org/officeDocument/2006/relationships/image" Target="../media/image43.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7.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81.svg"/><Relationship Id="rId4" Type="http://schemas.openxmlformats.org/officeDocument/2006/relationships/image" Target="../media/image75.sv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sv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7.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81.svg"/><Relationship Id="rId4" Type="http://schemas.openxmlformats.org/officeDocument/2006/relationships/image" Target="../media/image75.sv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11" Type="http://schemas.openxmlformats.org/officeDocument/2006/relationships/image" Target="../media/image146.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11" Type="http://schemas.openxmlformats.org/officeDocument/2006/relationships/image" Target="../media/image20.png"/><Relationship Id="rId10" Type="http://schemas.openxmlformats.org/officeDocument/2006/relationships/image" Target="../media/image19.png"/><Relationship Id="rId9" Type="http://schemas.openxmlformats.org/officeDocument/2006/relationships/image" Target="../media/image94.svg"/></Relationships>
</file>

<file path=ppt/slides/_rels/slide8.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image" Target="../media/image3.png"/><Relationship Id="rId12" Type="http://schemas.openxmlformats.org/officeDocument/2006/relationships/image" Target="../media/image19.png"/><Relationship Id="rId7" Type="http://schemas.openxmlformats.org/officeDocument/2006/relationships/image" Target="../media/image39.svg"/><Relationship Id="rId2" Type="http://schemas.openxmlformats.org/officeDocument/2006/relationships/notesSlide" Target="../notesSlides/notesSlide8.xml"/><Relationship Id="rId1" Type="http://schemas.openxmlformats.org/officeDocument/2006/relationships/slideLayout" Target="../slideLayouts/slideLayout7.xml"/><Relationship Id="rId11" Type="http://schemas.openxmlformats.org/officeDocument/2006/relationships/image" Target="../media/image43.svg"/><Relationship Id="rId6" Type="http://schemas.openxmlformats.org/officeDocument/2006/relationships/image" Target="../media/image77.svg"/><Relationship Id="rId1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11" Type="http://schemas.openxmlformats.org/officeDocument/2006/relationships/image" Target="../media/image43.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biLevel thresh="75000"/>
          </a:blip>
          <a:stretch>
            <a:fillRect/>
          </a:stretch>
        </p:blipFill>
        <p:spPr>
          <a:xfrm>
            <a:off x="1395477" y="1485900"/>
            <a:ext cx="5843523" cy="7800509"/>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95253">
            <a:off x="7916700" y="-206454"/>
            <a:ext cx="9051538" cy="10094115"/>
          </a:xfrm>
          <a:prstGeom prst="rect">
            <a:avLst/>
          </a:prstGeom>
        </p:spPr>
      </p:pic>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613162">
            <a:off x="8809294" y="2226375"/>
            <a:ext cx="7266351" cy="7124700"/>
          </a:xfrm>
          <a:prstGeom prst="rect">
            <a:avLst/>
          </a:prstGeom>
        </p:spPr>
      </p:pic>
    </p:spTree>
    <p:extLst>
      <p:ext uri="{BB962C8B-B14F-4D97-AF65-F5344CB8AC3E}">
        <p14:creationId xmlns:p14="http://schemas.microsoft.com/office/powerpoint/2010/main" val="336011261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9966">
            <a:alpha val="37000"/>
          </a:srgbClr>
        </a:solidFill>
        <a:effectLst/>
      </p:bgPr>
    </p:bg>
    <p:spTree>
      <p:nvGrpSpPr>
        <p:cNvPr id="1" name=""/>
        <p:cNvGrpSpPr/>
        <p:nvPr/>
      </p:nvGrpSpPr>
      <p:grpSpPr>
        <a:xfrm>
          <a:off x="0" y="0"/>
          <a:ext cx="0" cy="0"/>
          <a:chOff x="0" y="0"/>
          <a:chExt cx="0" cy="0"/>
        </a:xfrm>
      </p:grpSpPr>
      <p:pic>
        <p:nvPicPr>
          <p:cNvPr id="4"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73885">
            <a:off x="-2683129" y="5822359"/>
            <a:ext cx="5884051" cy="6296163"/>
          </a:xfrm>
          <a:prstGeom prst="rect">
            <a:avLst/>
          </a:prstGeom>
        </p:spPr>
      </p:pic>
      <p:pic>
        <p:nvPicPr>
          <p:cNvPr id="5"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590800" y="647700"/>
            <a:ext cx="14552356" cy="8581261"/>
          </a:xfrm>
          <a:prstGeom prst="rect">
            <a:avLst/>
          </a:prstGeom>
        </p:spPr>
      </p:pic>
      <p:sp>
        <p:nvSpPr>
          <p:cNvPr id="6" name="TextBox 5"/>
          <p:cNvSpPr txBox="1">
            <a:spLocks noChangeArrowheads="1"/>
          </p:cNvSpPr>
          <p:nvPr/>
        </p:nvSpPr>
        <p:spPr bwMode="auto">
          <a:xfrm>
            <a:off x="4191000" y="3582626"/>
            <a:ext cx="1071822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just" eaLnBrk="0" fontAlgn="base" hangingPunct="0">
              <a:spcBef>
                <a:spcPct val="20000"/>
              </a:spcBef>
              <a:spcAft>
                <a:spcPct val="0"/>
              </a:spcAft>
            </a:pPr>
            <a:r>
              <a:rPr lang="en-US" altLang="en-US" sz="6000" dirty="0" err="1" smtClean="0">
                <a:solidFill>
                  <a:srgbClr val="000000"/>
                </a:solidFill>
                <a:latin typeface="Times New Roman" panose="02020603050405020304" pitchFamily="18" charset="0"/>
                <a:cs typeface="Times New Roman" panose="02020603050405020304" pitchFamily="18" charset="0"/>
              </a:rPr>
              <a:t>Kể</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tên</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một</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số</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truyện</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truyện</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đồng</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thoại</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mà</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em</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đã</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được</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học</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hoặc</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được</a:t>
            </a:r>
            <a:r>
              <a:rPr lang="en-US" altLang="en-US" sz="6000" dirty="0" smtClean="0">
                <a:solidFill>
                  <a:srgbClr val="000000"/>
                </a:solidFill>
                <a:latin typeface="Times New Roman" panose="02020603050405020304" pitchFamily="18" charset="0"/>
                <a:cs typeface="Times New Roman" panose="02020603050405020304" pitchFamily="18" charset="0"/>
              </a:rPr>
              <a:t> </a:t>
            </a:r>
            <a:r>
              <a:rPr lang="en-US" altLang="en-US" sz="6000" dirty="0" err="1" smtClean="0">
                <a:solidFill>
                  <a:srgbClr val="000000"/>
                </a:solidFill>
                <a:latin typeface="Times New Roman" panose="02020603050405020304" pitchFamily="18" charset="0"/>
                <a:cs typeface="Times New Roman" panose="02020603050405020304" pitchFamily="18" charset="0"/>
              </a:rPr>
              <a:t>nghe</a:t>
            </a:r>
            <a:endParaRPr lang="en-US" altLang="en-US" sz="6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2166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75155">
            <a:off x="15238863" y="5469788"/>
            <a:ext cx="5031676" cy="6620626"/>
          </a:xfrm>
          <a:prstGeom prst="rect">
            <a:avLst/>
          </a:prstGeom>
        </p:spPr>
      </p:pic>
      <p:sp>
        <p:nvSpPr>
          <p:cNvPr id="5" name="Freeform 3"/>
          <p:cNvSpPr/>
          <p:nvPr/>
        </p:nvSpPr>
        <p:spPr>
          <a:xfrm>
            <a:off x="838200" y="342899"/>
            <a:ext cx="16687800" cy="9296400"/>
          </a:xfrm>
          <a:custGeom>
            <a:avLst/>
            <a:gdLst/>
            <a:ahLst/>
            <a:cxnLst/>
            <a:rect l="l" t="t" r="r" b="b"/>
            <a:pathLst>
              <a:path w="878072" h="323258">
                <a:moveTo>
                  <a:pt x="0" y="0"/>
                </a:moveTo>
                <a:lnTo>
                  <a:pt x="878072" y="0"/>
                </a:lnTo>
                <a:lnTo>
                  <a:pt x="878072" y="323258"/>
                </a:lnTo>
                <a:lnTo>
                  <a:pt x="0" y="323258"/>
                </a:lnTo>
                <a:close/>
              </a:path>
            </a:pathLst>
          </a:custGeom>
          <a:solidFill>
            <a:schemeClr val="bg1"/>
          </a:solidFill>
          <a:ln>
            <a:solidFill>
              <a:schemeClr val="accent4">
                <a:lumMod val="60000"/>
                <a:lumOff val="40000"/>
              </a:schemeClr>
            </a:solidFill>
            <a:prstDash val="dash"/>
          </a:ln>
        </p:spPr>
      </p:sp>
      <p:pic>
        <p:nvPicPr>
          <p:cNvPr id="15" name="Picture 14"/>
          <p:cNvPicPr>
            <a:picLocks noChangeAspect="1"/>
          </p:cNvPicPr>
          <p:nvPr/>
        </p:nvPicPr>
        <p:blipFill>
          <a:blip r:embed="rId12"/>
          <a:stretch>
            <a:fillRect/>
          </a:stretch>
        </p:blipFill>
        <p:spPr>
          <a:xfrm>
            <a:off x="7729474" y="937554"/>
            <a:ext cx="8999256" cy="8107089"/>
          </a:xfrm>
          <a:prstGeom prst="rect">
            <a:avLst/>
          </a:prstGeom>
        </p:spPr>
      </p:pic>
      <p:pic>
        <p:nvPicPr>
          <p:cNvPr id="16" name="Picture 15"/>
          <p:cNvPicPr>
            <a:picLocks noChangeAspect="1"/>
          </p:cNvPicPr>
          <p:nvPr/>
        </p:nvPicPr>
        <p:blipFill>
          <a:blip r:embed="rId13"/>
          <a:stretch>
            <a:fillRect/>
          </a:stretch>
        </p:blipFill>
        <p:spPr>
          <a:xfrm rot="171294">
            <a:off x="1846774" y="1103739"/>
            <a:ext cx="5176861" cy="7552126"/>
          </a:xfrm>
          <a:prstGeom prst="rect">
            <a:avLst/>
          </a:prstGeom>
        </p:spPr>
      </p:pic>
    </p:spTree>
    <p:extLst>
      <p:ext uri="{BB962C8B-B14F-4D97-AF65-F5344CB8AC3E}">
        <p14:creationId xmlns:p14="http://schemas.microsoft.com/office/powerpoint/2010/main" val="3711214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697" y="-27940"/>
            <a:ext cx="18293537" cy="10314940"/>
          </a:xfrm>
          <a:prstGeom prst="rect">
            <a:avLst/>
          </a:prstGeom>
        </p:spPr>
      </p:pic>
      <p:pic>
        <p:nvPicPr>
          <p:cNvPr id="10"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4465">
            <a:off x="2957153" y="547197"/>
            <a:ext cx="11353241" cy="3606442"/>
          </a:xfrm>
          <a:prstGeom prst="rect">
            <a:avLst/>
          </a:prstGeom>
        </p:spPr>
      </p:pic>
      <p:pic>
        <p:nvPicPr>
          <p:cNvPr id="11" name="Picture 10"/>
          <p:cNvPicPr>
            <a:picLocks noChangeAspect="1"/>
          </p:cNvPicPr>
          <p:nvPr/>
        </p:nvPicPr>
        <p:blipFill>
          <a:blip r:embed="rId6"/>
          <a:stretch>
            <a:fillRect/>
          </a:stretch>
        </p:blipFill>
        <p:spPr>
          <a:xfrm rot="21365766">
            <a:off x="3403815" y="546596"/>
            <a:ext cx="9897083" cy="407433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412004">
            <a:off x="12307560" y="2632762"/>
            <a:ext cx="6469910" cy="829475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429785">
            <a:off x="472367" y="780735"/>
            <a:ext cx="8145090" cy="4531632"/>
          </a:xfrm>
          <a:prstGeom prst="rect">
            <a:avLst/>
          </a:prstGeom>
        </p:spPr>
      </p:pic>
      <p:pic>
        <p:nvPicPr>
          <p:cNvPr id="4" name="Picture 4"/>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b="19294"/>
          <a:stretch>
            <a:fillRect/>
          </a:stretch>
        </p:blipFill>
        <p:spPr>
          <a:xfrm>
            <a:off x="2996228" y="2019300"/>
            <a:ext cx="11862771" cy="6719236"/>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963987">
            <a:off x="640743" y="6891434"/>
            <a:ext cx="4714183" cy="3694205"/>
          </a:xfrm>
          <a:prstGeom prst="rect">
            <a:avLst/>
          </a:prstGeom>
        </p:spPr>
      </p:pic>
      <p:pic>
        <p:nvPicPr>
          <p:cNvPr id="5" name="Picture 4"/>
          <p:cNvPicPr>
            <a:picLocks noChangeAspect="1"/>
          </p:cNvPicPr>
          <p:nvPr/>
        </p:nvPicPr>
        <p:blipFill>
          <a:blip r:embed="rId11"/>
          <a:stretch>
            <a:fillRect/>
          </a:stretch>
        </p:blipFill>
        <p:spPr>
          <a:xfrm>
            <a:off x="3708984" y="2882600"/>
            <a:ext cx="10437257" cy="5797798"/>
          </a:xfrm>
          <a:prstGeom prst="rect">
            <a:avLst/>
          </a:prstGeom>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219200" y="973270"/>
            <a:ext cx="14249400" cy="7772400"/>
          </a:xfrm>
          <a:custGeom>
            <a:avLst/>
            <a:gdLst/>
            <a:ahLst/>
            <a:cxnLst/>
            <a:rect l="l" t="t" r="r" b="b"/>
            <a:pathLst>
              <a:path w="878072" h="323258">
                <a:moveTo>
                  <a:pt x="0" y="0"/>
                </a:moveTo>
                <a:lnTo>
                  <a:pt x="878072" y="0"/>
                </a:lnTo>
                <a:lnTo>
                  <a:pt x="878072" y="323258"/>
                </a:lnTo>
                <a:lnTo>
                  <a:pt x="0" y="323258"/>
                </a:lnTo>
                <a:close/>
              </a:path>
            </a:pathLst>
          </a:custGeom>
          <a:solidFill>
            <a:schemeClr val="bg1"/>
          </a:solidFill>
        </p:spPr>
      </p:sp>
      <p:sp>
        <p:nvSpPr>
          <p:cNvPr id="5" name="TextBox 4"/>
          <p:cNvSpPr txBox="1"/>
          <p:nvPr/>
        </p:nvSpPr>
        <p:spPr>
          <a:xfrm>
            <a:off x="2057400" y="1638300"/>
            <a:ext cx="8229600" cy="1015663"/>
          </a:xfrm>
          <a:prstGeom prst="rect">
            <a:avLst/>
          </a:prstGeom>
          <a:noFill/>
        </p:spPr>
        <p:txBody>
          <a:bodyPr wrap="square" rtlCol="0">
            <a:spAutoFit/>
          </a:bodyPr>
          <a:lstStyle/>
          <a:p>
            <a:pPr algn="just"/>
            <a:r>
              <a:rPr lang="en-US" sz="6000" dirty="0" smtClean="0">
                <a:solidFill>
                  <a:srgbClr val="FF0000"/>
                </a:solidFill>
                <a:latin typeface="Times New Roman" panose="02020603050405020304" pitchFamily="18" charset="0"/>
                <a:cs typeface="Times New Roman" panose="02020603050405020304" pitchFamily="18" charset="0"/>
              </a:rPr>
              <a:t>1. </a:t>
            </a:r>
            <a:r>
              <a:rPr lang="en-US" sz="6000" dirty="0" err="1" smtClean="0">
                <a:solidFill>
                  <a:srgbClr val="FF0000"/>
                </a:solidFill>
                <a:latin typeface="Times New Roman" panose="02020603050405020304" pitchFamily="18" charset="0"/>
                <a:cs typeface="Times New Roman" panose="02020603050405020304" pitchFamily="18" charset="0"/>
              </a:rPr>
              <a:t>Chủ</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đề</a:t>
            </a:r>
            <a:endParaRPr lang="en-US" sz="6000"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238042" flipH="1">
            <a:off x="13724343" y="299810"/>
            <a:ext cx="5773772" cy="7300171"/>
          </a:xfrm>
          <a:prstGeom prst="rect">
            <a:avLst/>
          </a:prstGeom>
        </p:spPr>
      </p:pic>
      <p:pic>
        <p:nvPicPr>
          <p:cNvPr id="7"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29259" flipH="1">
            <a:off x="14472841" y="5236250"/>
            <a:ext cx="5374657" cy="5971841"/>
          </a:xfrm>
          <a:prstGeom prst="rect">
            <a:avLst/>
          </a:prstGeom>
        </p:spPr>
      </p:pic>
      <p:pic>
        <p:nvPicPr>
          <p:cNvPr id="8" name="Picture 7"/>
          <p:cNvPicPr>
            <a:picLocks noChangeAspect="1"/>
          </p:cNvPicPr>
          <p:nvPr/>
        </p:nvPicPr>
        <p:blipFill rotWithShape="1">
          <a:blip r:embed="rId9"/>
          <a:srcRect t="32507"/>
          <a:stretch/>
        </p:blipFill>
        <p:spPr>
          <a:xfrm>
            <a:off x="5138513" y="1319550"/>
            <a:ext cx="8073135" cy="2243111"/>
          </a:xfrm>
          <a:prstGeom prst="rect">
            <a:avLst/>
          </a:prstGeom>
        </p:spPr>
      </p:pic>
      <p:sp>
        <p:nvSpPr>
          <p:cNvPr id="9" name="TextBox 8"/>
          <p:cNvSpPr txBox="1"/>
          <p:nvPr/>
        </p:nvSpPr>
        <p:spPr>
          <a:xfrm>
            <a:off x="2057400" y="3108563"/>
            <a:ext cx="11348660" cy="2123658"/>
          </a:xfrm>
          <a:prstGeom prst="rect">
            <a:avLst/>
          </a:prstGeom>
          <a:noFill/>
        </p:spPr>
        <p:txBody>
          <a:bodyPr wrap="square" rtlCol="0">
            <a:spAutoFit/>
          </a:bodyPr>
          <a:lstStyle/>
          <a:p>
            <a:pPr algn="just"/>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Tình</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bạn</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là</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một</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món</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quà</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trong</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cuộc</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sống</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Tình</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bạn</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sưởi</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ấm</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làm</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phong</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phú</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tâm</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hồn</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của</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mỗi</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400" dirty="0" err="1" smtClean="0">
                <a:latin typeface="Times New Roman" panose="02020603050405020304" pitchFamily="18" charset="0"/>
                <a:cs typeface="Times New Roman" panose="02020603050405020304" pitchFamily="18" charset="0"/>
                <a:sym typeface="Wingdings" panose="05000000000000000000" pitchFamily="2" charset="2"/>
              </a:rPr>
              <a:t>chúng</a:t>
            </a:r>
            <a:r>
              <a:rPr lang="en-US" sz="4400" dirty="0" smtClean="0">
                <a:latin typeface="Times New Roman" panose="02020603050405020304" pitchFamily="18" charset="0"/>
                <a:cs typeface="Times New Roman" panose="02020603050405020304" pitchFamily="18" charset="0"/>
                <a:sym typeface="Wingdings" panose="05000000000000000000" pitchFamily="2" charset="2"/>
              </a:rPr>
              <a:t> ta.</a:t>
            </a:r>
            <a:endParaRPr lang="vi-VN" sz="4400" dirty="0" smtClean="0">
              <a:latin typeface="Times New Roman" panose="02020603050405020304" pitchFamily="18" charset="0"/>
              <a:cs typeface="Times New Roman" panose="02020603050405020304" pitchFamily="18" charset="0"/>
            </a:endParaRPr>
          </a:p>
        </p:txBody>
      </p:sp>
      <p:sp>
        <p:nvSpPr>
          <p:cNvPr id="10" name="TextBox 9"/>
          <p:cNvSpPr txBox="1"/>
          <p:nvPr/>
        </p:nvSpPr>
        <p:spPr>
          <a:xfrm>
            <a:off x="2240881" y="5899678"/>
            <a:ext cx="13868400" cy="1015663"/>
          </a:xfrm>
          <a:prstGeom prst="rect">
            <a:avLst/>
          </a:prstGeom>
          <a:noFill/>
        </p:spPr>
        <p:txBody>
          <a:bodyPr wrap="square" rtlCol="0">
            <a:spAutoFit/>
          </a:bodyPr>
          <a:lstStyle/>
          <a:p>
            <a:r>
              <a:rPr lang="en-US" sz="6000" dirty="0" smtClean="0">
                <a:solidFill>
                  <a:srgbClr val="FF0000"/>
                </a:solidFill>
                <a:latin typeface="Times New Roman" panose="02020603050405020304" pitchFamily="18" charset="0"/>
                <a:cs typeface="Times New Roman" panose="02020603050405020304" pitchFamily="18" charset="0"/>
              </a:rPr>
              <a:t>2. </a:t>
            </a:r>
            <a:r>
              <a:rPr lang="en-US" sz="6000" dirty="0" err="1" smtClean="0">
                <a:solidFill>
                  <a:srgbClr val="FF0000"/>
                </a:solidFill>
                <a:latin typeface="Times New Roman" panose="02020603050405020304" pitchFamily="18" charset="0"/>
                <a:cs typeface="Times New Roman" panose="02020603050405020304" pitchFamily="18" charset="0"/>
              </a:rPr>
              <a:t>Thể</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loại</a:t>
            </a:r>
            <a:endParaRPr lang="vi-VN" sz="6000" dirty="0" smtClean="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458245" y="6162410"/>
            <a:ext cx="12649200" cy="1569660"/>
          </a:xfrm>
          <a:prstGeom prst="rect">
            <a:avLst/>
          </a:prstGeom>
          <a:noFill/>
        </p:spPr>
        <p:txBody>
          <a:bodyPr wrap="square" rtlCol="0">
            <a:spAutoFit/>
          </a:bodyPr>
          <a:lstStyle/>
          <a:p>
            <a:pPr algn="just"/>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Truyện</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đồng</a:t>
            </a:r>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thoại</a:t>
            </a:r>
            <a:endParaRPr lang="en-US" sz="4800" dirty="0" smtClean="0">
              <a:latin typeface="Times New Roman" panose="02020603050405020304" pitchFamily="18" charset="0"/>
              <a:cs typeface="Times New Roman" panose="02020603050405020304" pitchFamily="18" charset="0"/>
            </a:endParaRPr>
          </a:p>
          <a:p>
            <a:pPr algn="just"/>
            <a:r>
              <a:rPr lang="en-US" sz="4800" dirty="0" smtClean="0">
                <a:latin typeface="Times New Roman" panose="02020603050405020304" pitchFamily="18" charset="0"/>
                <a:cs typeface="Times New Roman" panose="02020603050405020304" pitchFamily="18" charset="0"/>
              </a:rPr>
              <a:t>- </a:t>
            </a:r>
            <a:r>
              <a:rPr lang="en-US" sz="4800" dirty="0" err="1" smtClean="0">
                <a:latin typeface="Times New Roman" panose="02020603050405020304" pitchFamily="18" charset="0"/>
                <a:cs typeface="Times New Roman" panose="02020603050405020304" pitchFamily="18" charset="0"/>
              </a:rPr>
              <a:t>Thơ</a:t>
            </a:r>
            <a:r>
              <a:rPr lang="en-US" sz="4800" dirty="0" smtClean="0">
                <a:latin typeface="Times New Roman" panose="02020603050405020304" pitchFamily="18" charset="0"/>
                <a:cs typeface="Times New Roman" panose="02020603050405020304" pitchFamily="18" charset="0"/>
              </a:rPr>
              <a:t> </a:t>
            </a:r>
            <a:endParaRPr lang="vi-VN" sz="4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249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412004">
            <a:off x="12307560" y="2632762"/>
            <a:ext cx="6469910" cy="8294756"/>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429785">
            <a:off x="472367" y="780735"/>
            <a:ext cx="8145090" cy="4531632"/>
          </a:xfrm>
          <a:prstGeom prst="rect">
            <a:avLst/>
          </a:prstGeom>
        </p:spPr>
      </p:pic>
      <p:pic>
        <p:nvPicPr>
          <p:cNvPr id="4" name="Picture 4"/>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b="19294"/>
          <a:stretch>
            <a:fillRect/>
          </a:stretch>
        </p:blipFill>
        <p:spPr>
          <a:xfrm>
            <a:off x="2996228" y="2019300"/>
            <a:ext cx="11862771" cy="6719236"/>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963987">
            <a:off x="640743" y="6891434"/>
            <a:ext cx="4714183" cy="3694205"/>
          </a:xfrm>
          <a:prstGeom prst="rect">
            <a:avLst/>
          </a:prstGeom>
        </p:spPr>
      </p:pic>
      <p:pic>
        <p:nvPicPr>
          <p:cNvPr id="5" name="Picture 4"/>
          <p:cNvPicPr>
            <a:picLocks noChangeAspect="1"/>
          </p:cNvPicPr>
          <p:nvPr/>
        </p:nvPicPr>
        <p:blipFill>
          <a:blip r:embed="rId11"/>
          <a:stretch>
            <a:fillRect/>
          </a:stretch>
        </p:blipFill>
        <p:spPr>
          <a:xfrm>
            <a:off x="2590800" y="3374915"/>
            <a:ext cx="13619644" cy="3700593"/>
          </a:xfrm>
          <a:prstGeom prst="rect">
            <a:avLst/>
          </a:prstGeom>
        </p:spPr>
      </p:pic>
    </p:spTree>
    <p:extLst>
      <p:ext uri="{BB962C8B-B14F-4D97-AF65-F5344CB8AC3E}">
        <p14:creationId xmlns:p14="http://schemas.microsoft.com/office/powerpoint/2010/main" val="1211313618"/>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90600" y="876300"/>
            <a:ext cx="15925800" cy="8991600"/>
          </a:xfrm>
          <a:custGeom>
            <a:avLst/>
            <a:gdLst/>
            <a:ahLst/>
            <a:cxnLst/>
            <a:rect l="l" t="t" r="r" b="b"/>
            <a:pathLst>
              <a:path w="878072" h="323258">
                <a:moveTo>
                  <a:pt x="0" y="0"/>
                </a:moveTo>
                <a:lnTo>
                  <a:pt x="878072" y="0"/>
                </a:lnTo>
                <a:lnTo>
                  <a:pt x="878072" y="323258"/>
                </a:lnTo>
                <a:lnTo>
                  <a:pt x="0" y="323258"/>
                </a:lnTo>
                <a:close/>
              </a:path>
            </a:pathLst>
          </a:custGeom>
          <a:solidFill>
            <a:schemeClr val="bg1"/>
          </a:solidFill>
        </p:spPr>
      </p:sp>
      <p:pic>
        <p:nvPicPr>
          <p:cNvPr id="7"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278100" y="329184"/>
            <a:ext cx="3009900" cy="2167128"/>
          </a:xfrm>
          <a:prstGeom prst="rect">
            <a:avLst/>
          </a:prstGeom>
        </p:spPr>
      </p:pic>
      <p:pic>
        <p:nvPicPr>
          <p:cNvPr id="2" name="Picture 1"/>
          <p:cNvPicPr>
            <a:picLocks noChangeAspect="1"/>
          </p:cNvPicPr>
          <p:nvPr/>
        </p:nvPicPr>
        <p:blipFill>
          <a:blip r:embed="rId12"/>
          <a:stretch>
            <a:fillRect/>
          </a:stretch>
        </p:blipFill>
        <p:spPr>
          <a:xfrm>
            <a:off x="762000" y="843280"/>
            <a:ext cx="14729213" cy="1926503"/>
          </a:xfrm>
          <a:prstGeom prst="rect">
            <a:avLst/>
          </a:prstGeom>
        </p:spPr>
      </p:pic>
      <p:sp>
        <p:nvSpPr>
          <p:cNvPr id="10" name="Rectangle 9"/>
          <p:cNvSpPr/>
          <p:nvPr/>
        </p:nvSpPr>
        <p:spPr>
          <a:xfrm>
            <a:off x="1524000" y="2504912"/>
            <a:ext cx="14859000" cy="3139321"/>
          </a:xfrm>
          <a:prstGeom prst="rect">
            <a:avLst/>
          </a:prstGeom>
        </p:spPr>
        <p:txBody>
          <a:bodyPr wrap="square">
            <a:spAutoFit/>
          </a:bodyPr>
          <a:lstStyle/>
          <a:p>
            <a:pPr algn="just" eaLnBrk="0" fontAlgn="base" hangingPunct="0">
              <a:lnSpc>
                <a:spcPct val="150000"/>
              </a:lnSpc>
              <a:spcBef>
                <a:spcPct val="20000"/>
              </a:spcBef>
              <a:spcAft>
                <a:spcPct val="0"/>
              </a:spcAft>
            </a:pPr>
            <a:r>
              <a:rPr lang="vi-VN" altLang="en-US" sz="4400" dirty="0">
                <a:solidFill>
                  <a:srgbClr val="000000"/>
                </a:solidFill>
                <a:latin typeface="+mj-lt"/>
                <a:cs typeface="Times New Roman" panose="02020603050405020304" pitchFamily="18" charset="0"/>
              </a:rPr>
              <a:t>-</a:t>
            </a:r>
            <a:r>
              <a:rPr lang="vi-VN" altLang="en-US" sz="4400" dirty="0">
                <a:solidFill>
                  <a:srgbClr val="000000"/>
                </a:solidFill>
                <a:latin typeface="+mj-lt"/>
                <a:cs typeface="Arial" panose="020B0604020202020204" pitchFamily="34" charset="0"/>
              </a:rPr>
              <a:t> </a:t>
            </a:r>
            <a:r>
              <a:rPr lang="vi-VN" altLang="en-US" sz="4400" dirty="0">
                <a:solidFill>
                  <a:srgbClr val="000000"/>
                </a:solidFill>
                <a:latin typeface="+mj-lt"/>
                <a:cs typeface="Times New Roman" panose="02020603050405020304" pitchFamily="18" charset="0"/>
              </a:rPr>
              <a:t>Truyện là loại </a:t>
            </a:r>
            <a:r>
              <a:rPr lang="vi-VN" altLang="en-US" sz="4400" dirty="0">
                <a:solidFill>
                  <a:srgbClr val="FF0000"/>
                </a:solidFill>
                <a:latin typeface="+mj-lt"/>
                <a:cs typeface="Times New Roman" panose="02020603050405020304" pitchFamily="18" charset="0"/>
              </a:rPr>
              <a:t>tác phẩm văn học </a:t>
            </a:r>
            <a:r>
              <a:rPr lang="vi-VN" altLang="en-US" sz="4400" dirty="0">
                <a:solidFill>
                  <a:srgbClr val="000000"/>
                </a:solidFill>
                <a:latin typeface="+mj-lt"/>
                <a:cs typeface="Times New Roman" panose="02020603050405020304" pitchFamily="18" charset="0"/>
              </a:rPr>
              <a:t>kể lại một </a:t>
            </a:r>
            <a:r>
              <a:rPr lang="vi-VN" altLang="en-US" sz="4400" dirty="0">
                <a:solidFill>
                  <a:srgbClr val="FF0000"/>
                </a:solidFill>
                <a:latin typeface="+mj-lt"/>
                <a:cs typeface="Times New Roman" panose="02020603050405020304" pitchFamily="18" charset="0"/>
              </a:rPr>
              <a:t>câu chuyện</a:t>
            </a:r>
            <a:r>
              <a:rPr lang="vi-VN" altLang="en-US" sz="4400" dirty="0">
                <a:solidFill>
                  <a:srgbClr val="000000"/>
                </a:solidFill>
                <a:latin typeface="+mj-lt"/>
                <a:cs typeface="Times New Roman" panose="02020603050405020304" pitchFamily="18" charset="0"/>
              </a:rPr>
              <a:t>, có cốt truyện, </a:t>
            </a:r>
            <a:r>
              <a:rPr lang="vi-VN" altLang="en-US" sz="4400" dirty="0">
                <a:solidFill>
                  <a:srgbClr val="FF0000"/>
                </a:solidFill>
                <a:latin typeface="+mj-lt"/>
                <a:cs typeface="Times New Roman" panose="02020603050405020304" pitchFamily="18" charset="0"/>
              </a:rPr>
              <a:t>nhân vật, không gian, thời gian</a:t>
            </a:r>
            <a:r>
              <a:rPr lang="vi-VN" altLang="en-US" sz="4400" dirty="0">
                <a:solidFill>
                  <a:srgbClr val="000000"/>
                </a:solidFill>
                <a:latin typeface="+mj-lt"/>
                <a:cs typeface="Times New Roman" panose="02020603050405020304" pitchFamily="18" charset="0"/>
              </a:rPr>
              <a:t>, hoàn cảnh diễn ra các sự việc</a:t>
            </a:r>
            <a:r>
              <a:rPr lang="vi-VN" altLang="en-US" sz="4400" dirty="0" smtClean="0">
                <a:solidFill>
                  <a:srgbClr val="000000"/>
                </a:solidFill>
                <a:latin typeface="+mj-lt"/>
                <a:cs typeface="Times New Roman" panose="02020603050405020304" pitchFamily="18" charset="0"/>
              </a:rPr>
              <a:t>.</a:t>
            </a:r>
            <a:endParaRPr lang="en-US" altLang="en-US" sz="4400" dirty="0">
              <a:solidFill>
                <a:srgbClr val="000000"/>
              </a:solidFill>
              <a:latin typeface="+mj-lt"/>
              <a:cs typeface="Times New Roman" panose="02020603050405020304" pitchFamily="18" charset="0"/>
            </a:endParaRPr>
          </a:p>
        </p:txBody>
      </p:sp>
      <p:sp>
        <p:nvSpPr>
          <p:cNvPr id="12" name="Rounded Rectangle 11"/>
          <p:cNvSpPr/>
          <p:nvPr/>
        </p:nvSpPr>
        <p:spPr>
          <a:xfrm>
            <a:off x="5257800" y="2806795"/>
            <a:ext cx="4191000" cy="65738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anose="02020603050405020304" pitchFamily="18" charset="0"/>
                <a:cs typeface="Times New Roman" panose="02020603050405020304" pitchFamily="18" charset="0"/>
              </a:rPr>
              <a:t>………(1)……..</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11963400" y="2828534"/>
            <a:ext cx="2667000" cy="65738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anose="02020603050405020304" pitchFamily="18" charset="0"/>
                <a:cs typeface="Times New Roman" panose="02020603050405020304" pitchFamily="18" charset="0"/>
              </a:rPr>
              <a:t>……(2)…</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3162300" y="3876512"/>
            <a:ext cx="7277100" cy="65738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anose="02020603050405020304" pitchFamily="18" charset="0"/>
                <a:cs typeface="Times New Roman" panose="02020603050405020304" pitchFamily="18" charset="0"/>
              </a:rPr>
              <a:t>…………….…(3)………..……..</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1559560" y="5560945"/>
            <a:ext cx="14859000" cy="4154984"/>
          </a:xfrm>
          <a:prstGeom prst="rect">
            <a:avLst/>
          </a:prstGeom>
        </p:spPr>
        <p:txBody>
          <a:bodyPr wrap="square">
            <a:spAutoFit/>
          </a:bodyPr>
          <a:lstStyle/>
          <a:p>
            <a:pPr algn="just" eaLnBrk="0" fontAlgn="base" hangingPunct="0">
              <a:lnSpc>
                <a:spcPct val="150000"/>
              </a:lnSpc>
              <a:spcBef>
                <a:spcPct val="20000"/>
              </a:spcBef>
              <a:spcAft>
                <a:spcPct val="0"/>
              </a:spcAft>
            </a:pPr>
            <a:r>
              <a:rPr lang="vi-VN" altLang="en-US" sz="4400" dirty="0" smtClean="0">
                <a:solidFill>
                  <a:srgbClr val="000000"/>
                </a:solidFill>
                <a:latin typeface="Times New Roman" panose="02020603050405020304" pitchFamily="18" charset="0"/>
                <a:cs typeface="Times New Roman" panose="02020603050405020304" pitchFamily="18" charset="0"/>
              </a:rPr>
              <a:t>- </a:t>
            </a:r>
            <a:r>
              <a:rPr lang="vi-VN" altLang="en-US" sz="4400" dirty="0">
                <a:solidFill>
                  <a:srgbClr val="000000"/>
                </a:solidFill>
                <a:latin typeface="Times New Roman" panose="02020603050405020304" pitchFamily="18" charset="0"/>
                <a:cs typeface="Times New Roman" panose="02020603050405020304" pitchFamily="18" charset="0"/>
              </a:rPr>
              <a:t>Truyện đồng thoại là truyện viết cho </a:t>
            </a:r>
            <a:r>
              <a:rPr lang="vi-VN" altLang="en-US" sz="4400" dirty="0">
                <a:solidFill>
                  <a:srgbClr val="FF0000"/>
                </a:solidFill>
                <a:latin typeface="Times New Roman" panose="02020603050405020304" pitchFamily="18" charset="0"/>
                <a:cs typeface="Times New Roman" panose="02020603050405020304" pitchFamily="18" charset="0"/>
              </a:rPr>
              <a:t>trẻ em</a:t>
            </a:r>
            <a:r>
              <a:rPr lang="vi-VN" altLang="en-US" sz="4400" dirty="0">
                <a:solidFill>
                  <a:srgbClr val="000000"/>
                </a:solidFill>
                <a:latin typeface="Times New Roman" panose="02020603050405020304" pitchFamily="18" charset="0"/>
                <a:cs typeface="Times New Roman" panose="02020603050405020304" pitchFamily="18" charset="0"/>
              </a:rPr>
              <a:t>, có nhân vật thường là </a:t>
            </a:r>
            <a:r>
              <a:rPr lang="vi-VN" altLang="en-US" sz="4400" dirty="0">
                <a:solidFill>
                  <a:srgbClr val="FF0000"/>
                </a:solidFill>
                <a:latin typeface="Times New Roman" panose="02020603050405020304" pitchFamily="18" charset="0"/>
                <a:cs typeface="Times New Roman" panose="02020603050405020304" pitchFamily="18" charset="0"/>
              </a:rPr>
              <a:t>loài vật hoặc đồ vật </a:t>
            </a:r>
            <a:r>
              <a:rPr lang="vi-VN" altLang="en-US" sz="4400" dirty="0">
                <a:solidFill>
                  <a:srgbClr val="000000"/>
                </a:solidFill>
                <a:latin typeface="Times New Roman" panose="02020603050405020304" pitchFamily="18" charset="0"/>
                <a:cs typeface="Times New Roman" panose="02020603050405020304" pitchFamily="18" charset="0"/>
              </a:rPr>
              <a:t>được nhân cách hoá. Các nhân vật này vừa mang những đặc tính vốn có </a:t>
            </a:r>
            <a:r>
              <a:rPr lang="vi-VN" altLang="en-US" sz="4400" dirty="0" smtClean="0">
                <a:solidFill>
                  <a:srgbClr val="000000"/>
                </a:solidFill>
                <a:latin typeface="Times New Roman" panose="02020603050405020304" pitchFamily="18" charset="0"/>
                <a:cs typeface="Times New Roman" panose="02020603050405020304" pitchFamily="18" charset="0"/>
              </a:rPr>
              <a:t>c</a:t>
            </a:r>
            <a:r>
              <a:rPr lang="en-US" altLang="en-US" sz="4400" dirty="0" smtClean="0">
                <a:solidFill>
                  <a:srgbClr val="000000"/>
                </a:solidFill>
                <a:latin typeface="Times New Roman" panose="02020603050405020304" pitchFamily="18" charset="0"/>
                <a:cs typeface="Times New Roman" panose="02020603050405020304" pitchFamily="18" charset="0"/>
              </a:rPr>
              <a:t>ủ</a:t>
            </a:r>
            <a:r>
              <a:rPr lang="vi-VN" altLang="en-US" sz="4400" dirty="0" smtClean="0">
                <a:solidFill>
                  <a:srgbClr val="000000"/>
                </a:solidFill>
                <a:latin typeface="Times New Roman" panose="02020603050405020304" pitchFamily="18" charset="0"/>
                <a:cs typeface="Times New Roman" panose="02020603050405020304" pitchFamily="18" charset="0"/>
              </a:rPr>
              <a:t>a </a:t>
            </a:r>
            <a:r>
              <a:rPr lang="vi-VN" altLang="en-US" sz="4400" dirty="0">
                <a:solidFill>
                  <a:srgbClr val="FF0000"/>
                </a:solidFill>
                <a:latin typeface="Times New Roman" panose="02020603050405020304" pitchFamily="18" charset="0"/>
                <a:cs typeface="Times New Roman" panose="02020603050405020304" pitchFamily="18" charset="0"/>
              </a:rPr>
              <a:t>loài vật hoặc đồ vật </a:t>
            </a:r>
            <a:r>
              <a:rPr lang="vi-VN" altLang="en-US" sz="4400" dirty="0">
                <a:solidFill>
                  <a:srgbClr val="000000"/>
                </a:solidFill>
                <a:latin typeface="Times New Roman" panose="02020603050405020304" pitchFamily="18" charset="0"/>
                <a:cs typeface="Times New Roman" panose="02020603050405020304" pitchFamily="18" charset="0"/>
              </a:rPr>
              <a:t>vừa mang đặc điểm của </a:t>
            </a:r>
            <a:r>
              <a:rPr lang="vi-VN" altLang="en-US" sz="4400" dirty="0">
                <a:solidFill>
                  <a:srgbClr val="FF0000"/>
                </a:solidFill>
                <a:latin typeface="Times New Roman" panose="02020603050405020304" pitchFamily="18" charset="0"/>
                <a:cs typeface="Times New Roman" panose="02020603050405020304" pitchFamily="18" charset="0"/>
              </a:rPr>
              <a:t>con người</a:t>
            </a:r>
            <a:r>
              <a:rPr lang="vi-VN" altLang="en-US" sz="4400" dirty="0">
                <a:solidFill>
                  <a:srgbClr val="000000"/>
                </a:solidFill>
                <a:latin typeface="Times New Roman" panose="02020603050405020304" pitchFamily="18" charset="0"/>
                <a:cs typeface="Times New Roman" panose="02020603050405020304" pitchFamily="18" charset="0"/>
              </a:rPr>
              <a:t>.</a:t>
            </a:r>
            <a:endParaRPr lang="en-US" altLang="en-US" sz="4400" dirty="0">
              <a:solidFill>
                <a:srgbClr val="000000"/>
              </a:solidFill>
              <a:cs typeface="Times New Roman" panose="02020603050405020304" pitchFamily="18" charset="0"/>
            </a:endParaRPr>
          </a:p>
        </p:txBody>
      </p:sp>
      <p:sp>
        <p:nvSpPr>
          <p:cNvPr id="17" name="Rounded Rectangle 16"/>
          <p:cNvSpPr/>
          <p:nvPr/>
        </p:nvSpPr>
        <p:spPr>
          <a:xfrm>
            <a:off x="10210800" y="5884839"/>
            <a:ext cx="1524000" cy="65738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anose="02020603050405020304" pitchFamily="18" charset="0"/>
                <a:cs typeface="Times New Roman" panose="02020603050405020304" pitchFamily="18" charset="0"/>
              </a:rPr>
              <a:t>...(4)..</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2133600" y="6803172"/>
            <a:ext cx="4495800" cy="65738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anose="02020603050405020304" pitchFamily="18" charset="0"/>
                <a:cs typeface="Times New Roman" panose="02020603050405020304" pitchFamily="18" charset="0"/>
              </a:rPr>
              <a:t>………..(5)……….</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19" name="Rounded Rectangle 18"/>
          <p:cNvSpPr/>
          <p:nvPr/>
        </p:nvSpPr>
        <p:spPr>
          <a:xfrm>
            <a:off x="9372600" y="7864763"/>
            <a:ext cx="4572000" cy="657388"/>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anose="02020603050405020304" pitchFamily="18" charset="0"/>
                <a:cs typeface="Times New Roman" panose="02020603050405020304" pitchFamily="18" charset="0"/>
              </a:rPr>
              <a:t>………..(6)……….</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4686300" y="8905712"/>
            <a:ext cx="2667000" cy="657388"/>
          </a:xfrm>
          <a:prstGeom prst="roundRect">
            <a:avLst/>
          </a:prstGeom>
          <a:solidFill>
            <a:srgbClr val="C9E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anose="02020603050405020304" pitchFamily="18" charset="0"/>
                <a:cs typeface="Times New Roman" panose="02020603050405020304" pitchFamily="18" charset="0"/>
              </a:rPr>
              <a:t>……(7)…</a:t>
            </a:r>
            <a:endParaRPr lang="en-US"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054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3"/>
                                        </p:tgtEl>
                                      </p:cBhvr>
                                    </p:animEffect>
                                    <p:set>
                                      <p:cBhvr>
                                        <p:cTn id="12" dur="1" fill="hold">
                                          <p:stCondLst>
                                            <p:cond delay="19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grpId="0" nodeType="clickEffect">
                                  <p:stCondLst>
                                    <p:cond delay="0"/>
                                  </p:stCondLst>
                                  <p:childTnLst>
                                    <p:animEffect transition="out" filter="wheel(1)">
                                      <p:cBhvr>
                                        <p:cTn id="16" dur="2000"/>
                                        <p:tgtEl>
                                          <p:spTgt spid="14"/>
                                        </p:tgtEl>
                                      </p:cBhvr>
                                    </p:animEffect>
                                    <p:set>
                                      <p:cBhvr>
                                        <p:cTn id="17" dur="1" fill="hold">
                                          <p:stCondLst>
                                            <p:cond delay="19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6" presetClass="exit" presetSubtype="0" fill="hold" grpId="0" nodeType="clickEffect">
                                  <p:stCondLst>
                                    <p:cond delay="0"/>
                                  </p:stCondLst>
                                  <p:childTnLst>
                                    <p:animEffect transition="out" filter="wipe(down)">
                                      <p:cBhvr>
                                        <p:cTn id="21" dur="180" accel="50000">
                                          <p:stCondLst>
                                            <p:cond delay="1820"/>
                                          </p:stCondLst>
                                        </p:cTn>
                                        <p:tgtEl>
                                          <p:spTgt spid="17"/>
                                        </p:tgtEl>
                                      </p:cBhvr>
                                    </p:animEffect>
                                    <p:anim calcmode="lin" valueType="num">
                                      <p:cBhvr>
                                        <p:cTn id="22" dur="1822" tmFilter="0,0; 0.14,0.31; 0.43,0.73; 0.71,0.91; 1.0,1.0">
                                          <p:stCondLst>
                                            <p:cond delay="0"/>
                                          </p:stCondLst>
                                        </p:cTn>
                                        <p:tgtEl>
                                          <p:spTgt spid="17"/>
                                        </p:tgtEl>
                                        <p:attrNameLst>
                                          <p:attrName>ppt_x</p:attrName>
                                        </p:attrNameLst>
                                      </p:cBhvr>
                                      <p:tavLst>
                                        <p:tav tm="0">
                                          <p:val>
                                            <p:strVal val="ppt_x"/>
                                          </p:val>
                                        </p:tav>
                                        <p:tav tm="100000">
                                          <p:val>
                                            <p:strVal val="#ppt_x+0.25"/>
                                          </p:val>
                                        </p:tav>
                                      </p:tavLst>
                                    </p:anim>
                                    <p:anim calcmode="lin" valueType="num">
                                      <p:cBhvr>
                                        <p:cTn id="23" dur="178">
                                          <p:stCondLst>
                                            <p:cond delay="1822"/>
                                          </p:stCondLst>
                                        </p:cTn>
                                        <p:tgtEl>
                                          <p:spTgt spid="17"/>
                                        </p:tgtEl>
                                        <p:attrNameLst>
                                          <p:attrName>ppt_x</p:attrName>
                                        </p:attrNameLst>
                                      </p:cBhvr>
                                      <p:tavLst>
                                        <p:tav tm="0">
                                          <p:val>
                                            <p:strVal val="ppt_x"/>
                                          </p:val>
                                        </p:tav>
                                        <p:tav tm="100000">
                                          <p:val>
                                            <p:strVal val="ppt_x"/>
                                          </p:val>
                                        </p:tav>
                                      </p:tavLst>
                                    </p:anim>
                                    <p:anim calcmode="lin" valueType="num">
                                      <p:cBhvr>
                                        <p:cTn id="24" dur="664" tmFilter="0.0,0.0;0.25,0.07;0.50,0.2;0.75,0.467;1.0,1.0">
                                          <p:stCondLst>
                                            <p:cond delay="0"/>
                                          </p:stCondLst>
                                        </p:cTn>
                                        <p:tgtEl>
                                          <p:spTgt spid="1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5" dur="664" tmFilter="0, 0; 0.125,0.2665; 0.25,0.4; 0.375,0.465; 0.5,0.5;  0.625,0.535; 0.75,0.6; 0.875,0.7335; 1,1">
                                          <p:stCondLst>
                                            <p:cond delay="664"/>
                                          </p:stCondLst>
                                        </p:cTn>
                                        <p:tgtEl>
                                          <p:spTgt spid="1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6" dur="332" tmFilter="0, 0; 0.125,0.2665; 0.25,0.4; 0.375,0.465; 0.5,0.5;  0.625,0.535; 0.75,0.6; 0.875,0.7335; 1,1">
                                          <p:stCondLst>
                                            <p:cond delay="1324"/>
                                          </p:stCondLst>
                                        </p:cTn>
                                        <p:tgtEl>
                                          <p:spTgt spid="1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7" dur="164" tmFilter="0, 0; 0.125,0.2665; 0.25,0.4; 0.375,0.465; 0.5,0.5;  0.625,0.535; 0.75,0.6; 0.875,0.7335; 1,1">
                                          <p:stCondLst>
                                            <p:cond delay="1656"/>
                                          </p:stCondLst>
                                        </p:cTn>
                                        <p:tgtEl>
                                          <p:spTgt spid="1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8" dur="180" accel="50000">
                                          <p:stCondLst>
                                            <p:cond delay="1820"/>
                                          </p:stCondLst>
                                        </p:cTn>
                                        <p:tgtEl>
                                          <p:spTgt spid="17"/>
                                        </p:tgtEl>
                                        <p:attrNameLst>
                                          <p:attrName>ppt_y</p:attrName>
                                        </p:attrNameLst>
                                      </p:cBhvr>
                                      <p:tavLst>
                                        <p:tav tm="0">
                                          <p:val>
                                            <p:strVal val="ppt_y"/>
                                          </p:val>
                                        </p:tav>
                                        <p:tav tm="100000">
                                          <p:val>
                                            <p:strVal val="ppt_y+ppt_h"/>
                                          </p:val>
                                        </p:tav>
                                      </p:tavLst>
                                    </p:anim>
                                    <p:animScale>
                                      <p:cBhvr>
                                        <p:cTn id="29" dur="26">
                                          <p:stCondLst>
                                            <p:cond delay="620"/>
                                          </p:stCondLst>
                                        </p:cTn>
                                        <p:tgtEl>
                                          <p:spTgt spid="17"/>
                                        </p:tgtEl>
                                      </p:cBhvr>
                                      <p:to x="100000" y="60000"/>
                                    </p:animScale>
                                    <p:animScale>
                                      <p:cBhvr>
                                        <p:cTn id="30" dur="166" decel="50000">
                                          <p:stCondLst>
                                            <p:cond delay="646"/>
                                          </p:stCondLst>
                                        </p:cTn>
                                        <p:tgtEl>
                                          <p:spTgt spid="17"/>
                                        </p:tgtEl>
                                      </p:cBhvr>
                                      <p:to x="100000" y="100000"/>
                                    </p:animScale>
                                    <p:animScale>
                                      <p:cBhvr>
                                        <p:cTn id="31" dur="26">
                                          <p:stCondLst>
                                            <p:cond delay="1312"/>
                                          </p:stCondLst>
                                        </p:cTn>
                                        <p:tgtEl>
                                          <p:spTgt spid="17"/>
                                        </p:tgtEl>
                                      </p:cBhvr>
                                      <p:to x="100000" y="80000"/>
                                    </p:animScale>
                                    <p:animScale>
                                      <p:cBhvr>
                                        <p:cTn id="32" dur="166" decel="50000">
                                          <p:stCondLst>
                                            <p:cond delay="1338"/>
                                          </p:stCondLst>
                                        </p:cTn>
                                        <p:tgtEl>
                                          <p:spTgt spid="17"/>
                                        </p:tgtEl>
                                      </p:cBhvr>
                                      <p:to x="100000" y="100000"/>
                                    </p:animScale>
                                    <p:animScale>
                                      <p:cBhvr>
                                        <p:cTn id="33" dur="26">
                                          <p:stCondLst>
                                            <p:cond delay="1642"/>
                                          </p:stCondLst>
                                        </p:cTn>
                                        <p:tgtEl>
                                          <p:spTgt spid="17"/>
                                        </p:tgtEl>
                                      </p:cBhvr>
                                      <p:to x="100000" y="90000"/>
                                    </p:animScale>
                                    <p:animScale>
                                      <p:cBhvr>
                                        <p:cTn id="34" dur="166" decel="50000">
                                          <p:stCondLst>
                                            <p:cond delay="1668"/>
                                          </p:stCondLst>
                                        </p:cTn>
                                        <p:tgtEl>
                                          <p:spTgt spid="17"/>
                                        </p:tgtEl>
                                      </p:cBhvr>
                                      <p:to x="100000" y="100000"/>
                                    </p:animScale>
                                    <p:animScale>
                                      <p:cBhvr>
                                        <p:cTn id="35" dur="26">
                                          <p:stCondLst>
                                            <p:cond delay="1808"/>
                                          </p:stCondLst>
                                        </p:cTn>
                                        <p:tgtEl>
                                          <p:spTgt spid="17"/>
                                        </p:tgtEl>
                                      </p:cBhvr>
                                      <p:to x="100000" y="95000"/>
                                    </p:animScale>
                                    <p:animScale>
                                      <p:cBhvr>
                                        <p:cTn id="36" dur="166" decel="50000">
                                          <p:stCondLst>
                                            <p:cond delay="1834"/>
                                          </p:stCondLst>
                                        </p:cTn>
                                        <p:tgtEl>
                                          <p:spTgt spid="17"/>
                                        </p:tgtEl>
                                      </p:cBhvr>
                                      <p:to x="100000" y="100000"/>
                                    </p:animScale>
                                    <p:set>
                                      <p:cBhvr>
                                        <p:cTn id="37" dur="1" fill="hold">
                                          <p:stCondLst>
                                            <p:cond delay="1999"/>
                                          </p:stCondLst>
                                        </p:cTn>
                                        <p:tgtEl>
                                          <p:spTgt spid="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1" presetClass="exit" presetSubtype="0" fill="hold" grpId="0" nodeType="clickEffect">
                                  <p:stCondLst>
                                    <p:cond delay="0"/>
                                  </p:stCondLst>
                                  <p:childTnLst>
                                    <p:anim calcmode="lin" valueType="num">
                                      <p:cBhvr>
                                        <p:cTn id="41" dur="1000"/>
                                        <p:tgtEl>
                                          <p:spTgt spid="18"/>
                                        </p:tgtEl>
                                        <p:attrNameLst>
                                          <p:attrName>ppt_w</p:attrName>
                                        </p:attrNameLst>
                                      </p:cBhvr>
                                      <p:tavLst>
                                        <p:tav tm="0">
                                          <p:val>
                                            <p:strVal val="ppt_w"/>
                                          </p:val>
                                        </p:tav>
                                        <p:tav tm="100000">
                                          <p:val>
                                            <p:fltVal val="0"/>
                                          </p:val>
                                        </p:tav>
                                      </p:tavLst>
                                    </p:anim>
                                    <p:anim calcmode="lin" valueType="num">
                                      <p:cBhvr>
                                        <p:cTn id="42" dur="1000"/>
                                        <p:tgtEl>
                                          <p:spTgt spid="18"/>
                                        </p:tgtEl>
                                        <p:attrNameLst>
                                          <p:attrName>ppt_h</p:attrName>
                                        </p:attrNameLst>
                                      </p:cBhvr>
                                      <p:tavLst>
                                        <p:tav tm="0">
                                          <p:val>
                                            <p:strVal val="ppt_h"/>
                                          </p:val>
                                        </p:tav>
                                        <p:tav tm="100000">
                                          <p:val>
                                            <p:fltVal val="0"/>
                                          </p:val>
                                        </p:tav>
                                      </p:tavLst>
                                    </p:anim>
                                    <p:anim calcmode="lin" valueType="num">
                                      <p:cBhvr>
                                        <p:cTn id="43" dur="1000"/>
                                        <p:tgtEl>
                                          <p:spTgt spid="18"/>
                                        </p:tgtEl>
                                        <p:attrNameLst>
                                          <p:attrName>style.rotation</p:attrName>
                                        </p:attrNameLst>
                                      </p:cBhvr>
                                      <p:tavLst>
                                        <p:tav tm="0">
                                          <p:val>
                                            <p:fltVal val="0"/>
                                          </p:val>
                                        </p:tav>
                                        <p:tav tm="100000">
                                          <p:val>
                                            <p:fltVal val="90"/>
                                          </p:val>
                                        </p:tav>
                                      </p:tavLst>
                                    </p:anim>
                                    <p:animEffect transition="out" filter="fade">
                                      <p:cBhvr>
                                        <p:cTn id="44" dur="1000"/>
                                        <p:tgtEl>
                                          <p:spTgt spid="18"/>
                                        </p:tgtEl>
                                      </p:cBhvr>
                                    </p:animEffect>
                                    <p:set>
                                      <p:cBhvr>
                                        <p:cTn id="45" dur="1" fill="hold">
                                          <p:stCondLst>
                                            <p:cond delay="999"/>
                                          </p:stCondLst>
                                        </p:cTn>
                                        <p:tgtEl>
                                          <p:spTgt spid="1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grpId="0" nodeType="clickEffect">
                                  <p:stCondLst>
                                    <p:cond delay="0"/>
                                  </p:stCondLst>
                                  <p:childTnLst>
                                    <p:anim calcmode="lin" valueType="num">
                                      <p:cBhvr additive="base">
                                        <p:cTn id="49" dur="500"/>
                                        <p:tgtEl>
                                          <p:spTgt spid="19"/>
                                        </p:tgtEl>
                                        <p:attrNameLst>
                                          <p:attrName>ppt_x</p:attrName>
                                        </p:attrNameLst>
                                      </p:cBhvr>
                                      <p:tavLst>
                                        <p:tav tm="0">
                                          <p:val>
                                            <p:strVal val="ppt_x"/>
                                          </p:val>
                                        </p:tav>
                                        <p:tav tm="100000">
                                          <p:val>
                                            <p:strVal val="ppt_x"/>
                                          </p:val>
                                        </p:tav>
                                      </p:tavLst>
                                    </p:anim>
                                    <p:anim calcmode="lin" valueType="num">
                                      <p:cBhvr additive="base">
                                        <p:cTn id="50" dur="500"/>
                                        <p:tgtEl>
                                          <p:spTgt spid="19"/>
                                        </p:tgtEl>
                                        <p:attrNameLst>
                                          <p:attrName>ppt_y</p:attrName>
                                        </p:attrNameLst>
                                      </p:cBhvr>
                                      <p:tavLst>
                                        <p:tav tm="0">
                                          <p:val>
                                            <p:strVal val="ppt_y"/>
                                          </p:val>
                                        </p:tav>
                                        <p:tav tm="100000">
                                          <p:val>
                                            <p:strVal val="1+ppt_h/2"/>
                                          </p:val>
                                        </p:tav>
                                      </p:tavLst>
                                    </p:anim>
                                    <p:set>
                                      <p:cBhvr>
                                        <p:cTn id="51" dur="1" fill="hold">
                                          <p:stCondLst>
                                            <p:cond delay="499"/>
                                          </p:stCondLst>
                                        </p:cTn>
                                        <p:tgtEl>
                                          <p:spTgt spid="1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4" presetClass="exit" presetSubtype="10" fill="hold" grpId="0" nodeType="clickEffect">
                                  <p:stCondLst>
                                    <p:cond delay="0"/>
                                  </p:stCondLst>
                                  <p:childTnLst>
                                    <p:animEffect transition="out" filter="randombar(horizontal)">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animBg="1"/>
      <p:bldP spid="18" grpId="0" animBg="1"/>
      <p:bldP spid="19"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701008" y="495300"/>
            <a:ext cx="14552356" cy="8581261"/>
          </a:xfrm>
          <a:prstGeom prst="rect">
            <a:avLst/>
          </a:prstGeom>
        </p:spPr>
      </p:pic>
      <p:pic>
        <p:nvPicPr>
          <p:cNvPr id="2" name="Picture 1"/>
          <p:cNvPicPr>
            <a:picLocks noChangeAspect="1"/>
          </p:cNvPicPr>
          <p:nvPr/>
        </p:nvPicPr>
        <p:blipFill>
          <a:blip r:embed="rId10"/>
          <a:stretch>
            <a:fillRect/>
          </a:stretch>
        </p:blipFill>
        <p:spPr>
          <a:xfrm>
            <a:off x="9296400" y="2019300"/>
            <a:ext cx="4182218" cy="1609483"/>
          </a:xfrm>
          <a:prstGeom prst="rect">
            <a:avLst/>
          </a:prstGeom>
        </p:spPr>
      </p:pic>
      <p:pic>
        <p:nvPicPr>
          <p:cNvPr id="9" name="Picture 8"/>
          <p:cNvPicPr>
            <a:picLocks noChangeAspect="1"/>
          </p:cNvPicPr>
          <p:nvPr/>
        </p:nvPicPr>
        <p:blipFill rotWithShape="1">
          <a:blip r:embed="rId11"/>
          <a:srcRect t="2244"/>
          <a:stretch/>
        </p:blipFill>
        <p:spPr>
          <a:xfrm>
            <a:off x="269634" y="5028180"/>
            <a:ext cx="7350366" cy="5030740"/>
          </a:xfrm>
          <a:prstGeom prst="rect">
            <a:avLst/>
          </a:prstGeom>
        </p:spPr>
      </p:pic>
      <p:sp>
        <p:nvSpPr>
          <p:cNvPr id="13" name="TextBox 12"/>
          <p:cNvSpPr txBox="1">
            <a:spLocks noChangeArrowheads="1"/>
          </p:cNvSpPr>
          <p:nvPr/>
        </p:nvSpPr>
        <p:spPr bwMode="auto">
          <a:xfrm>
            <a:off x="7620000" y="3314700"/>
            <a:ext cx="8651634"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marL="571500" indent="-571500" algn="just" eaLnBrk="0" fontAlgn="base" hangingPunct="0">
              <a:spcBef>
                <a:spcPct val="20000"/>
              </a:spcBef>
              <a:spcAft>
                <a:spcPct val="0"/>
              </a:spcAft>
              <a:buFontTx/>
              <a:buChar char="-"/>
            </a:pPr>
            <a:r>
              <a:rPr lang="en-US" altLang="en-US" sz="4200" b="1" dirty="0" smtClean="0">
                <a:solidFill>
                  <a:srgbClr val="000000"/>
                </a:solidFill>
                <a:latin typeface="Times New Roman" panose="02020603050405020304" pitchFamily="18" charset="0"/>
                <a:cs typeface="Times New Roman" panose="02020603050405020304" pitchFamily="18" charset="0"/>
              </a:rPr>
              <a:t>GV chia </a:t>
            </a:r>
            <a:r>
              <a:rPr lang="en-US" altLang="en-US" sz="4200" b="1" dirty="0" err="1" smtClean="0">
                <a:solidFill>
                  <a:srgbClr val="000000"/>
                </a:solidFill>
                <a:latin typeface="Times New Roman" panose="02020603050405020304" pitchFamily="18" charset="0"/>
                <a:cs typeface="Times New Roman" panose="02020603050405020304" pitchFamily="18" charset="0"/>
              </a:rPr>
              <a:t>lớp</a:t>
            </a:r>
            <a:r>
              <a:rPr lang="en-US" altLang="en-US" sz="4200" b="1" dirty="0" smtClean="0">
                <a:solidFill>
                  <a:srgbClr val="000000"/>
                </a:solidFill>
                <a:latin typeface="Times New Roman" panose="02020603050405020304" pitchFamily="18" charset="0"/>
                <a:cs typeface="Times New Roman" panose="02020603050405020304" pitchFamily="18" charset="0"/>
              </a:rPr>
              <a:t> </a:t>
            </a:r>
            <a:r>
              <a:rPr lang="en-US" altLang="en-US" sz="4200" b="1" dirty="0" err="1" smtClean="0">
                <a:solidFill>
                  <a:srgbClr val="000000"/>
                </a:solidFill>
                <a:latin typeface="Times New Roman" panose="02020603050405020304" pitchFamily="18" charset="0"/>
                <a:cs typeface="Times New Roman" panose="02020603050405020304" pitchFamily="18" charset="0"/>
              </a:rPr>
              <a:t>thành</a:t>
            </a:r>
            <a:r>
              <a:rPr lang="en-US" altLang="en-US" sz="4200" b="1" dirty="0" smtClean="0">
                <a:solidFill>
                  <a:srgbClr val="000000"/>
                </a:solidFill>
                <a:latin typeface="Times New Roman" panose="02020603050405020304" pitchFamily="18" charset="0"/>
                <a:cs typeface="Times New Roman" panose="02020603050405020304" pitchFamily="18" charset="0"/>
              </a:rPr>
              <a:t> 4 </a:t>
            </a:r>
            <a:r>
              <a:rPr lang="en-US" altLang="en-US" sz="4200" b="1" dirty="0" err="1" smtClean="0">
                <a:solidFill>
                  <a:srgbClr val="000000"/>
                </a:solidFill>
                <a:latin typeface="Times New Roman" panose="02020603050405020304" pitchFamily="18" charset="0"/>
                <a:cs typeface="Times New Roman" panose="02020603050405020304" pitchFamily="18" charset="0"/>
              </a:rPr>
              <a:t>nhóm</a:t>
            </a:r>
            <a:endParaRPr lang="en-US" altLang="en-US" sz="4200" b="1" dirty="0" smtClean="0">
              <a:solidFill>
                <a:srgbClr val="000000"/>
              </a:solidFill>
              <a:latin typeface="Times New Roman" panose="02020603050405020304" pitchFamily="18" charset="0"/>
              <a:cs typeface="Times New Roman" panose="02020603050405020304" pitchFamily="18" charset="0"/>
            </a:endParaRPr>
          </a:p>
          <a:p>
            <a:pPr marL="571500" indent="-571500" algn="just" eaLnBrk="0" fontAlgn="base" hangingPunct="0">
              <a:spcBef>
                <a:spcPct val="20000"/>
              </a:spcBef>
              <a:spcAft>
                <a:spcPct val="0"/>
              </a:spcAft>
              <a:buFontTx/>
              <a:buChar char="-"/>
            </a:pPr>
            <a:r>
              <a:rPr lang="en-US" altLang="en-US" sz="4200" b="1" dirty="0" err="1" smtClean="0">
                <a:solidFill>
                  <a:srgbClr val="000000"/>
                </a:solidFill>
                <a:latin typeface="Times New Roman" panose="02020603050405020304" pitchFamily="18" charset="0"/>
                <a:cs typeface="Times New Roman" panose="02020603050405020304" pitchFamily="18" charset="0"/>
              </a:rPr>
              <a:t>Yêu</a:t>
            </a:r>
            <a:r>
              <a:rPr lang="en-US" altLang="en-US" sz="4200" b="1" dirty="0" smtClean="0">
                <a:solidFill>
                  <a:srgbClr val="000000"/>
                </a:solidFill>
                <a:latin typeface="Times New Roman" panose="02020603050405020304" pitchFamily="18" charset="0"/>
                <a:cs typeface="Times New Roman" panose="02020603050405020304" pitchFamily="18" charset="0"/>
              </a:rPr>
              <a:t> </a:t>
            </a:r>
            <a:r>
              <a:rPr lang="en-US" altLang="en-US" sz="4200" b="1" dirty="0" err="1" smtClean="0">
                <a:solidFill>
                  <a:srgbClr val="000000"/>
                </a:solidFill>
                <a:latin typeface="Times New Roman" panose="02020603050405020304" pitchFamily="18" charset="0"/>
                <a:cs typeface="Times New Roman" panose="02020603050405020304" pitchFamily="18" charset="0"/>
              </a:rPr>
              <a:t>cầu</a:t>
            </a:r>
            <a:r>
              <a:rPr lang="en-US" altLang="en-US" sz="4200" dirty="0" smtClean="0">
                <a:solidFill>
                  <a:srgbClr val="000000"/>
                </a:solidFill>
                <a:latin typeface="Times New Roman" panose="02020603050405020304" pitchFamily="18" charset="0"/>
                <a:cs typeface="Times New Roman" panose="02020603050405020304" pitchFamily="18" charset="0"/>
              </a:rPr>
              <a:t>: </a:t>
            </a:r>
            <a:r>
              <a:rPr lang="en-US" altLang="en-US" sz="4200" dirty="0" err="1" smtClean="0">
                <a:solidFill>
                  <a:srgbClr val="000000"/>
                </a:solidFill>
                <a:latin typeface="Times New Roman" panose="02020603050405020304" pitchFamily="18" charset="0"/>
                <a:cs typeface="Times New Roman" panose="02020603050405020304" pitchFamily="18" charset="0"/>
              </a:rPr>
              <a:t>tìm</a:t>
            </a:r>
            <a:r>
              <a:rPr lang="en-US" altLang="en-US" sz="4200" dirty="0" smtClean="0">
                <a:solidFill>
                  <a:srgbClr val="000000"/>
                </a:solidFill>
                <a:latin typeface="Times New Roman" panose="02020603050405020304" pitchFamily="18" charset="0"/>
                <a:cs typeface="Times New Roman" panose="02020603050405020304" pitchFamily="18" charset="0"/>
              </a:rPr>
              <a:t> </a:t>
            </a:r>
            <a:r>
              <a:rPr lang="en-US" altLang="en-US" sz="4200" dirty="0" err="1" smtClean="0">
                <a:solidFill>
                  <a:srgbClr val="000000"/>
                </a:solidFill>
                <a:latin typeface="Times New Roman" panose="02020603050405020304" pitchFamily="18" charset="0"/>
                <a:cs typeface="Times New Roman" panose="02020603050405020304" pitchFamily="18" charset="0"/>
              </a:rPr>
              <a:t>hiểu</a:t>
            </a:r>
            <a:r>
              <a:rPr lang="en-US" altLang="en-US" sz="4200" dirty="0" smtClean="0">
                <a:solidFill>
                  <a:srgbClr val="000000"/>
                </a:solidFill>
                <a:latin typeface="Times New Roman" panose="02020603050405020304" pitchFamily="18" charset="0"/>
                <a:cs typeface="Times New Roman" panose="02020603050405020304" pitchFamily="18" charset="0"/>
              </a:rPr>
              <a:t> </a:t>
            </a:r>
            <a:r>
              <a:rPr lang="en-US" altLang="en-US" sz="4200" dirty="0" err="1" smtClean="0">
                <a:solidFill>
                  <a:srgbClr val="000000"/>
                </a:solidFill>
                <a:latin typeface="Times New Roman" panose="02020603050405020304" pitchFamily="18" charset="0"/>
                <a:cs typeface="Times New Roman" panose="02020603050405020304" pitchFamily="18" charset="0"/>
              </a:rPr>
              <a:t>về</a:t>
            </a:r>
            <a:r>
              <a:rPr lang="en-US" altLang="en-US" sz="4200" dirty="0" smtClean="0">
                <a:solidFill>
                  <a:srgbClr val="000000"/>
                </a:solidFill>
                <a:latin typeface="Times New Roman" panose="02020603050405020304" pitchFamily="18" charset="0"/>
                <a:cs typeface="Times New Roman" panose="02020603050405020304" pitchFamily="18" charset="0"/>
              </a:rPr>
              <a:t> </a:t>
            </a:r>
            <a:r>
              <a:rPr lang="en-US" altLang="en-US" sz="4200" dirty="0" err="1" smtClean="0">
                <a:solidFill>
                  <a:srgbClr val="000000"/>
                </a:solidFill>
                <a:latin typeface="Times New Roman" panose="02020603050405020304" pitchFamily="18" charset="0"/>
                <a:cs typeface="Times New Roman" panose="02020603050405020304" pitchFamily="18" charset="0"/>
              </a:rPr>
              <a:t>đặc</a:t>
            </a:r>
            <a:r>
              <a:rPr lang="en-US" altLang="en-US" sz="4200" dirty="0" smtClean="0">
                <a:solidFill>
                  <a:srgbClr val="000000"/>
                </a:solidFill>
                <a:latin typeface="Times New Roman" panose="02020603050405020304" pitchFamily="18" charset="0"/>
                <a:cs typeface="Times New Roman" panose="02020603050405020304" pitchFamily="18" charset="0"/>
              </a:rPr>
              <a:t> </a:t>
            </a:r>
            <a:r>
              <a:rPr lang="en-US" altLang="en-US" sz="4200" dirty="0" err="1" smtClean="0">
                <a:solidFill>
                  <a:srgbClr val="000000"/>
                </a:solidFill>
                <a:latin typeface="Times New Roman" panose="02020603050405020304" pitchFamily="18" charset="0"/>
                <a:cs typeface="Times New Roman" panose="02020603050405020304" pitchFamily="18" charset="0"/>
              </a:rPr>
              <a:t>điểm</a:t>
            </a:r>
            <a:r>
              <a:rPr lang="en-US" altLang="en-US" sz="4200" dirty="0" smtClean="0">
                <a:solidFill>
                  <a:srgbClr val="000000"/>
                </a:solidFill>
                <a:latin typeface="Times New Roman" panose="02020603050405020304" pitchFamily="18" charset="0"/>
                <a:cs typeface="Times New Roman" panose="02020603050405020304" pitchFamily="18" charset="0"/>
              </a:rPr>
              <a:t> </a:t>
            </a:r>
            <a:r>
              <a:rPr lang="en-US" altLang="en-US" sz="4200" dirty="0" err="1" smtClean="0">
                <a:solidFill>
                  <a:srgbClr val="000000"/>
                </a:solidFill>
                <a:latin typeface="Times New Roman" panose="02020603050405020304" pitchFamily="18" charset="0"/>
                <a:cs typeface="Times New Roman" panose="02020603050405020304" pitchFamily="18" charset="0"/>
              </a:rPr>
              <a:t>của</a:t>
            </a:r>
            <a:r>
              <a:rPr lang="en-US" altLang="en-US" sz="4200" dirty="0" smtClean="0">
                <a:solidFill>
                  <a:srgbClr val="000000"/>
                </a:solidFill>
                <a:latin typeface="Times New Roman" panose="02020603050405020304" pitchFamily="18" charset="0"/>
                <a:cs typeface="Times New Roman" panose="02020603050405020304" pitchFamily="18" charset="0"/>
              </a:rPr>
              <a:t> </a:t>
            </a:r>
            <a:r>
              <a:rPr lang="en-US" altLang="en-US" sz="4200" dirty="0" err="1" smtClean="0">
                <a:solidFill>
                  <a:srgbClr val="000000"/>
                </a:solidFill>
                <a:latin typeface="Times New Roman" panose="02020603050405020304" pitchFamily="18" charset="0"/>
                <a:cs typeface="Times New Roman" panose="02020603050405020304" pitchFamily="18" charset="0"/>
              </a:rPr>
              <a:t>truyện</a:t>
            </a:r>
            <a:r>
              <a:rPr lang="en-US" altLang="en-US" sz="4200" dirty="0" smtClean="0">
                <a:solidFill>
                  <a:srgbClr val="000000"/>
                </a:solidFill>
                <a:latin typeface="Times New Roman" panose="02020603050405020304" pitchFamily="18" charset="0"/>
                <a:cs typeface="Times New Roman" panose="02020603050405020304" pitchFamily="18" charset="0"/>
              </a:rPr>
              <a:t> (</a:t>
            </a:r>
            <a:r>
              <a:rPr lang="en-US" altLang="en-US" sz="4200" dirty="0" err="1" smtClean="0">
                <a:solidFill>
                  <a:srgbClr val="000000"/>
                </a:solidFill>
                <a:latin typeface="Times New Roman" panose="02020603050405020304" pitchFamily="18" charset="0"/>
                <a:cs typeface="Times New Roman" panose="02020603050405020304" pitchFamily="18" charset="0"/>
              </a:rPr>
              <a:t>cốt</a:t>
            </a:r>
            <a:r>
              <a:rPr lang="en-US" altLang="en-US" sz="4200" dirty="0" smtClean="0">
                <a:solidFill>
                  <a:srgbClr val="000000"/>
                </a:solidFill>
                <a:latin typeface="Times New Roman" panose="02020603050405020304" pitchFamily="18" charset="0"/>
                <a:cs typeface="Times New Roman" panose="02020603050405020304" pitchFamily="18" charset="0"/>
              </a:rPr>
              <a:t> </a:t>
            </a:r>
            <a:r>
              <a:rPr lang="en-US" altLang="en-US" sz="4200" dirty="0" err="1" smtClean="0">
                <a:solidFill>
                  <a:srgbClr val="000000"/>
                </a:solidFill>
                <a:latin typeface="Times New Roman" panose="02020603050405020304" pitchFamily="18" charset="0"/>
                <a:cs typeface="Times New Roman" panose="02020603050405020304" pitchFamily="18" charset="0"/>
              </a:rPr>
              <a:t>truyện</a:t>
            </a:r>
            <a:r>
              <a:rPr lang="en-US" altLang="en-US" sz="4200" dirty="0" smtClean="0">
                <a:solidFill>
                  <a:srgbClr val="000000"/>
                </a:solidFill>
                <a:latin typeface="Times New Roman" panose="02020603050405020304" pitchFamily="18" charset="0"/>
                <a:cs typeface="Times New Roman" panose="02020603050405020304" pitchFamily="18" charset="0"/>
              </a:rPr>
              <a:t>, </a:t>
            </a:r>
            <a:r>
              <a:rPr lang="en-US" altLang="en-US" sz="4200" dirty="0" err="1" smtClean="0">
                <a:solidFill>
                  <a:srgbClr val="000000"/>
                </a:solidFill>
                <a:latin typeface="Times New Roman" panose="02020603050405020304" pitchFamily="18" charset="0"/>
                <a:cs typeface="Times New Roman" panose="02020603050405020304" pitchFamily="18" charset="0"/>
              </a:rPr>
              <a:t>nhân</a:t>
            </a:r>
            <a:r>
              <a:rPr lang="en-US" altLang="en-US" sz="4200" dirty="0" smtClean="0">
                <a:solidFill>
                  <a:srgbClr val="000000"/>
                </a:solidFill>
                <a:latin typeface="Times New Roman" panose="02020603050405020304" pitchFamily="18" charset="0"/>
                <a:cs typeface="Times New Roman" panose="02020603050405020304" pitchFamily="18" charset="0"/>
              </a:rPr>
              <a:t> </a:t>
            </a:r>
            <a:r>
              <a:rPr lang="en-US" altLang="en-US" sz="4200" dirty="0" err="1" smtClean="0">
                <a:solidFill>
                  <a:srgbClr val="000000"/>
                </a:solidFill>
                <a:latin typeface="Times New Roman" panose="02020603050405020304" pitchFamily="18" charset="0"/>
                <a:cs typeface="Times New Roman" panose="02020603050405020304" pitchFamily="18" charset="0"/>
              </a:rPr>
              <a:t>vật</a:t>
            </a:r>
            <a:r>
              <a:rPr lang="en-US" altLang="en-US" sz="4200" dirty="0" smtClean="0">
                <a:solidFill>
                  <a:srgbClr val="000000"/>
                </a:solidFill>
                <a:latin typeface="Times New Roman" panose="02020603050405020304" pitchFamily="18" charset="0"/>
                <a:cs typeface="Times New Roman" panose="02020603050405020304" pitchFamily="18" charset="0"/>
              </a:rPr>
              <a:t>, </a:t>
            </a:r>
            <a:r>
              <a:rPr lang="en-US" altLang="en-US" sz="4200" dirty="0" err="1" smtClean="0">
                <a:solidFill>
                  <a:srgbClr val="000000"/>
                </a:solidFill>
                <a:latin typeface="Times New Roman" panose="02020603050405020304" pitchFamily="18" charset="0"/>
                <a:cs typeface="Times New Roman" panose="02020603050405020304" pitchFamily="18" charset="0"/>
              </a:rPr>
              <a:t>người</a:t>
            </a:r>
            <a:r>
              <a:rPr lang="en-US" altLang="en-US" sz="4200" dirty="0" smtClean="0">
                <a:solidFill>
                  <a:srgbClr val="000000"/>
                </a:solidFill>
                <a:latin typeface="Times New Roman" panose="02020603050405020304" pitchFamily="18" charset="0"/>
                <a:cs typeface="Times New Roman" panose="02020603050405020304" pitchFamily="18" charset="0"/>
              </a:rPr>
              <a:t> </a:t>
            </a:r>
            <a:r>
              <a:rPr lang="en-US" altLang="en-US" sz="4200" dirty="0" err="1" smtClean="0">
                <a:solidFill>
                  <a:srgbClr val="000000"/>
                </a:solidFill>
                <a:latin typeface="Times New Roman" panose="02020603050405020304" pitchFamily="18" charset="0"/>
                <a:cs typeface="Times New Roman" panose="02020603050405020304" pitchFamily="18" charset="0"/>
              </a:rPr>
              <a:t>kể</a:t>
            </a:r>
            <a:r>
              <a:rPr lang="en-US" altLang="en-US" sz="4200" dirty="0" smtClean="0">
                <a:solidFill>
                  <a:srgbClr val="000000"/>
                </a:solidFill>
                <a:latin typeface="Times New Roman" panose="02020603050405020304" pitchFamily="18" charset="0"/>
                <a:cs typeface="Times New Roman" panose="02020603050405020304" pitchFamily="18" charset="0"/>
              </a:rPr>
              <a:t> </a:t>
            </a:r>
            <a:r>
              <a:rPr lang="en-US" altLang="en-US" sz="4200" dirty="0" err="1" smtClean="0">
                <a:solidFill>
                  <a:srgbClr val="000000"/>
                </a:solidFill>
                <a:latin typeface="Times New Roman" panose="02020603050405020304" pitchFamily="18" charset="0"/>
                <a:cs typeface="Times New Roman" panose="02020603050405020304" pitchFamily="18" charset="0"/>
              </a:rPr>
              <a:t>chuyện</a:t>
            </a:r>
            <a:r>
              <a:rPr lang="en-US" altLang="en-US" sz="4200" dirty="0" smtClean="0">
                <a:solidFill>
                  <a:srgbClr val="000000"/>
                </a:solidFill>
                <a:latin typeface="Times New Roman" panose="02020603050405020304" pitchFamily="18" charset="0"/>
                <a:cs typeface="Times New Roman" panose="02020603050405020304" pitchFamily="18" charset="0"/>
              </a:rPr>
              <a:t>, </a:t>
            </a:r>
            <a:r>
              <a:rPr lang="en-US" altLang="en-US" sz="4200" dirty="0" err="1" smtClean="0">
                <a:solidFill>
                  <a:srgbClr val="000000"/>
                </a:solidFill>
                <a:latin typeface="Times New Roman" panose="02020603050405020304" pitchFamily="18" charset="0"/>
                <a:cs typeface="Times New Roman" panose="02020603050405020304" pitchFamily="18" charset="0"/>
              </a:rPr>
              <a:t>lời</a:t>
            </a:r>
            <a:r>
              <a:rPr lang="en-US" altLang="en-US" sz="4200" dirty="0" smtClean="0">
                <a:solidFill>
                  <a:srgbClr val="000000"/>
                </a:solidFill>
                <a:latin typeface="Times New Roman" panose="02020603050405020304" pitchFamily="18" charset="0"/>
                <a:cs typeface="Times New Roman" panose="02020603050405020304" pitchFamily="18" charset="0"/>
              </a:rPr>
              <a:t> </a:t>
            </a:r>
            <a:r>
              <a:rPr lang="en-US" altLang="en-US" sz="4200" dirty="0" err="1" smtClean="0">
                <a:solidFill>
                  <a:srgbClr val="000000"/>
                </a:solidFill>
                <a:latin typeface="Times New Roman" panose="02020603050405020304" pitchFamily="18" charset="0"/>
                <a:cs typeface="Times New Roman" panose="02020603050405020304" pitchFamily="18" charset="0"/>
              </a:rPr>
              <a:t>người</a:t>
            </a:r>
            <a:r>
              <a:rPr lang="en-US" altLang="en-US" sz="4200" dirty="0" smtClean="0">
                <a:solidFill>
                  <a:srgbClr val="000000"/>
                </a:solidFill>
                <a:latin typeface="Times New Roman" panose="02020603050405020304" pitchFamily="18" charset="0"/>
                <a:cs typeface="Times New Roman" panose="02020603050405020304" pitchFamily="18" charset="0"/>
              </a:rPr>
              <a:t> </a:t>
            </a:r>
            <a:r>
              <a:rPr lang="en-US" altLang="en-US" sz="4200" dirty="0" err="1" smtClean="0">
                <a:solidFill>
                  <a:srgbClr val="000000"/>
                </a:solidFill>
                <a:latin typeface="Times New Roman" panose="02020603050405020304" pitchFamily="18" charset="0"/>
                <a:cs typeface="Times New Roman" panose="02020603050405020304" pitchFamily="18" charset="0"/>
              </a:rPr>
              <a:t>kể</a:t>
            </a:r>
            <a:r>
              <a:rPr lang="en-US" altLang="en-US" sz="4200" dirty="0" smtClean="0">
                <a:solidFill>
                  <a:srgbClr val="000000"/>
                </a:solidFill>
                <a:latin typeface="Times New Roman" panose="02020603050405020304" pitchFamily="18" charset="0"/>
                <a:cs typeface="Times New Roman" panose="02020603050405020304" pitchFamily="18" charset="0"/>
              </a:rPr>
              <a:t> </a:t>
            </a:r>
            <a:r>
              <a:rPr lang="en-US" altLang="en-US" sz="4200" dirty="0" err="1" smtClean="0">
                <a:solidFill>
                  <a:srgbClr val="000000"/>
                </a:solidFill>
                <a:latin typeface="Times New Roman" panose="02020603050405020304" pitchFamily="18" charset="0"/>
                <a:cs typeface="Times New Roman" panose="02020603050405020304" pitchFamily="18" charset="0"/>
              </a:rPr>
              <a:t>chuyện</a:t>
            </a:r>
            <a:r>
              <a:rPr lang="en-US" altLang="en-US" sz="4200" dirty="0" smtClean="0">
                <a:solidFill>
                  <a:srgbClr val="000000"/>
                </a:solidFill>
                <a:latin typeface="Times New Roman" panose="02020603050405020304" pitchFamily="18" charset="0"/>
                <a:cs typeface="Times New Roman" panose="02020603050405020304" pitchFamily="18" charset="0"/>
              </a:rPr>
              <a:t> </a:t>
            </a:r>
            <a:r>
              <a:rPr lang="en-US" altLang="en-US" sz="4200" dirty="0" err="1" smtClean="0">
                <a:solidFill>
                  <a:srgbClr val="000000"/>
                </a:solidFill>
                <a:latin typeface="Times New Roman" panose="02020603050405020304" pitchFamily="18" charset="0"/>
                <a:cs typeface="Times New Roman" panose="02020603050405020304" pitchFamily="18" charset="0"/>
              </a:rPr>
              <a:t>và</a:t>
            </a:r>
            <a:r>
              <a:rPr lang="en-US" altLang="en-US" sz="4200" dirty="0" smtClean="0">
                <a:solidFill>
                  <a:srgbClr val="000000"/>
                </a:solidFill>
                <a:latin typeface="Times New Roman" panose="02020603050405020304" pitchFamily="18" charset="0"/>
                <a:cs typeface="Times New Roman" panose="02020603050405020304" pitchFamily="18" charset="0"/>
              </a:rPr>
              <a:t> </a:t>
            </a:r>
            <a:r>
              <a:rPr lang="en-US" altLang="en-US" sz="4200" dirty="0" err="1" smtClean="0">
                <a:solidFill>
                  <a:srgbClr val="000000"/>
                </a:solidFill>
                <a:latin typeface="Times New Roman" panose="02020603050405020304" pitchFamily="18" charset="0"/>
                <a:cs typeface="Times New Roman" panose="02020603050405020304" pitchFamily="18" charset="0"/>
              </a:rPr>
              <a:t>nhân</a:t>
            </a:r>
            <a:r>
              <a:rPr lang="en-US" altLang="en-US" sz="4200" dirty="0" smtClean="0">
                <a:solidFill>
                  <a:srgbClr val="000000"/>
                </a:solidFill>
                <a:latin typeface="Times New Roman" panose="02020603050405020304" pitchFamily="18" charset="0"/>
                <a:cs typeface="Times New Roman" panose="02020603050405020304" pitchFamily="18" charset="0"/>
              </a:rPr>
              <a:t> </a:t>
            </a:r>
            <a:r>
              <a:rPr lang="en-US" altLang="en-US" sz="4200" dirty="0" err="1" smtClean="0">
                <a:solidFill>
                  <a:srgbClr val="000000"/>
                </a:solidFill>
                <a:latin typeface="Times New Roman" panose="02020603050405020304" pitchFamily="18" charset="0"/>
                <a:cs typeface="Times New Roman" panose="02020603050405020304" pitchFamily="18" charset="0"/>
              </a:rPr>
              <a:t>vật</a:t>
            </a:r>
            <a:r>
              <a:rPr lang="en-US" altLang="en-US" sz="4200" dirty="0" smtClean="0">
                <a:solidFill>
                  <a:srgbClr val="000000"/>
                </a:solidFill>
                <a:latin typeface="Times New Roman" panose="02020603050405020304" pitchFamily="18" charset="0"/>
                <a:cs typeface="Times New Roman" panose="02020603050405020304" pitchFamily="18" charset="0"/>
              </a:rPr>
              <a:t>)</a:t>
            </a:r>
          </a:p>
          <a:p>
            <a:pPr marL="571500" indent="-571500" algn="just" eaLnBrk="0" fontAlgn="base" hangingPunct="0">
              <a:spcBef>
                <a:spcPct val="20000"/>
              </a:spcBef>
              <a:spcAft>
                <a:spcPct val="0"/>
              </a:spcAft>
              <a:buFontTx/>
              <a:buChar char="-"/>
            </a:pPr>
            <a:r>
              <a:rPr lang="en-US" altLang="en-US" sz="4200" b="1" dirty="0" err="1" smtClean="0">
                <a:solidFill>
                  <a:srgbClr val="000000"/>
                </a:solidFill>
                <a:latin typeface="Times New Roman" panose="02020603050405020304" pitchFamily="18" charset="0"/>
                <a:cs typeface="Times New Roman" panose="02020603050405020304" pitchFamily="18" charset="0"/>
              </a:rPr>
              <a:t>Thời</a:t>
            </a:r>
            <a:r>
              <a:rPr lang="en-US" altLang="en-US" sz="4200" b="1" dirty="0" smtClean="0">
                <a:solidFill>
                  <a:srgbClr val="000000"/>
                </a:solidFill>
                <a:latin typeface="Times New Roman" panose="02020603050405020304" pitchFamily="18" charset="0"/>
                <a:cs typeface="Times New Roman" panose="02020603050405020304" pitchFamily="18" charset="0"/>
              </a:rPr>
              <a:t> </a:t>
            </a:r>
            <a:r>
              <a:rPr lang="en-US" altLang="en-US" sz="4200" b="1" dirty="0" err="1" smtClean="0">
                <a:solidFill>
                  <a:srgbClr val="000000"/>
                </a:solidFill>
                <a:latin typeface="Times New Roman" panose="02020603050405020304" pitchFamily="18" charset="0"/>
                <a:cs typeface="Times New Roman" panose="02020603050405020304" pitchFamily="18" charset="0"/>
              </a:rPr>
              <a:t>gian</a:t>
            </a:r>
            <a:r>
              <a:rPr lang="en-US" altLang="en-US" sz="4200" b="1" dirty="0" smtClean="0">
                <a:solidFill>
                  <a:srgbClr val="000000"/>
                </a:solidFill>
                <a:latin typeface="Times New Roman" panose="02020603050405020304" pitchFamily="18" charset="0"/>
                <a:cs typeface="Times New Roman" panose="02020603050405020304" pitchFamily="18" charset="0"/>
              </a:rPr>
              <a:t>: </a:t>
            </a:r>
            <a:r>
              <a:rPr lang="en-US" altLang="en-US" sz="4200" dirty="0" smtClean="0">
                <a:solidFill>
                  <a:srgbClr val="000000"/>
                </a:solidFill>
                <a:latin typeface="Times New Roman" panose="02020603050405020304" pitchFamily="18" charset="0"/>
                <a:cs typeface="Times New Roman" panose="02020603050405020304" pitchFamily="18" charset="0"/>
              </a:rPr>
              <a:t>10 </a:t>
            </a:r>
            <a:r>
              <a:rPr lang="en-US" altLang="en-US" sz="4200" dirty="0" err="1" smtClean="0">
                <a:solidFill>
                  <a:srgbClr val="000000"/>
                </a:solidFill>
                <a:latin typeface="Times New Roman" panose="02020603050405020304" pitchFamily="18" charset="0"/>
                <a:cs typeface="Times New Roman" panose="02020603050405020304" pitchFamily="18" charset="0"/>
              </a:rPr>
              <a:t>phút</a:t>
            </a:r>
            <a:endParaRPr lang="en-US" altLang="en-US" sz="4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851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strips(downLeft)">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strips(downLeft)">
                                      <p:cBhvr>
                                        <p:cTn id="19" dur="500"/>
                                        <p:tgtEl>
                                          <p:spTgt spid="1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strips(downLeft)">
                                      <p:cBhvr>
                                        <p:cTn id="24"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75155">
            <a:off x="15238863" y="5469788"/>
            <a:ext cx="5031676" cy="6620626"/>
          </a:xfrm>
          <a:prstGeom prst="rect">
            <a:avLst/>
          </a:prstGeom>
        </p:spPr>
      </p:pic>
      <p:sp>
        <p:nvSpPr>
          <p:cNvPr id="5" name="Freeform 3"/>
          <p:cNvSpPr/>
          <p:nvPr/>
        </p:nvSpPr>
        <p:spPr>
          <a:xfrm>
            <a:off x="838200" y="342899"/>
            <a:ext cx="16687800" cy="9296400"/>
          </a:xfrm>
          <a:custGeom>
            <a:avLst/>
            <a:gdLst/>
            <a:ahLst/>
            <a:cxnLst/>
            <a:rect l="l" t="t" r="r" b="b"/>
            <a:pathLst>
              <a:path w="878072" h="323258">
                <a:moveTo>
                  <a:pt x="0" y="0"/>
                </a:moveTo>
                <a:lnTo>
                  <a:pt x="878072" y="0"/>
                </a:lnTo>
                <a:lnTo>
                  <a:pt x="878072" y="323258"/>
                </a:lnTo>
                <a:lnTo>
                  <a:pt x="0" y="323258"/>
                </a:lnTo>
                <a:close/>
              </a:path>
            </a:pathLst>
          </a:custGeom>
          <a:solidFill>
            <a:schemeClr val="bg1"/>
          </a:solidFill>
          <a:ln>
            <a:solidFill>
              <a:schemeClr val="accent4">
                <a:lumMod val="60000"/>
                <a:lumOff val="40000"/>
              </a:schemeClr>
            </a:solidFill>
            <a:prstDash val="dash"/>
          </a:ln>
        </p:spPr>
      </p:sp>
      <p:pic>
        <p:nvPicPr>
          <p:cNvPr id="6" name="Picture 5"/>
          <p:cNvPicPr>
            <a:picLocks noChangeAspect="1"/>
          </p:cNvPicPr>
          <p:nvPr/>
        </p:nvPicPr>
        <p:blipFill>
          <a:blip r:embed="rId12"/>
          <a:stretch>
            <a:fillRect/>
          </a:stretch>
        </p:blipFill>
        <p:spPr>
          <a:xfrm>
            <a:off x="5920998" y="378852"/>
            <a:ext cx="5346124" cy="2057400"/>
          </a:xfrm>
          <a:prstGeom prst="rect">
            <a:avLst/>
          </a:prstGeom>
        </p:spPr>
      </p:pic>
      <p:sp>
        <p:nvSpPr>
          <p:cNvPr id="7" name="TextBox 6"/>
          <p:cNvSpPr txBox="1">
            <a:spLocks noChangeArrowheads="1"/>
          </p:cNvSpPr>
          <p:nvPr/>
        </p:nvSpPr>
        <p:spPr bwMode="auto">
          <a:xfrm>
            <a:off x="5752208" y="2436252"/>
            <a:ext cx="1071822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just" eaLnBrk="0" fontAlgn="base" hangingPunct="0">
              <a:spcBef>
                <a:spcPct val="20000"/>
              </a:spcBef>
              <a:spcAft>
                <a:spcPct val="0"/>
              </a:spcAft>
            </a:pPr>
            <a:r>
              <a:rPr lang="en-US" altLang="en-US" sz="4200" dirty="0">
                <a:solidFill>
                  <a:srgbClr val="000000"/>
                </a:solidFill>
                <a:latin typeface="Times New Roman" panose="02020603050405020304" pitchFamily="18" charset="0"/>
                <a:cs typeface="Times New Roman" panose="02020603050405020304" pitchFamily="18" charset="0"/>
              </a:rPr>
              <a:t>- </a:t>
            </a:r>
            <a:r>
              <a:rPr lang="vi-VN" altLang="en-US" sz="4200" dirty="0">
                <a:solidFill>
                  <a:srgbClr val="000000"/>
                </a:solidFill>
                <a:latin typeface="Times New Roman" panose="02020603050405020304" pitchFamily="18" charset="0"/>
                <a:cs typeface="Times New Roman" panose="02020603050405020304" pitchFamily="18" charset="0"/>
              </a:rPr>
              <a:t>Là yếu tố quan trọng của truyện kể, gồm các sự kiện chính được sắp xếp theo một trật tự nhất định: có mở đầu, diễn biến và kết thúc.</a:t>
            </a:r>
            <a:endParaRPr lang="en-US" altLang="en-US" sz="4200" dirty="0">
              <a:solidFill>
                <a:srgbClr val="000000"/>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1407828" y="6966835"/>
            <a:ext cx="1554854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just" eaLnBrk="0" fontAlgn="base" hangingPunct="0">
              <a:spcBef>
                <a:spcPct val="20000"/>
              </a:spcBef>
              <a:spcAft>
                <a:spcPct val="0"/>
              </a:spcAft>
            </a:pPr>
            <a:r>
              <a:rPr lang="en-US" altLang="en-US" sz="4200" dirty="0">
                <a:solidFill>
                  <a:srgbClr val="000000"/>
                </a:solidFill>
                <a:latin typeface="Times New Roman" panose="02020603050405020304" pitchFamily="18" charset="0"/>
                <a:cs typeface="Times New Roman" panose="02020603050405020304" pitchFamily="18" charset="0"/>
              </a:rPr>
              <a:t>- </a:t>
            </a:r>
            <a:r>
              <a:rPr lang="vi-VN" altLang="en-US" sz="4200" dirty="0">
                <a:solidFill>
                  <a:srgbClr val="000000"/>
                </a:solidFill>
                <a:latin typeface="Times New Roman" panose="02020603050405020304" pitchFamily="18" charset="0"/>
                <a:cs typeface="Times New Roman" panose="02020603050405020304" pitchFamily="18" charset="0"/>
              </a:rPr>
              <a:t>Là đối tượng có hình dáng, cử chỉ, hành động, ngôn ngữ, cảm xúc, suy nghĩ,... được nhà văn khắc hoạ trong tác phẩm. Nhân vật thường là con người nhưng cũng có thể là thần tiên, ma quỷ, con vật. đồ vật,...</a:t>
            </a:r>
            <a:endParaRPr lang="en-US" altLang="en-US" sz="4200" dirty="0">
              <a:solidFill>
                <a:srgbClr val="000000"/>
              </a:solidFill>
              <a:latin typeface="Times New Roman" panose="02020603050405020304" pitchFamily="18" charset="0"/>
              <a:cs typeface="Times New Roman" panose="02020603050405020304" pitchFamily="18" charset="0"/>
            </a:endParaRPr>
          </a:p>
        </p:txBody>
      </p:sp>
      <p:pic>
        <p:nvPicPr>
          <p:cNvPr id="11"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0306118">
            <a:off x="1044642" y="1576282"/>
            <a:ext cx="3757160" cy="3154204"/>
          </a:xfrm>
          <a:prstGeom prst="rect">
            <a:avLst/>
          </a:prstGeom>
        </p:spPr>
      </p:pic>
      <p:sp>
        <p:nvSpPr>
          <p:cNvPr id="12" name="TextBox 11"/>
          <p:cNvSpPr txBox="1">
            <a:spLocks noChangeArrowheads="1"/>
          </p:cNvSpPr>
          <p:nvPr/>
        </p:nvSpPr>
        <p:spPr bwMode="auto">
          <a:xfrm>
            <a:off x="1921193" y="2533833"/>
            <a:ext cx="2306022" cy="1384995"/>
          </a:xfrm>
          <a:prstGeom prst="rect">
            <a:avLst/>
          </a:prstGeom>
          <a:noFill/>
          <a:ln>
            <a:noFill/>
          </a:ln>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0" fontAlgn="base" hangingPunct="0">
              <a:spcBef>
                <a:spcPct val="20000"/>
              </a:spcBef>
              <a:spcAft>
                <a:spcPct val="0"/>
              </a:spcAft>
            </a:pPr>
            <a:r>
              <a:rPr lang="en-US" altLang="en-US" sz="4200" b="1" dirty="0" smtClean="0">
                <a:latin typeface="Times New Roman" panose="02020603050405020304" pitchFamily="18" charset="0"/>
                <a:cs typeface="Times New Roman" panose="02020603050405020304" pitchFamily="18" charset="0"/>
              </a:rPr>
              <a:t>a. </a:t>
            </a:r>
            <a:r>
              <a:rPr lang="en-US" altLang="en-US" sz="4200" b="1" dirty="0" err="1" smtClean="0">
                <a:latin typeface="Times New Roman" panose="02020603050405020304" pitchFamily="18" charset="0"/>
                <a:cs typeface="Times New Roman" panose="02020603050405020304" pitchFamily="18" charset="0"/>
              </a:rPr>
              <a:t>Cốt</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truyện</a:t>
            </a:r>
            <a:endParaRPr lang="en-US" altLang="en-US" sz="4200" b="1" dirty="0">
              <a:latin typeface="Times New Roman" panose="02020603050405020304" pitchFamily="18" charset="0"/>
              <a:cs typeface="Times New Roman" panose="02020603050405020304" pitchFamily="18" charset="0"/>
            </a:endParaRPr>
          </a:p>
        </p:txBody>
      </p:sp>
      <p:pic>
        <p:nvPicPr>
          <p:cNvPr id="13" name="Picture 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429785">
            <a:off x="7210837" y="4857345"/>
            <a:ext cx="3557781" cy="1979420"/>
          </a:xfrm>
          <a:prstGeom prst="rect">
            <a:avLst/>
          </a:prstGeom>
        </p:spPr>
      </p:pic>
      <p:sp>
        <p:nvSpPr>
          <p:cNvPr id="14" name="TextBox 13"/>
          <p:cNvSpPr txBox="1">
            <a:spLocks noChangeArrowheads="1"/>
          </p:cNvSpPr>
          <p:nvPr/>
        </p:nvSpPr>
        <p:spPr bwMode="auto">
          <a:xfrm>
            <a:off x="7150439" y="5563147"/>
            <a:ext cx="3504266" cy="738664"/>
          </a:xfrm>
          <a:prstGeom prst="rect">
            <a:avLst/>
          </a:prstGeom>
          <a:noFill/>
          <a:ln>
            <a:noFill/>
          </a:ln>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0" fontAlgn="base" hangingPunct="0">
              <a:spcBef>
                <a:spcPct val="20000"/>
              </a:spcBef>
              <a:spcAft>
                <a:spcPct val="0"/>
              </a:spcAft>
            </a:pPr>
            <a:r>
              <a:rPr lang="en-US" altLang="en-US" sz="4200" b="1" dirty="0" smtClean="0">
                <a:latin typeface="Times New Roman" panose="02020603050405020304" pitchFamily="18" charset="0"/>
                <a:cs typeface="Times New Roman" panose="02020603050405020304" pitchFamily="18" charset="0"/>
              </a:rPr>
              <a:t>b. </a:t>
            </a:r>
            <a:r>
              <a:rPr lang="en-US" altLang="en-US" sz="4200" b="1" dirty="0" err="1" smtClean="0">
                <a:latin typeface="Times New Roman" panose="02020603050405020304" pitchFamily="18" charset="0"/>
                <a:cs typeface="Times New Roman" panose="02020603050405020304" pitchFamily="18" charset="0"/>
              </a:rPr>
              <a:t>Nhân</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vật</a:t>
            </a:r>
            <a:endParaRPr lang="en-US" altLang="en-US" sz="4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7617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oogle Shape;499;p19"/>
          <p:cNvPicPr preferRelativeResize="0"/>
          <p:nvPr/>
        </p:nvPicPr>
        <p:blipFill rotWithShape="1">
          <a:blip r:embed="rId3">
            <a:alphaModFix/>
            <a:biLevel thresh="50000"/>
          </a:blip>
          <a:srcRect/>
          <a:stretch/>
        </p:blipFill>
        <p:spPr>
          <a:xfrm>
            <a:off x="-263510" y="1834492"/>
            <a:ext cx="18856310" cy="10898927"/>
          </a:xfrm>
          <a:prstGeom prst="rect">
            <a:avLst/>
          </a:prstGeom>
          <a:noFill/>
          <a:ln>
            <a:noFill/>
          </a:ln>
        </p:spPr>
      </p:pic>
      <p:pic>
        <p:nvPicPr>
          <p:cNvPr id="4"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75155">
            <a:off x="14475006" y="-1693012"/>
            <a:ext cx="5031676" cy="6620626"/>
          </a:xfrm>
          <a:prstGeom prst="rect">
            <a:avLst/>
          </a:prstGeom>
        </p:spPr>
      </p:pic>
      <p:pic>
        <p:nvPicPr>
          <p:cNvPr id="15" name="Google Shape;499;p19"/>
          <p:cNvPicPr preferRelativeResize="0"/>
          <p:nvPr/>
        </p:nvPicPr>
        <p:blipFill rotWithShape="1">
          <a:blip r:embed="rId3">
            <a:alphaModFix/>
            <a:biLevel thresh="50000"/>
          </a:blip>
          <a:srcRect/>
          <a:stretch/>
        </p:blipFill>
        <p:spPr>
          <a:xfrm>
            <a:off x="0" y="-1337728"/>
            <a:ext cx="13716000" cy="7464668"/>
          </a:xfrm>
          <a:prstGeom prst="rect">
            <a:avLst/>
          </a:prstGeom>
          <a:noFill/>
          <a:ln>
            <a:noFill/>
          </a:ln>
        </p:spPr>
      </p:pic>
      <p:sp>
        <p:nvSpPr>
          <p:cNvPr id="16" name="TextBox 15"/>
          <p:cNvSpPr txBox="1">
            <a:spLocks noChangeArrowheads="1"/>
          </p:cNvSpPr>
          <p:nvPr/>
        </p:nvSpPr>
        <p:spPr bwMode="auto">
          <a:xfrm>
            <a:off x="1060688" y="1095828"/>
            <a:ext cx="4650579" cy="738664"/>
          </a:xfrm>
          <a:prstGeom prst="rect">
            <a:avLst/>
          </a:prstGeom>
          <a:noFill/>
          <a:ln>
            <a:noFill/>
          </a:ln>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0" fontAlgn="base" hangingPunct="0">
              <a:spcBef>
                <a:spcPct val="20000"/>
              </a:spcBef>
              <a:spcAft>
                <a:spcPct val="0"/>
              </a:spcAft>
              <a:defRPr/>
            </a:pPr>
            <a:r>
              <a:rPr lang="en-US" altLang="en-US" sz="4200" b="1" dirty="0" smtClean="0">
                <a:latin typeface="Times New Roman" panose="02020603050405020304" pitchFamily="18" charset="0"/>
                <a:cs typeface="Times New Roman" panose="02020603050405020304" pitchFamily="18" charset="0"/>
              </a:rPr>
              <a:t>c. </a:t>
            </a:r>
            <a:r>
              <a:rPr lang="en-US" altLang="en-US" sz="4200" b="1" dirty="0" err="1" smtClean="0">
                <a:latin typeface="Times New Roman" panose="02020603050405020304" pitchFamily="18" charset="0"/>
                <a:cs typeface="Times New Roman" panose="02020603050405020304" pitchFamily="18" charset="0"/>
              </a:rPr>
              <a:t>Người</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kể</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chuyện</a:t>
            </a:r>
            <a:endParaRPr lang="en-US" altLang="en-US" sz="4200" b="1" dirty="0">
              <a:latin typeface="Times New Roman" panose="02020603050405020304" pitchFamily="18" charset="0"/>
              <a:cs typeface="Times New Roman" panose="02020603050405020304" pitchFamily="18" charset="0"/>
            </a:endParaRPr>
          </a:p>
        </p:txBody>
      </p:sp>
      <p:sp>
        <p:nvSpPr>
          <p:cNvPr id="17" name="TextBox 16"/>
          <p:cNvSpPr txBox="1">
            <a:spLocks noChangeArrowheads="1"/>
          </p:cNvSpPr>
          <p:nvPr/>
        </p:nvSpPr>
        <p:spPr bwMode="auto">
          <a:xfrm>
            <a:off x="1752600" y="1837032"/>
            <a:ext cx="13716000" cy="228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0" fontAlgn="base" hangingPunct="0">
              <a:spcBef>
                <a:spcPct val="20000"/>
              </a:spcBef>
              <a:spcAft>
                <a:spcPct val="0"/>
              </a:spcAft>
            </a:pPr>
            <a:r>
              <a:rPr lang="en-US" altLang="en-US" sz="4200" dirty="0">
                <a:solidFill>
                  <a:srgbClr val="000000"/>
                </a:solidFill>
                <a:latin typeface="Times New Roman" panose="02020603050405020304" pitchFamily="18" charset="0"/>
                <a:cs typeface="Times New Roman" panose="02020603050405020304" pitchFamily="18" charset="0"/>
              </a:rPr>
              <a:t>- </a:t>
            </a:r>
            <a:r>
              <a:rPr lang="vi-VN" altLang="en-US" sz="4200" dirty="0">
                <a:solidFill>
                  <a:srgbClr val="000000"/>
                </a:solidFill>
                <a:latin typeface="Times New Roman" panose="02020603050405020304" pitchFamily="18" charset="0"/>
                <a:cs typeface="Times New Roman" panose="02020603050405020304" pitchFamily="18" charset="0"/>
              </a:rPr>
              <a:t>Là nhân vật do nhà văn tạo ra để kể lại câu chuyện:</a:t>
            </a:r>
            <a:endParaRPr lang="en-US" altLang="en-US" sz="4200" dirty="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20000"/>
              </a:spcBef>
              <a:spcAft>
                <a:spcPct val="0"/>
              </a:spcAft>
            </a:pPr>
            <a:r>
              <a:rPr lang="vi-VN" altLang="en-US" sz="4200" dirty="0">
                <a:solidFill>
                  <a:srgbClr val="000000"/>
                </a:solidFill>
                <a:latin typeface="Times New Roman" panose="02020603050405020304" pitchFamily="18" charset="0"/>
                <a:cs typeface="Times New Roman" panose="02020603050405020304" pitchFamily="18" charset="0"/>
              </a:rPr>
              <a:t>+ Ngôi thứ nhất, xưng “tôi”.</a:t>
            </a:r>
            <a:endParaRPr lang="en-US" altLang="en-US" sz="4200" dirty="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20000"/>
              </a:spcBef>
              <a:spcAft>
                <a:spcPct val="0"/>
              </a:spcAft>
            </a:pPr>
            <a:r>
              <a:rPr lang="vi-VN" altLang="en-US" sz="4200" dirty="0">
                <a:solidFill>
                  <a:srgbClr val="000000"/>
                </a:solidFill>
                <a:latin typeface="Times New Roman" panose="02020603050405020304" pitchFamily="18" charset="0"/>
                <a:cs typeface="Times New Roman" panose="02020603050405020304" pitchFamily="18" charset="0"/>
              </a:rPr>
              <a:t>+ Ngôi thứ ba, người kể giấu mình.</a:t>
            </a:r>
            <a:endParaRPr lang="en-US" altLang="en-US" sz="4200" dirty="0">
              <a:solidFill>
                <a:srgbClr val="000000"/>
              </a:solidFill>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1040368" y="5389546"/>
            <a:ext cx="9091953" cy="738664"/>
          </a:xfrm>
          <a:prstGeom prst="rect">
            <a:avLst/>
          </a:prstGeom>
          <a:noFill/>
          <a:ln>
            <a:noFill/>
          </a:ln>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eaLnBrk="0" fontAlgn="base" hangingPunct="0">
              <a:spcBef>
                <a:spcPct val="20000"/>
              </a:spcBef>
              <a:spcAft>
                <a:spcPct val="0"/>
              </a:spcAft>
              <a:defRPr/>
            </a:pPr>
            <a:r>
              <a:rPr lang="en-US" altLang="en-US" sz="4200" b="1" dirty="0" smtClean="0">
                <a:latin typeface="Times New Roman" panose="02020603050405020304" pitchFamily="18" charset="0"/>
                <a:cs typeface="Times New Roman" panose="02020603050405020304" pitchFamily="18" charset="0"/>
              </a:rPr>
              <a:t>d. </a:t>
            </a:r>
            <a:r>
              <a:rPr lang="en-US" altLang="en-US" sz="4200" b="1" dirty="0" err="1" smtClean="0">
                <a:latin typeface="Times New Roman" panose="02020603050405020304" pitchFamily="18" charset="0"/>
                <a:cs typeface="Times New Roman" panose="02020603050405020304" pitchFamily="18" charset="0"/>
              </a:rPr>
              <a:t>Lời</a:t>
            </a:r>
            <a:r>
              <a:rPr lang="en-US" altLang="en-US" sz="4200" b="1" dirty="0" smtClean="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người</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kể</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chuyện</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và</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lời</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nhân</a:t>
            </a:r>
            <a:r>
              <a:rPr lang="en-US" altLang="en-US" sz="4200" b="1" dirty="0">
                <a:latin typeface="Times New Roman" panose="02020603050405020304" pitchFamily="18" charset="0"/>
                <a:cs typeface="Times New Roman" panose="02020603050405020304" pitchFamily="18" charset="0"/>
              </a:rPr>
              <a:t> </a:t>
            </a:r>
            <a:r>
              <a:rPr lang="en-US" altLang="en-US" sz="4200" b="1" dirty="0" err="1">
                <a:latin typeface="Times New Roman" panose="02020603050405020304" pitchFamily="18" charset="0"/>
                <a:cs typeface="Times New Roman" panose="02020603050405020304" pitchFamily="18" charset="0"/>
              </a:rPr>
              <a:t>vật</a:t>
            </a:r>
            <a:endParaRPr lang="en-US" altLang="en-US" sz="4200" b="1" dirty="0">
              <a:latin typeface="Times New Roman" panose="02020603050405020304" pitchFamily="18" charset="0"/>
              <a:cs typeface="Times New Roman" panose="02020603050405020304" pitchFamily="18" charset="0"/>
            </a:endParaRPr>
          </a:p>
        </p:txBody>
      </p:sp>
      <p:sp>
        <p:nvSpPr>
          <p:cNvPr id="20" name="TextBox 19"/>
          <p:cNvSpPr txBox="1">
            <a:spLocks noChangeArrowheads="1"/>
          </p:cNvSpPr>
          <p:nvPr/>
        </p:nvSpPr>
        <p:spPr bwMode="auto">
          <a:xfrm>
            <a:off x="677806" y="6144967"/>
            <a:ext cx="16863434" cy="345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sz="2000">
                <a:solidFill>
                  <a:schemeClr val="tx1"/>
                </a:solidFill>
                <a:latin typeface="Arial" panose="020B0604020202020204" pitchFamily="34" charset="0"/>
              </a:defRPr>
            </a:lvl3pPr>
            <a:lvl4pPr>
              <a:defRPr sz="2000">
                <a:solidFill>
                  <a:schemeClr val="tx1"/>
                </a:solidFill>
                <a:latin typeface="Arial" panose="020B0604020202020204" pitchFamily="34" charset="0"/>
              </a:defRPr>
            </a:lvl4pPr>
            <a:lvl5pPr>
              <a:defRPr sz="2000">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just" eaLnBrk="0" fontAlgn="base" hangingPunct="0">
              <a:spcBef>
                <a:spcPct val="20000"/>
              </a:spcBef>
              <a:spcAft>
                <a:spcPct val="0"/>
              </a:spcAft>
            </a:pPr>
            <a:r>
              <a:rPr lang="vi-VN" altLang="en-US" sz="4200" dirty="0">
                <a:solidFill>
                  <a:srgbClr val="000000"/>
                </a:solidFill>
                <a:latin typeface="Times New Roman" panose="02020603050405020304" pitchFamily="18" charset="0"/>
                <a:cs typeface="Times New Roman" panose="02020603050405020304" pitchFamily="18" charset="0"/>
              </a:rPr>
              <a:t>- Lời người kể chuyện đảm nhận việc thuật lại các sự việc trong câu chuyện, bao gồm cà việc thuật lại mọi hoạt động </a:t>
            </a:r>
            <a:r>
              <a:rPr lang="vi-VN" altLang="en-US" sz="4200" dirty="0" smtClean="0">
                <a:solidFill>
                  <a:srgbClr val="000000"/>
                </a:solidFill>
                <a:latin typeface="Times New Roman" panose="02020603050405020304" pitchFamily="18" charset="0"/>
                <a:cs typeface="Times New Roman" panose="02020603050405020304" pitchFamily="18" charset="0"/>
              </a:rPr>
              <a:t>c</a:t>
            </a:r>
            <a:r>
              <a:rPr lang="en-US" altLang="en-US" sz="4200" dirty="0">
                <a:solidFill>
                  <a:srgbClr val="000000"/>
                </a:solidFill>
                <a:latin typeface="Times New Roman" panose="02020603050405020304" pitchFamily="18" charset="0"/>
                <a:cs typeface="Times New Roman" panose="02020603050405020304" pitchFamily="18" charset="0"/>
              </a:rPr>
              <a:t>ủ</a:t>
            </a:r>
            <a:r>
              <a:rPr lang="vi-VN" altLang="en-US" sz="4200" dirty="0" smtClean="0">
                <a:solidFill>
                  <a:srgbClr val="000000"/>
                </a:solidFill>
                <a:latin typeface="Times New Roman" panose="02020603050405020304" pitchFamily="18" charset="0"/>
                <a:cs typeface="Times New Roman" panose="02020603050405020304" pitchFamily="18" charset="0"/>
              </a:rPr>
              <a:t>a </a:t>
            </a:r>
            <a:r>
              <a:rPr lang="vi-VN" altLang="en-US" sz="4200" dirty="0">
                <a:solidFill>
                  <a:srgbClr val="000000"/>
                </a:solidFill>
                <a:latin typeface="Times New Roman" panose="02020603050405020304" pitchFamily="18" charset="0"/>
                <a:cs typeface="Times New Roman" panose="02020603050405020304" pitchFamily="18" charset="0"/>
              </a:rPr>
              <a:t>nhân vật vả miêu tả bối cảnh không gian, thời gian của các sự việc, hoạt động ấy.</a:t>
            </a:r>
            <a:endParaRPr lang="en-US" altLang="en-US" sz="4200" dirty="0">
              <a:solidFill>
                <a:srgbClr val="000000"/>
              </a:solidFill>
              <a:latin typeface="Times New Roman" panose="02020603050405020304" pitchFamily="18" charset="0"/>
              <a:cs typeface="Times New Roman" panose="02020603050405020304" pitchFamily="18" charset="0"/>
            </a:endParaRPr>
          </a:p>
          <a:p>
            <a:pPr algn="just" eaLnBrk="0" fontAlgn="base" hangingPunct="0">
              <a:spcBef>
                <a:spcPct val="20000"/>
              </a:spcBef>
              <a:spcAft>
                <a:spcPct val="0"/>
              </a:spcAft>
            </a:pPr>
            <a:r>
              <a:rPr lang="vi-VN" altLang="en-US" sz="4200" dirty="0">
                <a:solidFill>
                  <a:srgbClr val="000000"/>
                </a:solidFill>
                <a:latin typeface="Times New Roman" panose="02020603050405020304" pitchFamily="18" charset="0"/>
                <a:cs typeface="Times New Roman" panose="02020603050405020304" pitchFamily="18" charset="0"/>
              </a:rPr>
              <a:t>- Lời nhân vật là lời nói </a:t>
            </a:r>
            <a:r>
              <a:rPr lang="vi-VN" altLang="en-US" sz="4200" dirty="0" smtClean="0">
                <a:solidFill>
                  <a:srgbClr val="000000"/>
                </a:solidFill>
                <a:latin typeface="Times New Roman" panose="02020603050405020304" pitchFamily="18" charset="0"/>
                <a:cs typeface="Times New Roman" panose="02020603050405020304" pitchFamily="18" charset="0"/>
              </a:rPr>
              <a:t>tr</a:t>
            </a:r>
            <a:r>
              <a:rPr lang="en-US" altLang="en-US" sz="4200" dirty="0">
                <a:solidFill>
                  <a:srgbClr val="000000"/>
                </a:solidFill>
                <a:latin typeface="Times New Roman" panose="02020603050405020304" pitchFamily="18" charset="0"/>
                <a:cs typeface="Times New Roman" panose="02020603050405020304" pitchFamily="18" charset="0"/>
              </a:rPr>
              <a:t>ự</a:t>
            </a:r>
            <a:r>
              <a:rPr lang="vi-VN" altLang="en-US" sz="4200" dirty="0" smtClean="0">
                <a:solidFill>
                  <a:srgbClr val="000000"/>
                </a:solidFill>
                <a:latin typeface="Times New Roman" panose="02020603050405020304" pitchFamily="18" charset="0"/>
                <a:cs typeface="Times New Roman" panose="02020603050405020304" pitchFamily="18" charset="0"/>
              </a:rPr>
              <a:t>c </a:t>
            </a:r>
            <a:r>
              <a:rPr lang="vi-VN" altLang="en-US" sz="4200" dirty="0">
                <a:solidFill>
                  <a:srgbClr val="000000"/>
                </a:solidFill>
                <a:latin typeface="Times New Roman" panose="02020603050405020304" pitchFamily="18" charset="0"/>
                <a:cs typeface="Times New Roman" panose="02020603050405020304" pitchFamily="18" charset="0"/>
              </a:rPr>
              <a:t>tiếp </a:t>
            </a:r>
            <a:r>
              <a:rPr lang="vi-VN" altLang="en-US" sz="4200" dirty="0" smtClean="0">
                <a:solidFill>
                  <a:srgbClr val="000000"/>
                </a:solidFill>
                <a:latin typeface="Times New Roman" panose="02020603050405020304" pitchFamily="18" charset="0"/>
                <a:cs typeface="Times New Roman" panose="02020603050405020304" pitchFamily="18" charset="0"/>
              </a:rPr>
              <a:t>c</a:t>
            </a:r>
            <a:r>
              <a:rPr lang="en-US" altLang="en-US" sz="4200" dirty="0">
                <a:solidFill>
                  <a:srgbClr val="000000"/>
                </a:solidFill>
                <a:latin typeface="Times New Roman" panose="02020603050405020304" pitchFamily="18" charset="0"/>
                <a:cs typeface="Times New Roman" panose="02020603050405020304" pitchFamily="18" charset="0"/>
              </a:rPr>
              <a:t>ủ</a:t>
            </a:r>
            <a:r>
              <a:rPr lang="vi-VN" altLang="en-US" sz="4200" dirty="0" smtClean="0">
                <a:solidFill>
                  <a:srgbClr val="000000"/>
                </a:solidFill>
                <a:latin typeface="Times New Roman" panose="02020603050405020304" pitchFamily="18" charset="0"/>
                <a:cs typeface="Times New Roman" panose="02020603050405020304" pitchFamily="18" charset="0"/>
              </a:rPr>
              <a:t>a </a:t>
            </a:r>
            <a:r>
              <a:rPr lang="vi-VN" altLang="en-US" sz="4200" dirty="0">
                <a:solidFill>
                  <a:srgbClr val="000000"/>
                </a:solidFill>
                <a:latin typeface="Times New Roman" panose="02020603050405020304" pitchFamily="18" charset="0"/>
                <a:cs typeface="Times New Roman" panose="02020603050405020304" pitchFamily="18" charset="0"/>
              </a:rPr>
              <a:t>nhân vật (đối thoại, độc thoại), có thể được </a:t>
            </a:r>
            <a:r>
              <a:rPr lang="vi-VN" altLang="en-US" sz="4200" dirty="0" smtClean="0">
                <a:solidFill>
                  <a:srgbClr val="000000"/>
                </a:solidFill>
                <a:latin typeface="Times New Roman" panose="02020603050405020304" pitchFamily="18" charset="0"/>
                <a:cs typeface="Times New Roman" panose="02020603050405020304" pitchFamily="18" charset="0"/>
              </a:rPr>
              <a:t>tr</a:t>
            </a:r>
            <a:r>
              <a:rPr lang="en-US" altLang="en-US" sz="4200" dirty="0">
                <a:solidFill>
                  <a:srgbClr val="000000"/>
                </a:solidFill>
                <a:latin typeface="Times New Roman" panose="02020603050405020304" pitchFamily="18" charset="0"/>
                <a:cs typeface="Times New Roman" panose="02020603050405020304" pitchFamily="18" charset="0"/>
              </a:rPr>
              <a:t>ì</a:t>
            </a:r>
            <a:r>
              <a:rPr lang="vi-VN" altLang="en-US" sz="4200" dirty="0" smtClean="0">
                <a:solidFill>
                  <a:srgbClr val="000000"/>
                </a:solidFill>
                <a:latin typeface="Times New Roman" panose="02020603050405020304" pitchFamily="18" charset="0"/>
                <a:cs typeface="Times New Roman" panose="02020603050405020304" pitchFamily="18" charset="0"/>
              </a:rPr>
              <a:t>nh </a:t>
            </a:r>
            <a:r>
              <a:rPr lang="vi-VN" altLang="en-US" sz="4200" dirty="0">
                <a:solidFill>
                  <a:srgbClr val="000000"/>
                </a:solidFill>
                <a:latin typeface="Times New Roman" panose="02020603050405020304" pitchFamily="18" charset="0"/>
                <a:cs typeface="Times New Roman" panose="02020603050405020304" pitchFamily="18" charset="0"/>
              </a:rPr>
              <a:t>bày tách riêng hoặc xen lẫn với lời người </a:t>
            </a:r>
            <a:r>
              <a:rPr lang="vi-VN" altLang="en-US" sz="4200" dirty="0" smtClean="0">
                <a:solidFill>
                  <a:srgbClr val="000000"/>
                </a:solidFill>
                <a:latin typeface="Times New Roman" panose="02020603050405020304" pitchFamily="18" charset="0"/>
                <a:cs typeface="Times New Roman" panose="02020603050405020304" pitchFamily="18" charset="0"/>
              </a:rPr>
              <a:t>k</a:t>
            </a:r>
            <a:r>
              <a:rPr lang="en-US" altLang="en-US" sz="4200" dirty="0" smtClean="0">
                <a:solidFill>
                  <a:srgbClr val="000000"/>
                </a:solidFill>
                <a:latin typeface="Times New Roman" panose="02020603050405020304" pitchFamily="18" charset="0"/>
                <a:cs typeface="Times New Roman" panose="02020603050405020304" pitchFamily="18" charset="0"/>
              </a:rPr>
              <a:t>ể</a:t>
            </a:r>
            <a:r>
              <a:rPr lang="vi-VN" altLang="en-US" sz="4200" dirty="0" smtClean="0">
                <a:solidFill>
                  <a:srgbClr val="000000"/>
                </a:solidFill>
                <a:latin typeface="Times New Roman" panose="02020603050405020304" pitchFamily="18" charset="0"/>
                <a:cs typeface="Times New Roman" panose="02020603050405020304" pitchFamily="18" charset="0"/>
              </a:rPr>
              <a:t> </a:t>
            </a:r>
            <a:r>
              <a:rPr lang="vi-VN" altLang="en-US" sz="4200" dirty="0">
                <a:solidFill>
                  <a:srgbClr val="000000"/>
                </a:solidFill>
                <a:latin typeface="Times New Roman" panose="02020603050405020304" pitchFamily="18" charset="0"/>
                <a:cs typeface="Times New Roman" panose="02020603050405020304" pitchFamily="18" charset="0"/>
              </a:rPr>
              <a:t>chuyện.</a:t>
            </a:r>
            <a:r>
              <a:rPr lang="en-US" altLang="en-US" sz="420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83938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strips(down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strips(downLeft)">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strips(downLeft)">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strips(downLeft)">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20">
                                            <p:txEl>
                                              <p:pRg st="1" end="1"/>
                                            </p:txEl>
                                          </p:spTgt>
                                        </p:tgtEl>
                                        <p:attrNameLst>
                                          <p:attrName>style.visibility</p:attrName>
                                        </p:attrNameLst>
                                      </p:cBhvr>
                                      <p:to>
                                        <p:strVal val="visible"/>
                                      </p:to>
                                    </p:set>
                                    <p:animEffect transition="in" filter="strips(downLeft)">
                                      <p:cBhvr>
                                        <p:cTn id="2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516</Words>
  <Application>Microsoft Office PowerPoint</Application>
  <PresentationFormat>Custom</PresentationFormat>
  <Paragraphs>50</Paragraphs>
  <Slides>11</Slides>
  <Notes>11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Calibri</vt:lpstr>
      <vt:lpstr>Times New Roman</vt:lpstr>
      <vt:lpstr>Wingdings</vt:lpstr>
      <vt:lpstr>Arial</vt:lpstr>
      <vt:lpstr>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Blue Pastel Green Pastel Purple Playful Scrapbook About Me for School Presentation Party</dc:title>
  <cp:lastModifiedBy>AutoBVT</cp:lastModifiedBy>
  <cp:revision>50</cp:revision>
  <dcterms:created xsi:type="dcterms:W3CDTF">2006-08-16T00:00:00Z</dcterms:created>
  <dcterms:modified xsi:type="dcterms:W3CDTF">2023-05-06T11:05:28Z</dcterms:modified>
  <dc:identifier>DAFfBHZaSng</dc:identifier>
</cp:coreProperties>
</file>