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43"/>
  </p:notesMasterIdLst>
  <p:sldIdLst>
    <p:sldId id="309" r:id="rId2"/>
    <p:sldId id="259" r:id="rId3"/>
    <p:sldId id="283" r:id="rId4"/>
    <p:sldId id="260" r:id="rId5"/>
    <p:sldId id="285" r:id="rId6"/>
    <p:sldId id="261" r:id="rId7"/>
    <p:sldId id="286" r:id="rId8"/>
    <p:sldId id="262" r:id="rId9"/>
    <p:sldId id="276" r:id="rId10"/>
    <p:sldId id="287" r:id="rId11"/>
    <p:sldId id="288" r:id="rId12"/>
    <p:sldId id="289" r:id="rId13"/>
    <p:sldId id="311" r:id="rId14"/>
    <p:sldId id="307" r:id="rId15"/>
    <p:sldId id="306" r:id="rId16"/>
    <p:sldId id="279" r:id="rId17"/>
    <p:sldId id="291" r:id="rId18"/>
    <p:sldId id="292" r:id="rId19"/>
    <p:sldId id="293" r:id="rId20"/>
    <p:sldId id="310" r:id="rId21"/>
    <p:sldId id="277" r:id="rId22"/>
    <p:sldId id="294" r:id="rId23"/>
    <p:sldId id="295" r:id="rId24"/>
    <p:sldId id="296" r:id="rId25"/>
    <p:sldId id="269" r:id="rId26"/>
    <p:sldId id="297" r:id="rId27"/>
    <p:sldId id="298" r:id="rId28"/>
    <p:sldId id="299" r:id="rId29"/>
    <p:sldId id="264" r:id="rId30"/>
    <p:sldId id="300" r:id="rId31"/>
    <p:sldId id="301" r:id="rId32"/>
    <p:sldId id="302" r:id="rId33"/>
    <p:sldId id="303" r:id="rId34"/>
    <p:sldId id="312" r:id="rId35"/>
    <p:sldId id="304" r:id="rId36"/>
    <p:sldId id="280" r:id="rId37"/>
    <p:sldId id="315" r:id="rId38"/>
    <p:sldId id="308" r:id="rId39"/>
    <p:sldId id="263" r:id="rId40"/>
    <p:sldId id="305" r:id="rId41"/>
    <p:sldId id="266" r:id="rId42"/>
  </p:sldIdLst>
  <p:sldSz cx="12192000" cy="6858000"/>
  <p:notesSz cx="6858000" cy="9144000"/>
  <p:custDataLst>
    <p:tags r:id="rId44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D"/>
    <a:srgbClr val="FBD470"/>
    <a:srgbClr val="953735"/>
    <a:srgbClr val="F4F852"/>
    <a:srgbClr val="F8F6E2"/>
    <a:srgbClr val="1E1C11"/>
    <a:srgbClr val="003300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390A91-D2E5-4C45-90FC-61E0EBC4FE96}" v="11" dt="2023-06-17T15:25:05.2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70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Quynh Anh" userId="e994623f0e761c09" providerId="LiveId" clId="{9D390A91-D2E5-4C45-90FC-61E0EBC4FE96}"/>
    <pc:docChg chg="custSel addSld modSld sldOrd">
      <pc:chgData name="Nguyen Quynh Anh" userId="e994623f0e761c09" providerId="LiveId" clId="{9D390A91-D2E5-4C45-90FC-61E0EBC4FE96}" dt="2023-06-17T15:25:05.215" v="72"/>
      <pc:docMkLst>
        <pc:docMk/>
      </pc:docMkLst>
      <pc:sldChg chg="modSp">
        <pc:chgData name="Nguyen Quynh Anh" userId="e994623f0e761c09" providerId="LiveId" clId="{9D390A91-D2E5-4C45-90FC-61E0EBC4FE96}" dt="2023-06-17T15:24:57.948" v="71" actId="20577"/>
        <pc:sldMkLst>
          <pc:docMk/>
          <pc:sldMk cId="1998619893" sldId="277"/>
        </pc:sldMkLst>
        <pc:spChg chg="mod">
          <ac:chgData name="Nguyen Quynh Anh" userId="e994623f0e761c09" providerId="LiveId" clId="{9D390A91-D2E5-4C45-90FC-61E0EBC4FE96}" dt="2023-06-17T15:24:57.948" v="71" actId="20577"/>
          <ac:spMkLst>
            <pc:docMk/>
            <pc:sldMk cId="1998619893" sldId="277"/>
            <ac:spMk id="2" creationId="{536722A0-4308-A593-A4FA-0A76E3CA864E}"/>
          </ac:spMkLst>
        </pc:spChg>
      </pc:sldChg>
      <pc:sldChg chg="addSp delSp modSp mod delAnim modAnim">
        <pc:chgData name="Nguyen Quynh Anh" userId="e994623f0e761c09" providerId="LiveId" clId="{9D390A91-D2E5-4C45-90FC-61E0EBC4FE96}" dt="2023-06-17T14:59:20.983" v="66" actId="478"/>
        <pc:sldMkLst>
          <pc:docMk/>
          <pc:sldMk cId="3143706395" sldId="284"/>
        </pc:sldMkLst>
        <pc:picChg chg="add del mod">
          <ac:chgData name="Nguyen Quynh Anh" userId="e994623f0e761c09" providerId="LiveId" clId="{9D390A91-D2E5-4C45-90FC-61E0EBC4FE96}" dt="2023-06-17T14:59:20.983" v="66" actId="478"/>
          <ac:picMkLst>
            <pc:docMk/>
            <pc:sldMk cId="3143706395" sldId="284"/>
            <ac:picMk id="7" creationId="{F1A38135-E293-44C4-1849-83978FFD4ECF}"/>
          </ac:picMkLst>
        </pc:picChg>
      </pc:sldChg>
      <pc:sldChg chg="modSp">
        <pc:chgData name="Nguyen Quynh Anh" userId="e994623f0e761c09" providerId="LiveId" clId="{9D390A91-D2E5-4C45-90FC-61E0EBC4FE96}" dt="2023-06-17T15:25:05.215" v="72"/>
        <pc:sldMkLst>
          <pc:docMk/>
          <pc:sldMk cId="374067590" sldId="294"/>
        </pc:sldMkLst>
        <pc:spChg chg="mod">
          <ac:chgData name="Nguyen Quynh Anh" userId="e994623f0e761c09" providerId="LiveId" clId="{9D390A91-D2E5-4C45-90FC-61E0EBC4FE96}" dt="2023-06-17T15:25:05.215" v="72"/>
          <ac:spMkLst>
            <pc:docMk/>
            <pc:sldMk cId="374067590" sldId="294"/>
            <ac:spMk id="2" creationId="{536722A0-4308-A593-A4FA-0A76E3CA864E}"/>
          </ac:spMkLst>
        </pc:spChg>
      </pc:sldChg>
      <pc:sldChg chg="addSp modSp new mod">
        <pc:chgData name="Nguyen Quynh Anh" userId="e994623f0e761c09" providerId="LiveId" clId="{9D390A91-D2E5-4C45-90FC-61E0EBC4FE96}" dt="2023-06-17T14:55:17.018" v="41" actId="14100"/>
        <pc:sldMkLst>
          <pc:docMk/>
          <pc:sldMk cId="3445814814" sldId="306"/>
        </pc:sldMkLst>
        <pc:graphicFrameChg chg="add mod modGraphic">
          <ac:chgData name="Nguyen Quynh Anh" userId="e994623f0e761c09" providerId="LiveId" clId="{9D390A91-D2E5-4C45-90FC-61E0EBC4FE96}" dt="2023-06-17T14:55:17.018" v="41" actId="14100"/>
          <ac:graphicFrameMkLst>
            <pc:docMk/>
            <pc:sldMk cId="3445814814" sldId="306"/>
            <ac:graphicFrameMk id="2" creationId="{BE679E1B-9DC9-6C97-0A09-17C1E70714F1}"/>
          </ac:graphicFrameMkLst>
        </pc:graphicFrameChg>
      </pc:sldChg>
      <pc:sldChg chg="modSp add mod ord">
        <pc:chgData name="Nguyen Quynh Anh" userId="e994623f0e761c09" providerId="LiveId" clId="{9D390A91-D2E5-4C45-90FC-61E0EBC4FE96}" dt="2023-06-17T14:54:48.045" v="22" actId="14100"/>
        <pc:sldMkLst>
          <pc:docMk/>
          <pc:sldMk cId="128297774" sldId="307"/>
        </pc:sldMkLst>
        <pc:graphicFrameChg chg="mod modGraphic">
          <ac:chgData name="Nguyen Quynh Anh" userId="e994623f0e761c09" providerId="LiveId" clId="{9D390A91-D2E5-4C45-90FC-61E0EBC4FE96}" dt="2023-06-17T14:54:48.045" v="22" actId="14100"/>
          <ac:graphicFrameMkLst>
            <pc:docMk/>
            <pc:sldMk cId="128297774" sldId="307"/>
            <ac:graphicFrameMk id="2" creationId="{BE679E1B-9DC9-6C97-0A09-17C1E70714F1}"/>
          </ac:graphicFrameMkLst>
        </pc:graphicFrameChg>
      </pc:sldChg>
      <pc:sldChg chg="addSp modSp new mod">
        <pc:chgData name="Nguyen Quynh Anh" userId="e994623f0e761c09" providerId="LiveId" clId="{9D390A91-D2E5-4C45-90FC-61E0EBC4FE96}" dt="2023-06-17T14:56:30.824" v="64" actId="255"/>
        <pc:sldMkLst>
          <pc:docMk/>
          <pc:sldMk cId="2401987127" sldId="308"/>
        </pc:sldMkLst>
        <pc:graphicFrameChg chg="add mod modGraphic">
          <ac:chgData name="Nguyen Quynh Anh" userId="e994623f0e761c09" providerId="LiveId" clId="{9D390A91-D2E5-4C45-90FC-61E0EBC4FE96}" dt="2023-06-17T14:56:30.824" v="64" actId="255"/>
          <ac:graphicFrameMkLst>
            <pc:docMk/>
            <pc:sldMk cId="2401987127" sldId="308"/>
            <ac:graphicFrameMk id="2" creationId="{9AD9BEC1-346B-AA24-0BB2-43348152D3A8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8EBA99-E455-41EF-9AC0-36A70252CDAE}" type="doc">
      <dgm:prSet loTypeId="urn:microsoft.com/office/officeart/2005/8/layout/process5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C33BD4C8-7B18-4A53-8450-A78466F97251}">
      <dgm:prSet phldrT="[Text]" custT="1"/>
      <dgm:spPr/>
      <dgm:t>
        <a:bodyPr/>
        <a:lstStyle/>
        <a:p>
          <a:pPr algn="just">
            <a:lnSpc>
              <a:spcPct val="150000"/>
            </a:lnSpc>
          </a:pP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Tại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bến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Bình Than,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Trần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vương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hầ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u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họp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kể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phó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quân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xâm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lược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04C942D4-9628-44B0-BDA3-020C5ECDC09F}" type="parTrans" cxnId="{99F35A11-E307-4105-9D1B-08A255AC47EE}">
      <dgm:prSet/>
      <dgm:spPr/>
      <dgm:t>
        <a:bodyPr/>
        <a:lstStyle/>
        <a:p>
          <a:pPr algn="just">
            <a:lnSpc>
              <a:spcPct val="150000"/>
            </a:lnSpc>
          </a:pPr>
          <a:endParaRPr lang="en-US"/>
        </a:p>
      </dgm:t>
    </dgm:pt>
    <dgm:pt modelId="{D8D1F17D-893E-4EC1-91E3-10C34C7FF854}" type="sibTrans" cxnId="{99F35A11-E307-4105-9D1B-08A255AC47EE}">
      <dgm:prSet/>
      <dgm:spPr/>
      <dgm:t>
        <a:bodyPr/>
        <a:lstStyle/>
        <a:p>
          <a:pPr algn="just">
            <a:lnSpc>
              <a:spcPct val="150000"/>
            </a:lnSpc>
          </a:pPr>
          <a:endParaRPr lang="en-US"/>
        </a:p>
      </dgm:t>
    </dgm:pt>
    <dgm:pt modelId="{89488E43-F38A-4318-BC0F-BB1B03882067}">
      <dgm:prSet phldrT="[Text]" custT="1"/>
      <dgm:spPr/>
      <dgm:t>
        <a:bodyPr/>
        <a:lstStyle/>
        <a:p>
          <a:pPr algn="just">
            <a:lnSpc>
              <a:spcPct val="150000"/>
            </a:lnSpc>
          </a:pP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Vì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chưa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đủ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tuổi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họp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Trần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Quốc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Toả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n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thấy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nhục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nhã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muốn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gặp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tỏ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chủ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chấp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hoãn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5CBF7F13-5ECC-44E1-96C9-F7EFC290AD7C}" type="parTrans" cxnId="{271AF7BE-372D-4090-82D2-2906D5CA1D03}">
      <dgm:prSet/>
      <dgm:spPr/>
      <dgm:t>
        <a:bodyPr/>
        <a:lstStyle/>
        <a:p>
          <a:pPr algn="just">
            <a:lnSpc>
              <a:spcPct val="150000"/>
            </a:lnSpc>
          </a:pPr>
          <a:endParaRPr lang="en-US"/>
        </a:p>
      </dgm:t>
    </dgm:pt>
    <dgm:pt modelId="{C123FD7C-1696-4E72-97E3-4F5E8D310EA5}" type="sibTrans" cxnId="{271AF7BE-372D-4090-82D2-2906D5CA1D03}">
      <dgm:prSet/>
      <dgm:spPr/>
      <dgm:t>
        <a:bodyPr/>
        <a:lstStyle/>
        <a:p>
          <a:pPr algn="just">
            <a:lnSpc>
              <a:spcPct val="150000"/>
            </a:lnSpc>
          </a:pPr>
          <a:endParaRPr lang="en-US"/>
        </a:p>
      </dgm:t>
    </dgm:pt>
    <dgm:pt modelId="{440A5D76-8C55-42C9-B1E0-D227CFD8C4AE}">
      <dgm:prSet phldrT="[Text]" custT="1"/>
      <dgm:spPr/>
      <dgm:t>
        <a:bodyPr/>
        <a:lstStyle/>
        <a:p>
          <a:pPr algn="just">
            <a:lnSpc>
              <a:spcPct val="150000"/>
            </a:lnSpc>
          </a:pP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Do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nóng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lòng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muốn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gặp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Trần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Quốc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Toản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vượt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qua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hàng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rào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quâ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n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cấm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vệ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nơi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họp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ngăn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xảy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xung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đột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5E36E994-CFD9-4AA5-B015-BBB34E336EB6}" type="parTrans" cxnId="{5588C8AE-E657-45FB-8ADB-F4CB719F71F5}">
      <dgm:prSet/>
      <dgm:spPr/>
      <dgm:t>
        <a:bodyPr/>
        <a:lstStyle/>
        <a:p>
          <a:pPr algn="just">
            <a:lnSpc>
              <a:spcPct val="150000"/>
            </a:lnSpc>
          </a:pPr>
          <a:endParaRPr lang="en-US"/>
        </a:p>
      </dgm:t>
    </dgm:pt>
    <dgm:pt modelId="{AD2A8699-9328-406E-B3CC-9284B55E2EC8}" type="sibTrans" cxnId="{5588C8AE-E657-45FB-8ADB-F4CB719F71F5}">
      <dgm:prSet/>
      <dgm:spPr/>
      <dgm:t>
        <a:bodyPr/>
        <a:lstStyle/>
        <a:p>
          <a:pPr algn="just">
            <a:lnSpc>
              <a:spcPct val="150000"/>
            </a:lnSpc>
          </a:pPr>
          <a:endParaRPr lang="en-US"/>
        </a:p>
      </dgm:t>
    </dgm:pt>
    <dgm:pt modelId="{DC4D60DB-8CB1-476C-BAA6-C4DA6C8B66D7}">
      <dgm:prSet phldrT="[Text]" custT="1"/>
      <dgm:spPr/>
      <dgm:t>
        <a:bodyPr/>
        <a:lstStyle/>
        <a:p>
          <a:pPr algn="just">
            <a:lnSpc>
              <a:spcPct val="150000"/>
            </a:lnSpc>
          </a:pP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Khi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gặp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Trần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Quốc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Toản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to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xin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Trần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nỗi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lòng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vì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chàng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trách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phạt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còn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ban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thưởng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cam.</a:t>
          </a:r>
        </a:p>
      </dgm:t>
    </dgm:pt>
    <dgm:pt modelId="{593DD290-4C9F-4892-B05C-A6E0ADEAA90E}" type="parTrans" cxnId="{A4EC89FB-2D3C-4124-BCFC-6C6A1D989340}">
      <dgm:prSet/>
      <dgm:spPr/>
      <dgm:t>
        <a:bodyPr/>
        <a:lstStyle/>
        <a:p>
          <a:pPr algn="just">
            <a:lnSpc>
              <a:spcPct val="150000"/>
            </a:lnSpc>
          </a:pPr>
          <a:endParaRPr lang="en-US"/>
        </a:p>
      </dgm:t>
    </dgm:pt>
    <dgm:pt modelId="{A22A44F1-2056-4A2F-A730-6FBDC1F37868}" type="sibTrans" cxnId="{A4EC89FB-2D3C-4124-BCFC-6C6A1D989340}">
      <dgm:prSet/>
      <dgm:spPr/>
      <dgm:t>
        <a:bodyPr/>
        <a:lstStyle/>
        <a:p>
          <a:pPr algn="just">
            <a:lnSpc>
              <a:spcPct val="150000"/>
            </a:lnSpc>
          </a:pPr>
          <a:endParaRPr lang="en-US"/>
        </a:p>
      </dgm:t>
    </dgm:pt>
    <dgm:pt modelId="{5EDA92D4-A046-49A2-904F-8E44CFA48BAB}">
      <dgm:prSet phldrT="[Text]" custT="1"/>
      <dgm:spPr/>
      <dgm:t>
        <a:bodyPr/>
        <a:lstStyle/>
        <a:p>
          <a:pPr algn="just">
            <a:lnSpc>
              <a:spcPct val="150000"/>
            </a:lnSpc>
          </a:pP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Trần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Quốc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Toản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quyết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trở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quê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chiêu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binh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mã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thao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luyện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võ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xuất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quân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giặc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. Khi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chàng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xoè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tay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cam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bóp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nát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bao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giờ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8ABB3E8B-2900-4F6A-B5B3-8F82A7CB211A}" type="parTrans" cxnId="{B023191C-BD09-4381-AF4A-CCBC0D993BFF}">
      <dgm:prSet/>
      <dgm:spPr/>
      <dgm:t>
        <a:bodyPr/>
        <a:lstStyle/>
        <a:p>
          <a:pPr algn="just">
            <a:lnSpc>
              <a:spcPct val="150000"/>
            </a:lnSpc>
          </a:pPr>
          <a:endParaRPr lang="en-US"/>
        </a:p>
      </dgm:t>
    </dgm:pt>
    <dgm:pt modelId="{B81A8E8B-3685-4036-97E0-DB2C128B6F2D}" type="sibTrans" cxnId="{B023191C-BD09-4381-AF4A-CCBC0D993BFF}">
      <dgm:prSet/>
      <dgm:spPr/>
      <dgm:t>
        <a:bodyPr/>
        <a:lstStyle/>
        <a:p>
          <a:pPr algn="just">
            <a:lnSpc>
              <a:spcPct val="150000"/>
            </a:lnSpc>
          </a:pPr>
          <a:endParaRPr lang="en-US"/>
        </a:p>
      </dgm:t>
    </dgm:pt>
    <dgm:pt modelId="{3E6EFCE9-123B-43BC-82F1-6C79117BD188}" type="pres">
      <dgm:prSet presAssocID="{DF8EBA99-E455-41EF-9AC0-36A70252CDAE}" presName="diagram" presStyleCnt="0">
        <dgm:presLayoutVars>
          <dgm:dir/>
          <dgm:resizeHandles val="exact"/>
        </dgm:presLayoutVars>
      </dgm:prSet>
      <dgm:spPr/>
    </dgm:pt>
    <dgm:pt modelId="{06B341C5-7FF1-47A6-8FE4-ABF571AE2325}" type="pres">
      <dgm:prSet presAssocID="{C33BD4C8-7B18-4A53-8450-A78466F97251}" presName="node" presStyleLbl="node1" presStyleIdx="0" presStyleCnt="5" custScaleX="104546" custScaleY="299255">
        <dgm:presLayoutVars>
          <dgm:bulletEnabled val="1"/>
        </dgm:presLayoutVars>
      </dgm:prSet>
      <dgm:spPr/>
    </dgm:pt>
    <dgm:pt modelId="{5686B66A-A066-4AC0-AFA7-F46B87D569E8}" type="pres">
      <dgm:prSet presAssocID="{D8D1F17D-893E-4EC1-91E3-10C34C7FF854}" presName="sibTrans" presStyleLbl="sibTrans2D1" presStyleIdx="0" presStyleCnt="4"/>
      <dgm:spPr/>
    </dgm:pt>
    <dgm:pt modelId="{A6B1DC8C-34C2-433C-818B-88A65D4C8C62}" type="pres">
      <dgm:prSet presAssocID="{D8D1F17D-893E-4EC1-91E3-10C34C7FF854}" presName="connectorText" presStyleLbl="sibTrans2D1" presStyleIdx="0" presStyleCnt="4"/>
      <dgm:spPr/>
    </dgm:pt>
    <dgm:pt modelId="{9562808D-7EB9-448F-8F30-61BCEB7FF468}" type="pres">
      <dgm:prSet presAssocID="{89488E43-F38A-4318-BC0F-BB1B03882067}" presName="node" presStyleLbl="node1" presStyleIdx="1" presStyleCnt="5" custScaleX="137983" custScaleY="311222">
        <dgm:presLayoutVars>
          <dgm:bulletEnabled val="1"/>
        </dgm:presLayoutVars>
      </dgm:prSet>
      <dgm:spPr/>
    </dgm:pt>
    <dgm:pt modelId="{0CB1BA43-58AF-436B-9F24-C21A833DF9B4}" type="pres">
      <dgm:prSet presAssocID="{C123FD7C-1696-4E72-97E3-4F5E8D310EA5}" presName="sibTrans" presStyleLbl="sibTrans2D1" presStyleIdx="1" presStyleCnt="4"/>
      <dgm:spPr/>
    </dgm:pt>
    <dgm:pt modelId="{4E65EEDD-42CE-46DA-9163-FAD09149A257}" type="pres">
      <dgm:prSet presAssocID="{C123FD7C-1696-4E72-97E3-4F5E8D310EA5}" presName="connectorText" presStyleLbl="sibTrans2D1" presStyleIdx="1" presStyleCnt="4"/>
      <dgm:spPr/>
    </dgm:pt>
    <dgm:pt modelId="{569D4BD1-ABCD-46B6-9A30-70C3E77D408F}" type="pres">
      <dgm:prSet presAssocID="{440A5D76-8C55-42C9-B1E0-D227CFD8C4AE}" presName="node" presStyleLbl="node1" presStyleIdx="2" presStyleCnt="5" custScaleX="153464" custScaleY="311461" custLinFactNeighborY="-3845">
        <dgm:presLayoutVars>
          <dgm:bulletEnabled val="1"/>
        </dgm:presLayoutVars>
      </dgm:prSet>
      <dgm:spPr/>
    </dgm:pt>
    <dgm:pt modelId="{534C705F-D54B-44D5-AEA3-445AA76BB979}" type="pres">
      <dgm:prSet presAssocID="{AD2A8699-9328-406E-B3CC-9284B55E2EC8}" presName="sibTrans" presStyleLbl="sibTrans2D1" presStyleIdx="2" presStyleCnt="4"/>
      <dgm:spPr/>
    </dgm:pt>
    <dgm:pt modelId="{C2FAF7C0-0517-4495-8BAA-68A639034ACE}" type="pres">
      <dgm:prSet presAssocID="{AD2A8699-9328-406E-B3CC-9284B55E2EC8}" presName="connectorText" presStyleLbl="sibTrans2D1" presStyleIdx="2" presStyleCnt="4"/>
      <dgm:spPr/>
    </dgm:pt>
    <dgm:pt modelId="{FE5CAD4C-D51A-4CEF-ABF5-DB5C0AB07713}" type="pres">
      <dgm:prSet presAssocID="{DC4D60DB-8CB1-476C-BAA6-C4DA6C8B66D7}" presName="node" presStyleLbl="node1" presStyleIdx="3" presStyleCnt="5" custScaleX="171572" custScaleY="249351" custLinFactNeighborX="3461" custLinFactNeighborY="8235">
        <dgm:presLayoutVars>
          <dgm:bulletEnabled val="1"/>
        </dgm:presLayoutVars>
      </dgm:prSet>
      <dgm:spPr/>
    </dgm:pt>
    <dgm:pt modelId="{7A9A28F0-CCF4-49CD-A83C-D125C0E3EA57}" type="pres">
      <dgm:prSet presAssocID="{A22A44F1-2056-4A2F-A730-6FBDC1F37868}" presName="sibTrans" presStyleLbl="sibTrans2D1" presStyleIdx="3" presStyleCnt="4"/>
      <dgm:spPr/>
    </dgm:pt>
    <dgm:pt modelId="{ABB714D7-6244-4995-AD00-3A42EFF2D6CC}" type="pres">
      <dgm:prSet presAssocID="{A22A44F1-2056-4A2F-A730-6FBDC1F37868}" presName="connectorText" presStyleLbl="sibTrans2D1" presStyleIdx="3" presStyleCnt="4"/>
      <dgm:spPr/>
    </dgm:pt>
    <dgm:pt modelId="{8648C67D-CAAA-4EBB-ABA4-D29EF4D03416}" type="pres">
      <dgm:prSet presAssocID="{5EDA92D4-A046-49A2-904F-8E44CFA48BAB}" presName="node" presStyleLbl="node1" presStyleIdx="4" presStyleCnt="5" custScaleX="211192" custScaleY="269884">
        <dgm:presLayoutVars>
          <dgm:bulletEnabled val="1"/>
        </dgm:presLayoutVars>
      </dgm:prSet>
      <dgm:spPr/>
    </dgm:pt>
  </dgm:ptLst>
  <dgm:cxnLst>
    <dgm:cxn modelId="{99F35A11-E307-4105-9D1B-08A255AC47EE}" srcId="{DF8EBA99-E455-41EF-9AC0-36A70252CDAE}" destId="{C33BD4C8-7B18-4A53-8450-A78466F97251}" srcOrd="0" destOrd="0" parTransId="{04C942D4-9628-44B0-BDA3-020C5ECDC09F}" sibTransId="{D8D1F17D-893E-4EC1-91E3-10C34C7FF854}"/>
    <dgm:cxn modelId="{28091B14-6633-4732-AF50-9E8B3603027A}" type="presOf" srcId="{DF8EBA99-E455-41EF-9AC0-36A70252CDAE}" destId="{3E6EFCE9-123B-43BC-82F1-6C79117BD188}" srcOrd="0" destOrd="0" presId="urn:microsoft.com/office/officeart/2005/8/layout/process5"/>
    <dgm:cxn modelId="{B023191C-BD09-4381-AF4A-CCBC0D993BFF}" srcId="{DF8EBA99-E455-41EF-9AC0-36A70252CDAE}" destId="{5EDA92D4-A046-49A2-904F-8E44CFA48BAB}" srcOrd="4" destOrd="0" parTransId="{8ABB3E8B-2900-4F6A-B5B3-8F82A7CB211A}" sibTransId="{B81A8E8B-3685-4036-97E0-DB2C128B6F2D}"/>
    <dgm:cxn modelId="{43AA9D22-6365-4F95-A490-F7CB173D8115}" type="presOf" srcId="{DC4D60DB-8CB1-476C-BAA6-C4DA6C8B66D7}" destId="{FE5CAD4C-D51A-4CEF-ABF5-DB5C0AB07713}" srcOrd="0" destOrd="0" presId="urn:microsoft.com/office/officeart/2005/8/layout/process5"/>
    <dgm:cxn modelId="{8C77CD39-9430-4E40-A8EC-F6CA56EAB0B7}" type="presOf" srcId="{5EDA92D4-A046-49A2-904F-8E44CFA48BAB}" destId="{8648C67D-CAAA-4EBB-ABA4-D29EF4D03416}" srcOrd="0" destOrd="0" presId="urn:microsoft.com/office/officeart/2005/8/layout/process5"/>
    <dgm:cxn modelId="{816A5246-F0E1-41F0-ABAF-A7F5004D61A0}" type="presOf" srcId="{440A5D76-8C55-42C9-B1E0-D227CFD8C4AE}" destId="{569D4BD1-ABCD-46B6-9A30-70C3E77D408F}" srcOrd="0" destOrd="0" presId="urn:microsoft.com/office/officeart/2005/8/layout/process5"/>
    <dgm:cxn modelId="{A1C2A978-7EA0-43DB-A05B-5ECEF076074D}" type="presOf" srcId="{D8D1F17D-893E-4EC1-91E3-10C34C7FF854}" destId="{A6B1DC8C-34C2-433C-818B-88A65D4C8C62}" srcOrd="1" destOrd="0" presId="urn:microsoft.com/office/officeart/2005/8/layout/process5"/>
    <dgm:cxn modelId="{ECE0CA90-6C37-4EB3-998D-A188BD142953}" type="presOf" srcId="{C33BD4C8-7B18-4A53-8450-A78466F97251}" destId="{06B341C5-7FF1-47A6-8FE4-ABF571AE2325}" srcOrd="0" destOrd="0" presId="urn:microsoft.com/office/officeart/2005/8/layout/process5"/>
    <dgm:cxn modelId="{46C121A6-C330-4895-B7C0-6C7DDC22F143}" type="presOf" srcId="{AD2A8699-9328-406E-B3CC-9284B55E2EC8}" destId="{534C705F-D54B-44D5-AEA3-445AA76BB979}" srcOrd="0" destOrd="0" presId="urn:microsoft.com/office/officeart/2005/8/layout/process5"/>
    <dgm:cxn modelId="{1A424FA8-BB8F-4163-BC73-7969CC6C01E1}" type="presOf" srcId="{89488E43-F38A-4318-BC0F-BB1B03882067}" destId="{9562808D-7EB9-448F-8F30-61BCEB7FF468}" srcOrd="0" destOrd="0" presId="urn:microsoft.com/office/officeart/2005/8/layout/process5"/>
    <dgm:cxn modelId="{0665CAAA-F487-49FD-AE5B-6C1F6883DA24}" type="presOf" srcId="{D8D1F17D-893E-4EC1-91E3-10C34C7FF854}" destId="{5686B66A-A066-4AC0-AFA7-F46B87D569E8}" srcOrd="0" destOrd="0" presId="urn:microsoft.com/office/officeart/2005/8/layout/process5"/>
    <dgm:cxn modelId="{5588C8AE-E657-45FB-8ADB-F4CB719F71F5}" srcId="{DF8EBA99-E455-41EF-9AC0-36A70252CDAE}" destId="{440A5D76-8C55-42C9-B1E0-D227CFD8C4AE}" srcOrd="2" destOrd="0" parTransId="{5E36E994-CFD9-4AA5-B015-BBB34E336EB6}" sibTransId="{AD2A8699-9328-406E-B3CC-9284B55E2EC8}"/>
    <dgm:cxn modelId="{D4FCF6B8-8334-472D-B69E-413252EA99C2}" type="presOf" srcId="{A22A44F1-2056-4A2F-A730-6FBDC1F37868}" destId="{ABB714D7-6244-4995-AD00-3A42EFF2D6CC}" srcOrd="1" destOrd="0" presId="urn:microsoft.com/office/officeart/2005/8/layout/process5"/>
    <dgm:cxn modelId="{271AF7BE-372D-4090-82D2-2906D5CA1D03}" srcId="{DF8EBA99-E455-41EF-9AC0-36A70252CDAE}" destId="{89488E43-F38A-4318-BC0F-BB1B03882067}" srcOrd="1" destOrd="0" parTransId="{5CBF7F13-5ECC-44E1-96C9-F7EFC290AD7C}" sibTransId="{C123FD7C-1696-4E72-97E3-4F5E8D310EA5}"/>
    <dgm:cxn modelId="{BB855BCB-E84E-44BF-829D-5CF90DA50E62}" type="presOf" srcId="{C123FD7C-1696-4E72-97E3-4F5E8D310EA5}" destId="{0CB1BA43-58AF-436B-9F24-C21A833DF9B4}" srcOrd="0" destOrd="0" presId="urn:microsoft.com/office/officeart/2005/8/layout/process5"/>
    <dgm:cxn modelId="{243790DE-7640-4C20-B896-DA4835F351A3}" type="presOf" srcId="{A22A44F1-2056-4A2F-A730-6FBDC1F37868}" destId="{7A9A28F0-CCF4-49CD-A83C-D125C0E3EA57}" srcOrd="0" destOrd="0" presId="urn:microsoft.com/office/officeart/2005/8/layout/process5"/>
    <dgm:cxn modelId="{0F70EFF0-198A-46F9-B663-B589E601735B}" type="presOf" srcId="{C123FD7C-1696-4E72-97E3-4F5E8D310EA5}" destId="{4E65EEDD-42CE-46DA-9163-FAD09149A257}" srcOrd="1" destOrd="0" presId="urn:microsoft.com/office/officeart/2005/8/layout/process5"/>
    <dgm:cxn modelId="{A4EC89FB-2D3C-4124-BCFC-6C6A1D989340}" srcId="{DF8EBA99-E455-41EF-9AC0-36A70252CDAE}" destId="{DC4D60DB-8CB1-476C-BAA6-C4DA6C8B66D7}" srcOrd="3" destOrd="0" parTransId="{593DD290-4C9F-4892-B05C-A6E0ADEAA90E}" sibTransId="{A22A44F1-2056-4A2F-A730-6FBDC1F37868}"/>
    <dgm:cxn modelId="{12D208FE-8BEB-4BC8-8CB9-9CE35F65DC41}" type="presOf" srcId="{AD2A8699-9328-406E-B3CC-9284B55E2EC8}" destId="{C2FAF7C0-0517-4495-8BAA-68A639034ACE}" srcOrd="1" destOrd="0" presId="urn:microsoft.com/office/officeart/2005/8/layout/process5"/>
    <dgm:cxn modelId="{5682231A-CA1C-4FC6-A5CB-8A184A2FD098}" type="presParOf" srcId="{3E6EFCE9-123B-43BC-82F1-6C79117BD188}" destId="{06B341C5-7FF1-47A6-8FE4-ABF571AE2325}" srcOrd="0" destOrd="0" presId="urn:microsoft.com/office/officeart/2005/8/layout/process5"/>
    <dgm:cxn modelId="{B87AADF9-ED7E-430D-99CB-0D87FA4E9567}" type="presParOf" srcId="{3E6EFCE9-123B-43BC-82F1-6C79117BD188}" destId="{5686B66A-A066-4AC0-AFA7-F46B87D569E8}" srcOrd="1" destOrd="0" presId="urn:microsoft.com/office/officeart/2005/8/layout/process5"/>
    <dgm:cxn modelId="{1D0690D6-3876-46AA-8C82-41AEE5624B9B}" type="presParOf" srcId="{5686B66A-A066-4AC0-AFA7-F46B87D569E8}" destId="{A6B1DC8C-34C2-433C-818B-88A65D4C8C62}" srcOrd="0" destOrd="0" presId="urn:microsoft.com/office/officeart/2005/8/layout/process5"/>
    <dgm:cxn modelId="{2922952E-8A9F-4757-ACA7-CE170BEE2F2B}" type="presParOf" srcId="{3E6EFCE9-123B-43BC-82F1-6C79117BD188}" destId="{9562808D-7EB9-448F-8F30-61BCEB7FF468}" srcOrd="2" destOrd="0" presId="urn:microsoft.com/office/officeart/2005/8/layout/process5"/>
    <dgm:cxn modelId="{B62BE1A2-7C37-42DB-A7AD-83023B643EA3}" type="presParOf" srcId="{3E6EFCE9-123B-43BC-82F1-6C79117BD188}" destId="{0CB1BA43-58AF-436B-9F24-C21A833DF9B4}" srcOrd="3" destOrd="0" presId="urn:microsoft.com/office/officeart/2005/8/layout/process5"/>
    <dgm:cxn modelId="{942EC02B-A345-4A8B-A63B-C1B9382F5CE4}" type="presParOf" srcId="{0CB1BA43-58AF-436B-9F24-C21A833DF9B4}" destId="{4E65EEDD-42CE-46DA-9163-FAD09149A257}" srcOrd="0" destOrd="0" presId="urn:microsoft.com/office/officeart/2005/8/layout/process5"/>
    <dgm:cxn modelId="{E225C91F-EEE6-4602-BC2A-DDAC3622E433}" type="presParOf" srcId="{3E6EFCE9-123B-43BC-82F1-6C79117BD188}" destId="{569D4BD1-ABCD-46B6-9A30-70C3E77D408F}" srcOrd="4" destOrd="0" presId="urn:microsoft.com/office/officeart/2005/8/layout/process5"/>
    <dgm:cxn modelId="{4D8AFE49-8BFA-487A-843F-EB090C42B225}" type="presParOf" srcId="{3E6EFCE9-123B-43BC-82F1-6C79117BD188}" destId="{534C705F-D54B-44D5-AEA3-445AA76BB979}" srcOrd="5" destOrd="0" presId="urn:microsoft.com/office/officeart/2005/8/layout/process5"/>
    <dgm:cxn modelId="{7F4F578A-A4F7-4403-9EE2-ECFD66DB5DF7}" type="presParOf" srcId="{534C705F-D54B-44D5-AEA3-445AA76BB979}" destId="{C2FAF7C0-0517-4495-8BAA-68A639034ACE}" srcOrd="0" destOrd="0" presId="urn:microsoft.com/office/officeart/2005/8/layout/process5"/>
    <dgm:cxn modelId="{DB584624-974B-4C74-8300-C310091D4841}" type="presParOf" srcId="{3E6EFCE9-123B-43BC-82F1-6C79117BD188}" destId="{FE5CAD4C-D51A-4CEF-ABF5-DB5C0AB07713}" srcOrd="6" destOrd="0" presId="urn:microsoft.com/office/officeart/2005/8/layout/process5"/>
    <dgm:cxn modelId="{E8A79267-F917-4BEB-BD07-75100C25F521}" type="presParOf" srcId="{3E6EFCE9-123B-43BC-82F1-6C79117BD188}" destId="{7A9A28F0-CCF4-49CD-A83C-D125C0E3EA57}" srcOrd="7" destOrd="0" presId="urn:microsoft.com/office/officeart/2005/8/layout/process5"/>
    <dgm:cxn modelId="{3A799EB3-33A1-468A-8A6E-0291EAEF9A4D}" type="presParOf" srcId="{7A9A28F0-CCF4-49CD-A83C-D125C0E3EA57}" destId="{ABB714D7-6244-4995-AD00-3A42EFF2D6CC}" srcOrd="0" destOrd="0" presId="urn:microsoft.com/office/officeart/2005/8/layout/process5"/>
    <dgm:cxn modelId="{CD51B096-FE64-4C78-A8F2-8DCE851AC903}" type="presParOf" srcId="{3E6EFCE9-123B-43BC-82F1-6C79117BD188}" destId="{8648C67D-CAAA-4EBB-ABA4-D29EF4D03416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B341C5-7FF1-47A6-8FE4-ABF571AE2325}">
      <dsp:nvSpPr>
        <dsp:cNvPr id="0" name=""/>
        <dsp:cNvSpPr/>
      </dsp:nvSpPr>
      <dsp:spPr>
        <a:xfrm>
          <a:off x="834732" y="60959"/>
          <a:ext cx="1675379" cy="287738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Tại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bến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Bình Than,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Trần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vương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hầ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họp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kể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phó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quân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xâm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lược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883802" y="110029"/>
        <a:ext cx="1577239" cy="2779247"/>
      </dsp:txXfrm>
    </dsp:sp>
    <dsp:sp modelId="{5686B66A-A066-4AC0-AFA7-F46B87D569E8}">
      <dsp:nvSpPr>
        <dsp:cNvPr id="0" name=""/>
        <dsp:cNvSpPr/>
      </dsp:nvSpPr>
      <dsp:spPr>
        <a:xfrm>
          <a:off x="2651134" y="1300939"/>
          <a:ext cx="339736" cy="397427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just" defTabSz="4889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2651134" y="1380424"/>
        <a:ext cx="237815" cy="238457"/>
      </dsp:txXfrm>
    </dsp:sp>
    <dsp:sp modelId="{9562808D-7EB9-448F-8F30-61BCEB7FF468}">
      <dsp:nvSpPr>
        <dsp:cNvPr id="0" name=""/>
        <dsp:cNvSpPr/>
      </dsp:nvSpPr>
      <dsp:spPr>
        <a:xfrm>
          <a:off x="3151123" y="3426"/>
          <a:ext cx="2211216" cy="299245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Vì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chưa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đủ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tuổi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họp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Trần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Quốc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Toả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thấy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nhục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nhã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muốn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gặp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tỏ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chủ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chấp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hoãn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3215887" y="68190"/>
        <a:ext cx="2081688" cy="2862924"/>
      </dsp:txXfrm>
    </dsp:sp>
    <dsp:sp modelId="{0CB1BA43-58AF-436B-9F24-C21A833DF9B4}">
      <dsp:nvSpPr>
        <dsp:cNvPr id="0" name=""/>
        <dsp:cNvSpPr/>
      </dsp:nvSpPr>
      <dsp:spPr>
        <a:xfrm rot="21597369">
          <a:off x="5503362" y="1299855"/>
          <a:ext cx="339736" cy="397427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just" defTabSz="4889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5503362" y="1379379"/>
        <a:ext cx="237815" cy="238457"/>
      </dsp:txXfrm>
    </dsp:sp>
    <dsp:sp modelId="{569D4BD1-ABCD-46B6-9A30-70C3E77D408F}">
      <dsp:nvSpPr>
        <dsp:cNvPr id="0" name=""/>
        <dsp:cNvSpPr/>
      </dsp:nvSpPr>
      <dsp:spPr>
        <a:xfrm>
          <a:off x="6003351" y="0"/>
          <a:ext cx="2459304" cy="29947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Do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nóng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lòng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muốn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gặp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Trần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Quốc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Toản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vượt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qua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hàng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rào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quâ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cấm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vệ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nơi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họp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ngăn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xảy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xung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đột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6075382" y="72031"/>
        <a:ext cx="2315242" cy="2850688"/>
      </dsp:txXfrm>
    </dsp:sp>
    <dsp:sp modelId="{534C705F-D54B-44D5-AEA3-445AA76BB979}">
      <dsp:nvSpPr>
        <dsp:cNvPr id="0" name=""/>
        <dsp:cNvSpPr/>
      </dsp:nvSpPr>
      <dsp:spPr>
        <a:xfrm rot="5487582">
          <a:off x="6967013" y="3194311"/>
          <a:ext cx="435368" cy="397427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just" defTabSz="6667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-5400000">
        <a:off x="7066987" y="3175360"/>
        <a:ext cx="238457" cy="316140"/>
      </dsp:txXfrm>
    </dsp:sp>
    <dsp:sp modelId="{FE5CAD4C-D51A-4CEF-ABF5-DB5C0AB07713}">
      <dsp:nvSpPr>
        <dsp:cNvPr id="0" name=""/>
        <dsp:cNvSpPr/>
      </dsp:nvSpPr>
      <dsp:spPr>
        <a:xfrm>
          <a:off x="5768628" y="3815934"/>
          <a:ext cx="2749489" cy="239755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Khi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gặp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Trần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Quốc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Toản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to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xin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Trần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nỗi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lòng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vì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chàng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trách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phạt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còn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ban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thưởng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cam.</a:t>
          </a:r>
        </a:p>
      </dsp:txBody>
      <dsp:txXfrm>
        <a:off x="5838850" y="3886156"/>
        <a:ext cx="2609045" cy="2257108"/>
      </dsp:txXfrm>
    </dsp:sp>
    <dsp:sp modelId="{7A9A28F0-CCF4-49CD-A83C-D125C0E3EA57}">
      <dsp:nvSpPr>
        <dsp:cNvPr id="0" name=""/>
        <dsp:cNvSpPr/>
      </dsp:nvSpPr>
      <dsp:spPr>
        <a:xfrm rot="10872318">
          <a:off x="5246231" y="4779966"/>
          <a:ext cx="369213" cy="397427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just" defTabSz="4889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5356983" y="4860616"/>
        <a:ext cx="258449" cy="238457"/>
      </dsp:txXfrm>
    </dsp:sp>
    <dsp:sp modelId="{8648C67D-CAAA-4EBB-ABA4-D29EF4D03416}">
      <dsp:nvSpPr>
        <dsp:cNvPr id="0" name=""/>
        <dsp:cNvSpPr/>
      </dsp:nvSpPr>
      <dsp:spPr>
        <a:xfrm>
          <a:off x="1687742" y="3638039"/>
          <a:ext cx="3384411" cy="25949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Trần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Quốc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Toản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quyết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trở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quê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chiêu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binh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mã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thao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luyện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võ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xuất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quân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giặc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Khi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chàng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xoè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tay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cam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bóp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nát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bao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giờ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1763746" y="3714043"/>
        <a:ext cx="3232403" cy="24429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1F77B-E28D-4929-9E1C-B700606EC758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C9D17D-93AE-4E0D-A92D-6CAB74A048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967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899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482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1607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3123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798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6058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1470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82512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51722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55833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9D17D-93AE-4E0D-A92D-6CAB74A04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20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7851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9D17D-93AE-4E0D-A92D-6CAB74A04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9103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9D17D-93AE-4E0D-A92D-6CAB74A04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4316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9D17D-93AE-4E0D-A92D-6CAB74A04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1983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9D17D-93AE-4E0D-A92D-6CAB74A04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2033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4927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91298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9197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9D17D-93AE-4E0D-A92D-6CAB74A04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4985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9D17D-93AE-4E0D-A92D-6CAB74A04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1166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9D17D-93AE-4E0D-A92D-6CAB74A04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8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3467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5685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9D17D-93AE-4E0D-A92D-6CAB74A04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8589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9D17D-93AE-4E0D-A92D-6CAB74A04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7916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9D17D-93AE-4E0D-A92D-6CAB74A04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6673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9D17D-93AE-4E0D-A92D-6CAB74A04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817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48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45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480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45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5760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213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B422D7E-7B83-09FD-0DE8-477129FD94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86177048-AB7D-D989-5672-4ABC86767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4495B74-068F-7B30-415C-8035635A0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8E23-2632-4E73-B1DD-1E8AF3E164A9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4BC6D2-AB06-7C84-732B-234595D7D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F4E7FC0-A50D-C1DC-4086-B31C8C87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42BB-D2E1-4D64-98DF-51F39B098F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6534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19717AB-F901-2215-8649-DACDF82BC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D83F648-1BDF-57C7-830B-46D43F679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C7E29F-5C95-197E-4637-B9EA840C9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8E23-2632-4E73-B1DD-1E8AF3E164A9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6AD5A85-529F-FEA5-722E-A1DFD8CB0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96EB43-123A-21C8-E71F-2EF9BB321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42BB-D2E1-4D64-98DF-51F39B098F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6988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883EE133-5DA5-DD85-9AAD-F606F7522C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7823E67-EFD4-6DDC-57D1-EDFC7D639D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C425957-B081-8CC2-0B78-CB243454A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8E23-2632-4E73-B1DD-1E8AF3E164A9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6CFE357-139F-DD28-ECD8-BC3B1C2A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8219D22-1714-9D01-43C2-F0333D6A7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42BB-D2E1-4D64-98DF-51F39B098F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3341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02741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9194EE7-D5F9-950D-38D6-51CAECE20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F3CEC5F-FF2F-E3E6-7219-2761506DD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70C6310-9682-C888-96A5-2C492395A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8E23-2632-4E73-B1DD-1E8AF3E164A9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1D11F98-C404-92F0-2860-077A7BA8C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FEBDCE-A578-F066-C91B-927421A81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42BB-D2E1-4D64-98DF-51F39B098F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5903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523643-6FC6-630C-8EAD-14505BD43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174FC2E-525B-8047-D1ED-76672D6D2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195D1EB-3DB5-83D4-EB09-763049556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8E23-2632-4E73-B1DD-1E8AF3E164A9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CB43A26-7EE1-D7BE-3E69-970CF9069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5FE896D-9D36-CD6B-0A48-555542B6E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42BB-D2E1-4D64-98DF-51F39B098F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7039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C6A2BA5-617D-97D2-CD37-18B7039E2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CD24BD3-C140-30F7-002E-4668FDE638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D526B9C-653B-CEFF-20C1-3CF9A383BC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D4B081B-41D4-2E33-86E3-4EBCCCA7A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8E23-2632-4E73-B1DD-1E8AF3E164A9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74D711B-2A2D-1677-0B0A-67C7B3D91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E18B491-0241-CB07-64DB-7BFCA0636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42BB-D2E1-4D64-98DF-51F39B098F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5814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D436147-BF57-AB7B-829E-E60F2CB63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ACA8253-4916-5DA6-DFA0-54D9406E4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7724186-4251-680E-E96F-2A8A74926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B21F0FFC-9BC2-069D-5755-15307B99D1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85DC88C-D34E-2B94-AEDC-5C0227B3D5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50704DE-C009-A971-2041-91B83563A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8E23-2632-4E73-B1DD-1E8AF3E164A9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123236E-4A62-3065-8A96-7058A80A3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B84F9166-0CE4-E2F6-375F-3C28065E0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42BB-D2E1-4D64-98DF-51F39B098F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7053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013930-AB51-0BA3-23D9-E2A3ECA3A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60F47CE-2DD1-B7D9-CBE7-50E734E94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8E23-2632-4E73-B1DD-1E8AF3E164A9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E95FE0C-AC52-AEBF-AE98-6A8A286DC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AB23A77-8423-5564-D3C2-9CCBA7AB9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42BB-D2E1-4D64-98DF-51F39B098F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7528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A23554B5-DB1F-01E5-741E-A42E34F8A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8E23-2632-4E73-B1DD-1E8AF3E164A9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A91574D-7554-9449-3C2A-2209BF508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E926546-6291-75EC-9002-B30FA28B2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42BB-D2E1-4D64-98DF-51F39B098F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2156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F414CB5-15ED-E8CE-872A-EAF82626E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AB3396F-16C0-EEE8-B582-99698508E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03A2732-DE1B-0B8A-1B1F-D9D09A05BA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24535EE-0C8D-F3E9-96D5-BB04A82D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8E23-2632-4E73-B1DD-1E8AF3E164A9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855AEEF-76D0-8562-4F94-452F33649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4B30EC2-EF28-AFFC-8098-81173982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42BB-D2E1-4D64-98DF-51F39B098F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5745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6BA1C1-90A7-F91F-F05F-7E984F842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BEB9AE27-6FF7-F674-9C22-45E45D60E6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9F28C35-4A7A-DF95-85CB-4FAF5486C1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F146DDC-E791-4CEA-BA45-12ECE8E99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8E23-2632-4E73-B1DD-1E8AF3E164A9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0F6EAB5-EB09-F500-0A7D-229F40461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FF00850-CB23-AD80-CF68-38513BB37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42BB-D2E1-4D64-98DF-51F39B098F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1630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5479B699-BADD-2ACF-957D-061F74C3D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8DEAACF-EAEE-B34C-9040-2F0DE9C0E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8EB13EE-F606-7BD0-ACC0-69F096D327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98E23-2632-4E73-B1DD-1E8AF3E164A9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83FD3F2-36C3-F8A0-DFC1-981FA1E862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DA417CD-BE68-BF02-B9D8-7F18DF8D4B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42BB-D2E1-4D64-98DF-51F39B098F1E}" type="slidenum">
              <a:rPr lang="vi-VN" smtClean="0"/>
              <a:t>‹#›</a:t>
            </a:fld>
            <a:endParaRPr lang="vi-VN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57105E5-ECA4-43A6-2915-C54300387089}"/>
              </a:ext>
            </a:extLst>
          </p:cNvPr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rgbClr val="95373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95373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95373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rgbClr val="95373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85723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FA504-C5C1-2D67-E445-9327F3874A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26721"/>
            <a:ext cx="9144000" cy="2153920"/>
          </a:xfrm>
        </p:spPr>
        <p:txBody>
          <a:bodyPr/>
          <a:lstStyle/>
          <a:p>
            <a:r>
              <a:rPr lang="vi-VN" dirty="0"/>
              <a:t>Tiết 1,2,3: Lá Cờ Thêu sáu chữ vàng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B3AE3-349F-70B9-9239-CB729B1331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vi-VN" b="1" dirty="0">
                <a:latin typeface="+mj-lt"/>
              </a:rPr>
              <a:t>(TÁC GIẢ: NGUYỄN HUY TƯỞNG)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9497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id="{15E69AB7-F8C8-88A7-B05F-F30AF0BC3CA5}"/>
              </a:ext>
            </a:extLst>
          </p:cNvPr>
          <p:cNvSpPr/>
          <p:nvPr/>
        </p:nvSpPr>
        <p:spPr>
          <a:xfrm>
            <a:off x="232692" y="125329"/>
            <a:ext cx="31597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I.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Tìm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hiểu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chung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2.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Tác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phẩm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F51808-D278-1DF0-E3C0-BA70FC933C6A}"/>
              </a:ext>
            </a:extLst>
          </p:cNvPr>
          <p:cNvSpPr/>
          <p:nvPr/>
        </p:nvSpPr>
        <p:spPr>
          <a:xfrm>
            <a:off x="293596" y="5898600"/>
            <a:ext cx="49519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Lá</a:t>
            </a:r>
            <a:r>
              <a:rPr lang="en-US" sz="3600" b="0" cap="none" spc="0" dirty="0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cờ</a:t>
            </a:r>
            <a:r>
              <a:rPr lang="en-US" sz="3600" b="0" cap="none" spc="0" dirty="0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thêu</a:t>
            </a:r>
            <a:r>
              <a:rPr lang="en-US" sz="3600" b="0" cap="none" spc="0" dirty="0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sáu</a:t>
            </a:r>
            <a:r>
              <a:rPr lang="en-US" sz="3600" b="0" cap="none" spc="0" dirty="0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chữ</a:t>
            </a:r>
            <a:r>
              <a:rPr lang="en-US" sz="3600" b="0" cap="none" spc="0" dirty="0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vàng</a:t>
            </a:r>
            <a:endParaRPr lang="en-US" sz="3600" b="0" cap="none" spc="0" dirty="0">
              <a:ln w="0"/>
              <a:solidFill>
                <a:srgbClr val="F8F6E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mple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ABD1D4-EAB4-62E3-4784-56EA1CFAAAD3}"/>
              </a:ext>
            </a:extLst>
          </p:cNvPr>
          <p:cNvSpPr txBox="1"/>
          <p:nvPr/>
        </p:nvSpPr>
        <p:spPr>
          <a:xfrm>
            <a:off x="4635957" y="1696212"/>
            <a:ext cx="7407654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B1F79C-A625-F8D1-2704-81431CEEA9D1}"/>
              </a:ext>
            </a:extLst>
          </p:cNvPr>
          <p:cNvSpPr/>
          <p:nvPr/>
        </p:nvSpPr>
        <p:spPr>
          <a:xfrm>
            <a:off x="4223084" y="1049881"/>
            <a:ext cx="3284621" cy="64633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400" b="1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lang="en-US" sz="2400" b="1" dirty="0">
              <a:solidFill>
                <a:srgbClr val="9537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912970F-9B1F-ABA9-D86F-AF09B0D30FD3}"/>
              </a:ext>
            </a:extLst>
          </p:cNvPr>
          <p:cNvSpPr/>
          <p:nvPr/>
        </p:nvSpPr>
        <p:spPr>
          <a:xfrm>
            <a:off x="4397541" y="3087302"/>
            <a:ext cx="3110164" cy="64633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400" b="1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2400" b="1" dirty="0">
              <a:solidFill>
                <a:srgbClr val="9537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49732E0-8CBD-4020-35AF-2565047C4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2" b="12112"/>
          <a:stretch/>
        </p:blipFill>
        <p:spPr bwMode="auto">
          <a:xfrm>
            <a:off x="969651" y="1227814"/>
            <a:ext cx="3459870" cy="4525510"/>
          </a:xfrm>
          <a:prstGeom prst="snip2DiagRect">
            <a:avLst>
              <a:gd name="adj1" fmla="val 34475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D559A4-31BA-6C36-1D6A-E47D7D42D56A}"/>
              </a:ext>
            </a:extLst>
          </p:cNvPr>
          <p:cNvSpPr txBox="1"/>
          <p:nvPr/>
        </p:nvSpPr>
        <p:spPr>
          <a:xfrm>
            <a:off x="4635957" y="3920084"/>
            <a:ext cx="7407654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XIII).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1107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7" grpId="0"/>
      <p:bldP spid="3" grpId="0" animBg="1"/>
      <p:bldP spid="6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id="{15E69AB7-F8C8-88A7-B05F-F30AF0BC3CA5}"/>
              </a:ext>
            </a:extLst>
          </p:cNvPr>
          <p:cNvSpPr/>
          <p:nvPr/>
        </p:nvSpPr>
        <p:spPr>
          <a:xfrm>
            <a:off x="232692" y="125329"/>
            <a:ext cx="31597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I.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Tìm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hiểu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chung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2.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Tác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phẩm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F51808-D278-1DF0-E3C0-BA70FC933C6A}"/>
              </a:ext>
            </a:extLst>
          </p:cNvPr>
          <p:cNvSpPr/>
          <p:nvPr/>
        </p:nvSpPr>
        <p:spPr>
          <a:xfrm>
            <a:off x="212193" y="5837031"/>
            <a:ext cx="47019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Lá</a:t>
            </a:r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 </a:t>
            </a:r>
            <a:r>
              <a:rPr lang="en-US" sz="36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cờ</a:t>
            </a:r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 </a:t>
            </a:r>
            <a:r>
              <a:rPr lang="en-US" sz="36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thêu</a:t>
            </a:r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 </a:t>
            </a:r>
            <a:r>
              <a:rPr lang="en-US" sz="36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sáu</a:t>
            </a:r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 </a:t>
            </a:r>
            <a:r>
              <a:rPr lang="en-US" sz="36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chữ</a:t>
            </a:r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 </a:t>
            </a:r>
            <a:r>
              <a:rPr lang="en-US" sz="36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vàng</a:t>
            </a:r>
            <a:endParaRPr lang="en-US" sz="36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mple" panose="02000000000000000000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B1F79C-A625-F8D1-2704-81431CEEA9D1}"/>
              </a:ext>
            </a:extLst>
          </p:cNvPr>
          <p:cNvSpPr/>
          <p:nvPr/>
        </p:nvSpPr>
        <p:spPr>
          <a:xfrm>
            <a:off x="3392414" y="1241429"/>
            <a:ext cx="3284621" cy="64633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b="1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b="1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400" b="1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2400" b="1" dirty="0">
              <a:solidFill>
                <a:srgbClr val="9537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49732E0-8CBD-4020-35AF-2565047C4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2" b="12112"/>
          <a:stretch/>
        </p:blipFill>
        <p:spPr bwMode="auto">
          <a:xfrm>
            <a:off x="129382" y="1079436"/>
            <a:ext cx="2623978" cy="4757596"/>
          </a:xfrm>
          <a:prstGeom prst="snip2DiagRect">
            <a:avLst>
              <a:gd name="adj1" fmla="val 34475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F3C5FE0-0A1A-6759-AD4C-BF51FB200A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4265750"/>
              </p:ext>
            </p:extLst>
          </p:nvPr>
        </p:nvGraphicFramePr>
        <p:xfrm>
          <a:off x="2661920" y="538480"/>
          <a:ext cx="9297388" cy="6235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022220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3" grpId="0" animBg="1"/>
      <p:bldGraphic spid="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194420C-C449-4A93-A215-8008B0E64B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9594"/>
            <a:ext cx="4570379" cy="3429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732049-5FB8-43DE-8389-A3EC641625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044" y="1692603"/>
            <a:ext cx="4406228" cy="3679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6A21166-C193-6992-AFFE-805B91DCE0F8}"/>
              </a:ext>
            </a:extLst>
          </p:cNvPr>
          <p:cNvSpPr/>
          <p:nvPr/>
        </p:nvSpPr>
        <p:spPr>
          <a:xfrm>
            <a:off x="413567" y="3429000"/>
            <a:ext cx="919463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II. </a:t>
            </a:r>
            <a:r>
              <a:rPr lang="en-US" sz="88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Đọc</a:t>
            </a:r>
            <a:r>
              <a:rPr lang="en-US" sz="8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 </a:t>
            </a:r>
            <a:r>
              <a:rPr lang="en-US" sz="88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hiểu</a:t>
            </a:r>
            <a:r>
              <a:rPr lang="en-US" sz="8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 </a:t>
            </a:r>
            <a:r>
              <a:rPr lang="en-US" sz="88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văn</a:t>
            </a:r>
            <a:r>
              <a:rPr lang="en-US" sz="8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 </a:t>
            </a:r>
            <a:r>
              <a:rPr lang="en-US" sz="88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bản</a:t>
            </a:r>
            <a:endParaRPr lang="en-US" sz="8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76713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36435C-EEF0-5F1B-DFB6-EE34DE2ADB95}"/>
              </a:ext>
            </a:extLst>
          </p:cNvPr>
          <p:cNvSpPr txBox="1"/>
          <p:nvPr/>
        </p:nvSpPr>
        <p:spPr>
          <a:xfrm>
            <a:off x="589280" y="396239"/>
            <a:ext cx="11348720" cy="6344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Toản</a:t>
            </a:r>
            <a:r>
              <a:rPr lang="vi-VN" sz="2800" b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tx1"/>
              </a:solidFill>
              <a:effectLst/>
              <a:latin typeface="Times  New Roman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lời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kể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chuyện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trực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tiếp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miêu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tả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tâm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trạng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Trần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Quốc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Toàn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khi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phải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đứng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trên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bờ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nhìn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quang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cảnh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hội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nghị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diễn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ra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bến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Bình Than? </a:t>
            </a:r>
            <a:endParaRPr lang="en-US" sz="2800" dirty="0">
              <a:solidFill>
                <a:schemeClr val="tx1"/>
              </a:solidFill>
              <a:effectLst/>
              <a:latin typeface="Times  New Roman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Trần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Quốc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Toản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tâm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trạng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qua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suy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nghĩ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hành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động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effectLst/>
              <a:latin typeface="Times  New Roman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-  Khi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bị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quân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Thánh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Dực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ngăn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cản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xuống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bến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gặp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vua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Trần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Quốc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Toản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hành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động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khác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thường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? </a:t>
            </a:r>
            <a:endParaRPr lang="en-US" sz="2800" dirty="0">
              <a:solidFill>
                <a:schemeClr val="tx1"/>
              </a:solidFill>
              <a:effectLst/>
              <a:latin typeface="Times  New Roman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Vì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sao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Trần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Quốc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Toản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hành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động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vậy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effectLst/>
              <a:latin typeface="Times  New Roman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- Em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nhận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xét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nhân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vật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này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? </a:t>
            </a:r>
            <a:endParaRPr lang="en-US" sz="2800" dirty="0">
              <a:solidFill>
                <a:schemeClr val="tx1"/>
              </a:solidFill>
              <a:effectLst/>
              <a:latin typeface="Times  New Roman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944827"/>
      </p:ext>
    </p:extLst>
  </p:cSld>
  <p:clrMapOvr>
    <a:masterClrMapping/>
  </p:clrMapOvr>
  <p:transition spd="slow" advClick="0" advTm="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E679E1B-9DC9-6C97-0A09-17C1E70714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185288"/>
              </p:ext>
            </p:extLst>
          </p:nvPr>
        </p:nvGraphicFramePr>
        <p:xfrm>
          <a:off x="192952" y="125380"/>
          <a:ext cx="11836487" cy="6601006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563988">
                  <a:extLst>
                    <a:ext uri="{9D8B030D-6E8A-4147-A177-3AD203B41FA5}">
                      <a16:colId xmlns:a16="http://schemas.microsoft.com/office/drawing/2014/main" val="1926183160"/>
                    </a:ext>
                  </a:extLst>
                </a:gridCol>
                <a:gridCol w="1305635">
                  <a:extLst>
                    <a:ext uri="{9D8B030D-6E8A-4147-A177-3AD203B41FA5}">
                      <a16:colId xmlns:a16="http://schemas.microsoft.com/office/drawing/2014/main" val="2631511859"/>
                    </a:ext>
                  </a:extLst>
                </a:gridCol>
                <a:gridCol w="1563988">
                  <a:extLst>
                    <a:ext uri="{9D8B030D-6E8A-4147-A177-3AD203B41FA5}">
                      <a16:colId xmlns:a16="http://schemas.microsoft.com/office/drawing/2014/main" val="3796001533"/>
                    </a:ext>
                  </a:extLst>
                </a:gridCol>
                <a:gridCol w="1563988">
                  <a:extLst>
                    <a:ext uri="{9D8B030D-6E8A-4147-A177-3AD203B41FA5}">
                      <a16:colId xmlns:a16="http://schemas.microsoft.com/office/drawing/2014/main" val="3759725599"/>
                    </a:ext>
                  </a:extLst>
                </a:gridCol>
                <a:gridCol w="1563988">
                  <a:extLst>
                    <a:ext uri="{9D8B030D-6E8A-4147-A177-3AD203B41FA5}">
                      <a16:colId xmlns:a16="http://schemas.microsoft.com/office/drawing/2014/main" val="269471086"/>
                    </a:ext>
                  </a:extLst>
                </a:gridCol>
                <a:gridCol w="1668253">
                  <a:extLst>
                    <a:ext uri="{9D8B030D-6E8A-4147-A177-3AD203B41FA5}">
                      <a16:colId xmlns:a16="http://schemas.microsoft.com/office/drawing/2014/main" val="3066604938"/>
                    </a:ext>
                  </a:extLst>
                </a:gridCol>
                <a:gridCol w="1668253">
                  <a:extLst>
                    <a:ext uri="{9D8B030D-6E8A-4147-A177-3AD203B41FA5}">
                      <a16:colId xmlns:a16="http://schemas.microsoft.com/office/drawing/2014/main" val="3869151990"/>
                    </a:ext>
                  </a:extLst>
                </a:gridCol>
                <a:gridCol w="938394">
                  <a:extLst>
                    <a:ext uri="{9D8B030D-6E8A-4147-A177-3AD203B41FA5}">
                      <a16:colId xmlns:a16="http://schemas.microsoft.com/office/drawing/2014/main" val="1397573851"/>
                    </a:ext>
                  </a:extLst>
                </a:gridCol>
              </a:tblGrid>
              <a:tr h="226785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 đánh giá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 đầu ra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 số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 tả chất lượng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extLst>
                  <a:ext uri="{0D108BD9-81ED-4DB2-BD59-A6C34878D82A}">
                    <a16:rowId xmlns:a16="http://schemas.microsoft.com/office/drawing/2014/main" val="2524530268"/>
                  </a:ext>
                </a:extLst>
              </a:tr>
              <a:tr h="2669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 điểm)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 cố gắng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 tốt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 sắc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168950"/>
                  </a:ext>
                </a:extLst>
              </a:tr>
              <a:tr h="2267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 – 4.9)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(5.0 – 6.9)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(7.0 – 8.4)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(8.5 – 10)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9138002"/>
                  </a:ext>
                </a:extLst>
              </a:tr>
              <a:tr h="22380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 báo cáo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 phẩm hoàn thiện về mặt hình thức (Giấy A3/A0 hoặc powerpoint hoặc bản word hoặc hình ảnh…)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20%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 điểm)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Bài làm sơ sài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Chữ viết cẩu thả/lỗi font chữ, sai lỗi chính tả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điểm)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Bài làm sạch đẹp, rõ ràng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Không lỗi font/ chữ viết dễ nhìn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Mắc lỗi nhỏ về chính tả (Dưới 2 lỗi)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(1.5 điểm)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Bài làm sạch đẹp, rõ ràng.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Không lỗi font/chữ đẹp, dễ nhìn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Không mắc lỗi chính tả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 điểm)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Bài làm sạch đẹp, rõ ràng.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Không lỗi font/chữ đẹp, dễ nhìn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Không mắc lỗi chính tả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Có sự sáng tạo trong hình thức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extLst>
                  <a:ext uri="{0D108BD9-81ED-4DB2-BD59-A6C34878D82A}">
                    <a16:rowId xmlns:a16="http://schemas.microsoft.com/office/drawing/2014/main" val="1255937230"/>
                  </a:ext>
                </a:extLst>
              </a:tr>
              <a:tr h="33643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báo cáo/Chất lượng sản phẩm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 phẩm hoàn thiện về phần nội dung (Thực hiện đúng trọng tâm nhiệm vụ, trả lời đầy đủ các ý và câu hỏi phụ)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40%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 điểm)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 – 1.5 điểm)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Nội dung bài làm quá sơ sài, chỉ gạch vài ý đầu dòng, chưa có liên hệ, dẫn chứng, phản biện.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Chưa trả lơi đúng câu hỏi trọng tâm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Không trả lời đủ hết các câu hỏi gợi dẫn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(1.6 – 2.5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dừng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sẵn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(2.6 – 3.0 điểm)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Nội dung bài làm ở mức độ nhận biết, thông hiểu. 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Trả lời đúng câu hỏi trọng tâm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Trả lời được toàn bộ câu hỏi gợi dẫn tới vấn đề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Có thêm các phần dẫn chứng, liên hệ, phản biện.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(3.1 – 4.0 điểm)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Nội dung bài làm ở mức độ nhận biết, thông hiểu. 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Trả lời đúng câu hỏi trọng tâm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Trả lời được toàn bộ câu hỏi gợi dẫn tới vấn đề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Có thêm các phần dẫn chứng, liên hệ, phản biện.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Có sự sáng tạo riêng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extLst>
                  <a:ext uri="{0D108BD9-81ED-4DB2-BD59-A6C34878D82A}">
                    <a16:rowId xmlns:a16="http://schemas.microsoft.com/office/drawing/2014/main" val="3957818516"/>
                  </a:ext>
                </a:extLst>
              </a:tr>
              <a:tr h="226785">
                <a:tc gridSpan="7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 TỔNG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extLst>
                  <a:ext uri="{0D108BD9-81ED-4DB2-BD59-A6C34878D82A}">
                    <a16:rowId xmlns:a16="http://schemas.microsoft.com/office/drawing/2014/main" val="26057113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297774"/>
      </p:ext>
    </p:extLst>
  </p:cSld>
  <p:clrMapOvr>
    <a:masterClrMapping/>
  </p:clrMapOvr>
  <p:transition spd="slow" advClick="0" advTm="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E679E1B-9DC9-6C97-0A09-17C1E70714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593082"/>
              </p:ext>
            </p:extLst>
          </p:nvPr>
        </p:nvGraphicFramePr>
        <p:xfrm>
          <a:off x="233636" y="162673"/>
          <a:ext cx="11805965" cy="661041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559955">
                  <a:extLst>
                    <a:ext uri="{9D8B030D-6E8A-4147-A177-3AD203B41FA5}">
                      <a16:colId xmlns:a16="http://schemas.microsoft.com/office/drawing/2014/main" val="1926183160"/>
                    </a:ext>
                  </a:extLst>
                </a:gridCol>
                <a:gridCol w="1302269">
                  <a:extLst>
                    <a:ext uri="{9D8B030D-6E8A-4147-A177-3AD203B41FA5}">
                      <a16:colId xmlns:a16="http://schemas.microsoft.com/office/drawing/2014/main" val="2631511859"/>
                    </a:ext>
                  </a:extLst>
                </a:gridCol>
                <a:gridCol w="1559955">
                  <a:extLst>
                    <a:ext uri="{9D8B030D-6E8A-4147-A177-3AD203B41FA5}">
                      <a16:colId xmlns:a16="http://schemas.microsoft.com/office/drawing/2014/main" val="3796001533"/>
                    </a:ext>
                  </a:extLst>
                </a:gridCol>
                <a:gridCol w="1559955">
                  <a:extLst>
                    <a:ext uri="{9D8B030D-6E8A-4147-A177-3AD203B41FA5}">
                      <a16:colId xmlns:a16="http://schemas.microsoft.com/office/drawing/2014/main" val="3759725599"/>
                    </a:ext>
                  </a:extLst>
                </a:gridCol>
                <a:gridCol w="1559955">
                  <a:extLst>
                    <a:ext uri="{9D8B030D-6E8A-4147-A177-3AD203B41FA5}">
                      <a16:colId xmlns:a16="http://schemas.microsoft.com/office/drawing/2014/main" val="269471086"/>
                    </a:ext>
                  </a:extLst>
                </a:gridCol>
                <a:gridCol w="1663951">
                  <a:extLst>
                    <a:ext uri="{9D8B030D-6E8A-4147-A177-3AD203B41FA5}">
                      <a16:colId xmlns:a16="http://schemas.microsoft.com/office/drawing/2014/main" val="3066604938"/>
                    </a:ext>
                  </a:extLst>
                </a:gridCol>
                <a:gridCol w="1663951">
                  <a:extLst>
                    <a:ext uri="{9D8B030D-6E8A-4147-A177-3AD203B41FA5}">
                      <a16:colId xmlns:a16="http://schemas.microsoft.com/office/drawing/2014/main" val="3869151990"/>
                    </a:ext>
                  </a:extLst>
                </a:gridCol>
                <a:gridCol w="935974">
                  <a:extLst>
                    <a:ext uri="{9D8B030D-6E8A-4147-A177-3AD203B41FA5}">
                      <a16:colId xmlns:a16="http://schemas.microsoft.com/office/drawing/2014/main" val="1397573851"/>
                    </a:ext>
                  </a:extLst>
                </a:gridCol>
              </a:tblGrid>
              <a:tr h="274482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 đánh giá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 đầu ra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 số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 tả chất lượng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extLst>
                  <a:ext uri="{0D108BD9-81ED-4DB2-BD59-A6C34878D82A}">
                    <a16:rowId xmlns:a16="http://schemas.microsoft.com/office/drawing/2014/main" val="2524530268"/>
                  </a:ext>
                </a:extLst>
              </a:tr>
              <a:tr h="3344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 điểm)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 cố gắng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 tốt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 sắc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168950"/>
                  </a:ext>
                </a:extLst>
              </a:tr>
              <a:tr h="2744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 – 4.9)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(5.0 – 6.9)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(7.0 – 8.4)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(8.5 – 10)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9138002"/>
                  </a:ext>
                </a:extLst>
              </a:tr>
              <a:tr h="1521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 bày tự tin, giọng điệu rõ ràng, hiểu vấn đề trình bày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 điểm)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 nhỏ, không tự tin và không giao tiếp người nghe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(0.1 – 0.5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(0.6 - &lt; 1 điểm)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 vừa đủ, tương đối tự tin, thỉnh thoảng giao tiếp người nghe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điểm)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 to, rõ ràng, tự tin và giao tiếp người nghe tốt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extLst>
                  <a:ext uri="{0D108BD9-81ED-4DB2-BD59-A6C34878D82A}">
                    <a16:rowId xmlns:a16="http://schemas.microsoft.com/office/drawing/2014/main" val="4098803540"/>
                  </a:ext>
                </a:extLst>
              </a:tr>
              <a:tr h="12161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 câu hỏi phản biện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 vấn đề trình bày và linh hoạt xử lí các tình huống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điểm)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 điểm)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 dưới 1/2 số câu hỏi đặt ra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(0.1 – 0.5 điểm)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 trên 1/2 số câu hỏi đặt ra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(0.6 -  &lt; 1 điểm)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 được 2/3 số câu hỏi đặt ra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điểm)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 được toàn bộ số câu hỏi đặt ra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extLst>
                  <a:ext uri="{0D108BD9-81ED-4DB2-BD59-A6C34878D82A}">
                    <a16:rowId xmlns:a16="http://schemas.microsoft.com/office/drawing/2014/main" val="336420678"/>
                  </a:ext>
                </a:extLst>
              </a:tr>
              <a:tr h="26269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 quả nhóm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Đoàn kết, có sự đồng thuận, tất cả thành viên đều có nhiệm vụ riêng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điểm)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 điểm)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 khoảng 40% thành viên tham gia hoạt động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(0.1 – 0.5 điểm)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Hoạt động gắn kết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Có sự đồng thuận 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Khoảng 60% thành viên tham gia hoạt động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(0.6 - &lt; 1 điểm)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Hoạt động gắn kết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Có sự đồng thuận và nhiều ý tưởng khác biệt, sáng tạo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Khoảng 80% thành viên tham gia hoạt động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điểm)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Hoạt động gắn kết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Có sự đồng thuận và nhiều ý tưởng khác biệt, sáng tạo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Toàn bộ thành viên đều tham gia hoạt động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extLst>
                  <a:ext uri="{0D108BD9-81ED-4DB2-BD59-A6C34878D82A}">
                    <a16:rowId xmlns:a16="http://schemas.microsoft.com/office/drawing/2014/main" val="4038077114"/>
                  </a:ext>
                </a:extLst>
              </a:tr>
              <a:tr h="274482">
                <a:tc gridSpan="7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 TỔNG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extLst>
                  <a:ext uri="{0D108BD9-81ED-4DB2-BD59-A6C34878D82A}">
                    <a16:rowId xmlns:a16="http://schemas.microsoft.com/office/drawing/2014/main" val="26057113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5814814"/>
      </p:ext>
    </p:extLst>
  </p:cSld>
  <p:clrMapOvr>
    <a:masterClrMapping/>
  </p:clrMapOvr>
  <p:transition spd="slow" advClick="0" advTm="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B9D009D-C2F9-4D94-BF22-64577944A5EF}"/>
              </a:ext>
            </a:extLst>
          </p:cNvPr>
          <p:cNvSpPr/>
          <p:nvPr/>
        </p:nvSpPr>
        <p:spPr>
          <a:xfrm>
            <a:off x="168443" y="1384995"/>
            <a:ext cx="11718758" cy="4727047"/>
          </a:xfrm>
          <a:prstGeom prst="rect">
            <a:avLst/>
          </a:prstGeom>
          <a:solidFill>
            <a:schemeClr val="bg1"/>
          </a:solidFill>
          <a:ln>
            <a:solidFill>
              <a:srgbClr val="953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60CA091B-A388-D00F-59B0-52C8BF01A16B}"/>
              </a:ext>
            </a:extLst>
          </p:cNvPr>
          <p:cNvSpPr/>
          <p:nvPr/>
        </p:nvSpPr>
        <p:spPr>
          <a:xfrm>
            <a:off x="132348" y="0"/>
            <a:ext cx="35062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II.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Đọc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hiểu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văn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bản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1.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Nhân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vật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a.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Trần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Quốc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Toản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A53E8E-A686-2098-20D8-28612B35E1D6}"/>
              </a:ext>
            </a:extLst>
          </p:cNvPr>
          <p:cNvSpPr txBox="1"/>
          <p:nvPr/>
        </p:nvSpPr>
        <p:spPr>
          <a:xfrm>
            <a:off x="5745658" y="701874"/>
            <a:ext cx="7459578" cy="463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khát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6AA703-512E-A548-F3D7-E4B7BF658A78}"/>
              </a:ext>
            </a:extLst>
          </p:cNvPr>
          <p:cNvSpPr txBox="1"/>
          <p:nvPr/>
        </p:nvSpPr>
        <p:spPr>
          <a:xfrm>
            <a:off x="406400" y="1402139"/>
            <a:ext cx="11320880" cy="878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buộc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Trấn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hầu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Quốc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863D3FA-1AA5-F2E1-B37A-E8046E564CE8}"/>
              </a:ext>
            </a:extLst>
          </p:cNvPr>
          <p:cNvSpPr/>
          <p:nvPr/>
        </p:nvSpPr>
        <p:spPr>
          <a:xfrm>
            <a:off x="304799" y="4671253"/>
            <a:ext cx="2301961" cy="966718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nỉ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Thánh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Dực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A61FBFC-2D83-6EA8-B2A0-80AE494CB77A}"/>
              </a:ext>
            </a:extLst>
          </p:cNvPr>
          <p:cNvSpPr/>
          <p:nvPr/>
        </p:nvSpPr>
        <p:spPr>
          <a:xfrm>
            <a:off x="689808" y="3531081"/>
            <a:ext cx="2683042" cy="721895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thẫn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Bình Than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087BF6A-D336-687A-81EC-613B0FFAF1E7}"/>
              </a:ext>
            </a:extLst>
          </p:cNvPr>
          <p:cNvSpPr/>
          <p:nvPr/>
        </p:nvSpPr>
        <p:spPr>
          <a:xfrm>
            <a:off x="2228980" y="2495361"/>
            <a:ext cx="4348630" cy="878894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nhục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nhã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rìa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họp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cờ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hầu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rách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9C78CA9-F559-01ED-402D-26A37F73F756}"/>
              </a:ext>
            </a:extLst>
          </p:cNvPr>
          <p:cNvSpPr/>
          <p:nvPr/>
        </p:nvSpPr>
        <p:spPr>
          <a:xfrm>
            <a:off x="6934915" y="2475161"/>
            <a:ext cx="3406463" cy="878894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ao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rồng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tàu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BAC2652-EE4C-ED40-A058-43C7B1F32FFF}"/>
              </a:ext>
            </a:extLst>
          </p:cNvPr>
          <p:cNvSpPr/>
          <p:nvPr/>
        </p:nvSpPr>
        <p:spPr>
          <a:xfrm>
            <a:off x="8176942" y="3531081"/>
            <a:ext cx="3406463" cy="878894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mấy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lính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Thánh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Dực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bền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tội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chém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37D210F-75B3-AD07-31D8-50EFD3FB16F7}"/>
              </a:ext>
            </a:extLst>
          </p:cNvPr>
          <p:cNvSpPr/>
          <p:nvPr/>
        </p:nvSpPr>
        <p:spPr>
          <a:xfrm>
            <a:off x="8033065" y="4716804"/>
            <a:ext cx="3694215" cy="878894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nung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nấu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lão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Diên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1DFB8BF-E5D9-EF1D-5C7A-F09A95D4BB25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2606760" y="5154612"/>
            <a:ext cx="3068051" cy="10327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96581B7-ADEF-48E1-BE4A-F5C151E49B41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3372850" y="3892029"/>
            <a:ext cx="2301961" cy="141141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3F43AAB-B4EF-A0E9-53C1-731C337FCF3A}"/>
              </a:ext>
            </a:extLst>
          </p:cNvPr>
          <p:cNvCxnSpPr>
            <a:cxnSpLocks/>
          </p:cNvCxnSpPr>
          <p:nvPr/>
        </p:nvCxnSpPr>
        <p:spPr>
          <a:xfrm>
            <a:off x="4439653" y="3374255"/>
            <a:ext cx="1199063" cy="188363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AFC47AC-9158-1141-9FA9-0304E546F8F5}"/>
              </a:ext>
            </a:extLst>
          </p:cNvPr>
          <p:cNvCxnSpPr>
            <a:cxnSpLocks/>
          </p:cNvCxnSpPr>
          <p:nvPr/>
        </p:nvCxnSpPr>
        <p:spPr>
          <a:xfrm flipH="1">
            <a:off x="5638716" y="3354055"/>
            <a:ext cx="2538226" cy="190383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EC05D8B-65BA-EE5A-DCAC-1F2513DF0E08}"/>
              </a:ext>
            </a:extLst>
          </p:cNvPr>
          <p:cNvCxnSpPr>
            <a:cxnSpLocks/>
          </p:cNvCxnSpPr>
          <p:nvPr/>
        </p:nvCxnSpPr>
        <p:spPr>
          <a:xfrm flipH="1">
            <a:off x="5638716" y="4033545"/>
            <a:ext cx="2538226" cy="122434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8C54E18-1567-9445-3ACD-B82830DF64EC}"/>
              </a:ext>
            </a:extLst>
          </p:cNvPr>
          <p:cNvCxnSpPr>
            <a:cxnSpLocks/>
          </p:cNvCxnSpPr>
          <p:nvPr/>
        </p:nvCxnSpPr>
        <p:spPr>
          <a:xfrm flipH="1">
            <a:off x="5658685" y="5156251"/>
            <a:ext cx="2394349" cy="10163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reeform 5">
            <a:extLst>
              <a:ext uri="{FF2B5EF4-FFF2-40B4-BE49-F238E27FC236}">
                <a16:creationId xmlns:a16="http://schemas.microsoft.com/office/drawing/2014/main" id="{A54A9DDC-065A-87E6-68B4-7B2240555658}"/>
              </a:ext>
            </a:extLst>
          </p:cNvPr>
          <p:cNvSpPr/>
          <p:nvPr/>
        </p:nvSpPr>
        <p:spPr>
          <a:xfrm>
            <a:off x="2434513" y="3909173"/>
            <a:ext cx="6248485" cy="2948827"/>
          </a:xfrm>
          <a:custGeom>
            <a:avLst/>
            <a:gdLst/>
            <a:ahLst/>
            <a:cxnLst/>
            <a:rect l="l" t="t" r="r" b="b"/>
            <a:pathLst>
              <a:path w="6030167" h="2708465">
                <a:moveTo>
                  <a:pt x="0" y="0"/>
                </a:moveTo>
                <a:lnTo>
                  <a:pt x="6030167" y="0"/>
                </a:lnTo>
                <a:lnTo>
                  <a:pt x="6030167" y="2708465"/>
                </a:lnTo>
                <a:lnTo>
                  <a:pt x="0" y="27084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84643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14" grpId="0"/>
      <p:bldP spid="18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B9D009D-C2F9-4D94-BF22-64577944A5EF}"/>
              </a:ext>
            </a:extLst>
          </p:cNvPr>
          <p:cNvSpPr/>
          <p:nvPr/>
        </p:nvSpPr>
        <p:spPr>
          <a:xfrm>
            <a:off x="168443" y="1384995"/>
            <a:ext cx="11718758" cy="5337639"/>
          </a:xfrm>
          <a:prstGeom prst="rect">
            <a:avLst/>
          </a:prstGeom>
          <a:solidFill>
            <a:schemeClr val="bg1"/>
          </a:solidFill>
          <a:ln>
            <a:solidFill>
              <a:srgbClr val="953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60CA091B-A388-D00F-59B0-52C8BF01A16B}"/>
              </a:ext>
            </a:extLst>
          </p:cNvPr>
          <p:cNvSpPr/>
          <p:nvPr/>
        </p:nvSpPr>
        <p:spPr>
          <a:xfrm>
            <a:off x="132348" y="0"/>
            <a:ext cx="35062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II.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Đọc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hiểu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văn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bản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1.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Nhân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vật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a.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Trần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Quốc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Toản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A53E8E-A686-2098-20D8-28612B35E1D6}"/>
              </a:ext>
            </a:extLst>
          </p:cNvPr>
          <p:cNvSpPr txBox="1"/>
          <p:nvPr/>
        </p:nvSpPr>
        <p:spPr>
          <a:xfrm>
            <a:off x="5745658" y="701874"/>
            <a:ext cx="7459578" cy="463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vi-VN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Nhân vật hiện lên qua hành động khác thường: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6AA703-512E-A548-F3D7-E4B7BF658A78}"/>
              </a:ext>
            </a:extLst>
          </p:cNvPr>
          <p:cNvSpPr txBox="1"/>
          <p:nvPr/>
        </p:nvSpPr>
        <p:spPr>
          <a:xfrm>
            <a:off x="489284" y="1384995"/>
            <a:ext cx="6846236" cy="4457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Quốc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...”</a:t>
            </a: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ABAD2A21-5794-544B-2E73-88933DE235C1}"/>
              </a:ext>
            </a:extLst>
          </p:cNvPr>
          <p:cNvSpPr/>
          <p:nvPr/>
        </p:nvSpPr>
        <p:spPr>
          <a:xfrm>
            <a:off x="6935079" y="1285461"/>
            <a:ext cx="5626407" cy="5888553"/>
          </a:xfrm>
          <a:custGeom>
            <a:avLst/>
            <a:gdLst/>
            <a:ahLst/>
            <a:cxnLst/>
            <a:rect l="l" t="t" r="r" b="b"/>
            <a:pathLst>
              <a:path w="3888331" h="6525871">
                <a:moveTo>
                  <a:pt x="0" y="0"/>
                </a:moveTo>
                <a:lnTo>
                  <a:pt x="3888331" y="0"/>
                </a:lnTo>
                <a:lnTo>
                  <a:pt x="3888331" y="6525870"/>
                </a:lnTo>
                <a:lnTo>
                  <a:pt x="0" y="65258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15124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14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B9D009D-C2F9-4D94-BF22-64577944A5EF}"/>
              </a:ext>
            </a:extLst>
          </p:cNvPr>
          <p:cNvSpPr/>
          <p:nvPr/>
        </p:nvSpPr>
        <p:spPr>
          <a:xfrm>
            <a:off x="168443" y="1384995"/>
            <a:ext cx="11718758" cy="5337639"/>
          </a:xfrm>
          <a:prstGeom prst="rect">
            <a:avLst/>
          </a:prstGeom>
          <a:solidFill>
            <a:schemeClr val="bg1"/>
          </a:solidFill>
          <a:ln>
            <a:solidFill>
              <a:srgbClr val="953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60CA091B-A388-D00F-59B0-52C8BF01A16B}"/>
              </a:ext>
            </a:extLst>
          </p:cNvPr>
          <p:cNvSpPr/>
          <p:nvPr/>
        </p:nvSpPr>
        <p:spPr>
          <a:xfrm>
            <a:off x="132348" y="0"/>
            <a:ext cx="35062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II.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Đọc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hiểu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văn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bản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1.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Nhân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vật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a.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Trần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Quốc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Toản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A53E8E-A686-2098-20D8-28612B35E1D6}"/>
              </a:ext>
            </a:extLst>
          </p:cNvPr>
          <p:cNvSpPr txBox="1"/>
          <p:nvPr/>
        </p:nvSpPr>
        <p:spPr>
          <a:xfrm>
            <a:off x="5745658" y="701874"/>
            <a:ext cx="7459578" cy="463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vi-VN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Nhân vật hiện lên qua hành động khác thường: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6AA703-512E-A548-F3D7-E4B7BF658A78}"/>
              </a:ext>
            </a:extLst>
          </p:cNvPr>
          <p:cNvSpPr txBox="1"/>
          <p:nvPr/>
        </p:nvSpPr>
        <p:spPr>
          <a:xfrm>
            <a:off x="489284" y="1824838"/>
            <a:ext cx="6669505" cy="4539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Quốc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Quốc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ABAD2A21-5794-544B-2E73-88933DE235C1}"/>
              </a:ext>
            </a:extLst>
          </p:cNvPr>
          <p:cNvSpPr/>
          <p:nvPr/>
        </p:nvSpPr>
        <p:spPr>
          <a:xfrm>
            <a:off x="6709792" y="1384996"/>
            <a:ext cx="5626407" cy="6176478"/>
          </a:xfrm>
          <a:custGeom>
            <a:avLst/>
            <a:gdLst/>
            <a:ahLst/>
            <a:cxnLst/>
            <a:rect l="l" t="t" r="r" b="b"/>
            <a:pathLst>
              <a:path w="3888331" h="6525871">
                <a:moveTo>
                  <a:pt x="0" y="0"/>
                </a:moveTo>
                <a:lnTo>
                  <a:pt x="3888331" y="0"/>
                </a:lnTo>
                <a:lnTo>
                  <a:pt x="3888331" y="6525870"/>
                </a:lnTo>
                <a:lnTo>
                  <a:pt x="0" y="65258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484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14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B9D009D-C2F9-4D94-BF22-64577944A5EF}"/>
              </a:ext>
            </a:extLst>
          </p:cNvPr>
          <p:cNvSpPr/>
          <p:nvPr/>
        </p:nvSpPr>
        <p:spPr>
          <a:xfrm>
            <a:off x="168443" y="1384995"/>
            <a:ext cx="11718758" cy="5337639"/>
          </a:xfrm>
          <a:prstGeom prst="rect">
            <a:avLst/>
          </a:prstGeom>
          <a:solidFill>
            <a:schemeClr val="bg1"/>
          </a:solidFill>
          <a:ln>
            <a:solidFill>
              <a:srgbClr val="953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60CA091B-A388-D00F-59B0-52C8BF01A16B}"/>
              </a:ext>
            </a:extLst>
          </p:cNvPr>
          <p:cNvSpPr/>
          <p:nvPr/>
        </p:nvSpPr>
        <p:spPr>
          <a:xfrm>
            <a:off x="132348" y="0"/>
            <a:ext cx="35062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II.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Đọc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hiểu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văn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bản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1.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Nhân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vật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a.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Trần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Quốc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Toản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A53E8E-A686-2098-20D8-28612B35E1D6}"/>
              </a:ext>
            </a:extLst>
          </p:cNvPr>
          <p:cNvSpPr txBox="1"/>
          <p:nvPr/>
        </p:nvSpPr>
        <p:spPr>
          <a:xfrm>
            <a:off x="6235988" y="630520"/>
            <a:ext cx="7459578" cy="463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NHẬN XÉT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6AA703-512E-A548-F3D7-E4B7BF658A78}"/>
              </a:ext>
            </a:extLst>
          </p:cNvPr>
          <p:cNvSpPr txBox="1"/>
          <p:nvPr/>
        </p:nvSpPr>
        <p:spPr>
          <a:xfrm>
            <a:off x="5973804" y="1384995"/>
            <a:ext cx="5949492" cy="3246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BA6F3DC3-AC52-525C-F71E-9767D06B0B1D}"/>
              </a:ext>
            </a:extLst>
          </p:cNvPr>
          <p:cNvSpPr/>
          <p:nvPr/>
        </p:nvSpPr>
        <p:spPr>
          <a:xfrm>
            <a:off x="541714" y="1384995"/>
            <a:ext cx="5432090" cy="5989721"/>
          </a:xfrm>
          <a:custGeom>
            <a:avLst/>
            <a:gdLst/>
            <a:ahLst/>
            <a:cxnLst/>
            <a:rect l="l" t="t" r="r" b="b"/>
            <a:pathLst>
              <a:path w="3750765" h="3546841">
                <a:moveTo>
                  <a:pt x="0" y="0"/>
                </a:moveTo>
                <a:lnTo>
                  <a:pt x="3750764" y="0"/>
                </a:lnTo>
                <a:lnTo>
                  <a:pt x="3750764" y="3546841"/>
                </a:lnTo>
                <a:lnTo>
                  <a:pt x="0" y="35468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8624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601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14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194420C-C449-4A93-A215-8008B0E64B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469" y="-447275"/>
            <a:ext cx="3353260" cy="2515837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D87BF777-A99E-944E-ACDF-E986B5EDAE06}"/>
              </a:ext>
            </a:extLst>
          </p:cNvPr>
          <p:cNvSpPr/>
          <p:nvPr/>
        </p:nvSpPr>
        <p:spPr>
          <a:xfrm>
            <a:off x="5157973" y="0"/>
            <a:ext cx="8307656" cy="7043783"/>
          </a:xfrm>
          <a:custGeom>
            <a:avLst/>
            <a:gdLst/>
            <a:ahLst/>
            <a:cxnLst/>
            <a:rect l="l" t="t" r="r" b="b"/>
            <a:pathLst>
              <a:path w="3193915" h="3002280">
                <a:moveTo>
                  <a:pt x="0" y="0"/>
                </a:moveTo>
                <a:lnTo>
                  <a:pt x="3193915" y="0"/>
                </a:lnTo>
                <a:lnTo>
                  <a:pt x="3193915" y="3002280"/>
                </a:lnTo>
                <a:lnTo>
                  <a:pt x="0" y="30022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2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B9D610F3-DB2C-3B7F-E9CE-05D4EB846B32}"/>
              </a:ext>
            </a:extLst>
          </p:cNvPr>
          <p:cNvSpPr/>
          <p:nvPr/>
        </p:nvSpPr>
        <p:spPr>
          <a:xfrm>
            <a:off x="5953671" y="243841"/>
            <a:ext cx="6716260" cy="7064658"/>
          </a:xfrm>
          <a:custGeom>
            <a:avLst/>
            <a:gdLst/>
            <a:ahLst/>
            <a:cxnLst/>
            <a:rect l="l" t="t" r="r" b="b"/>
            <a:pathLst>
              <a:path w="3639887" h="4353304">
                <a:moveTo>
                  <a:pt x="0" y="0"/>
                </a:moveTo>
                <a:lnTo>
                  <a:pt x="3639887" y="0"/>
                </a:lnTo>
                <a:lnTo>
                  <a:pt x="3639887" y="4353304"/>
                </a:lnTo>
                <a:lnTo>
                  <a:pt x="0" y="43533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C696E1D-FCE2-EFCD-4BF5-C798148700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7469" y="0"/>
            <a:ext cx="9181372" cy="65354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C935E11-FCB7-51A1-316D-FB19663F65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3294" y="4990536"/>
            <a:ext cx="854123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72048"/>
      </p:ext>
    </p:extLst>
  </p:cSld>
  <p:clrMapOvr>
    <a:masterClrMapping/>
  </p:clrMapOvr>
  <p:transition spd="slow" advClick="0" advTm="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05D04E-C22F-C025-F7A6-F634BA09E490}"/>
              </a:ext>
            </a:extLst>
          </p:cNvPr>
          <p:cNvSpPr txBox="1"/>
          <p:nvPr/>
        </p:nvSpPr>
        <p:spPr>
          <a:xfrm>
            <a:off x="528320" y="447040"/>
            <a:ext cx="11663680" cy="4846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vua</a:t>
            </a:r>
            <a:r>
              <a:rPr lang="en-US" sz="3200" b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Bảo(Vua Trần Nhân Tông)</a:t>
            </a:r>
            <a:r>
              <a:rPr lang="en-US" sz="3200" b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chemeClr val="tx1"/>
              </a:solidFill>
              <a:effectLst/>
              <a:latin typeface="Times  New Roman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-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Vua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Thiệu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Bảo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đã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nghe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thấy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biết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được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điều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gì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xảy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ra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ở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trên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bến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? </a:t>
            </a:r>
            <a:endParaRPr lang="en-US" sz="3200" dirty="0">
              <a:solidFill>
                <a:schemeClr val="tx1"/>
              </a:solidFill>
              <a:effectLst/>
              <a:latin typeface="Times  New Roman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-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Nhà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vua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nghe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lời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tâu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bày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nào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Trấn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Quốc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Toản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phản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ứng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như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thế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nào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? </a:t>
            </a:r>
            <a:endParaRPr lang="en-US" sz="3200" dirty="0">
              <a:solidFill>
                <a:schemeClr val="tx1"/>
              </a:solidFill>
              <a:effectLst/>
              <a:latin typeface="Times  New Roman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-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Cách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đối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xử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nhà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vua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với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Trần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Quốc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vi-VN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Toản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gì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đặc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biệt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? </a:t>
            </a:r>
            <a:endParaRPr lang="en-US" sz="3200" dirty="0">
              <a:solidFill>
                <a:schemeClr val="tx1"/>
              </a:solidFill>
              <a:effectLst/>
              <a:latin typeface="Times  New Roman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- Thái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độ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cách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xử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lí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đó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cho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thấy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điều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gì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ở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vị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vua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này</a:t>
            </a:r>
            <a:r>
              <a:rPr lang="en-US" sz="3200" i="1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effectLst/>
              <a:latin typeface="Times  New Roman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571627"/>
      </p:ext>
    </p:extLst>
  </p:cSld>
  <p:clrMapOvr>
    <a:masterClrMapping/>
  </p:clrMapOvr>
  <p:transition spd="slow" advClick="0" advTm="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A89AF3A2-B787-4ED9-AC91-0A0D966505D3}"/>
              </a:ext>
            </a:extLst>
          </p:cNvPr>
          <p:cNvSpPr/>
          <p:nvPr/>
        </p:nvSpPr>
        <p:spPr>
          <a:xfrm>
            <a:off x="342900" y="1497932"/>
            <a:ext cx="9150016" cy="1004636"/>
          </a:xfrm>
          <a:prstGeom prst="rect">
            <a:avLst/>
          </a:prstGeom>
          <a:solidFill>
            <a:schemeClr val="bg1"/>
          </a:solidFill>
          <a:ln>
            <a:solidFill>
              <a:srgbClr val="953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nghỉ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ồn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Hoài Văn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Hầu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giằng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zh-CN" altLang="en-US" sz="2000" dirty="0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AD8CD96-20C6-4B2E-8C82-72CA59EED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75" y="2924175"/>
            <a:ext cx="6267450" cy="626745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4C857F3-5F5D-4AF8-BDA4-FDD2630912AE}"/>
              </a:ext>
            </a:extLst>
          </p:cNvPr>
          <p:cNvSpPr txBox="1"/>
          <p:nvPr/>
        </p:nvSpPr>
        <p:spPr>
          <a:xfrm>
            <a:off x="4058012" y="928656"/>
            <a:ext cx="5434904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vi-VN" altLang="zh-CN" sz="28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*</a:t>
            </a:r>
            <a:r>
              <a:rPr lang="en-US" altLang="zh-CN" sz="28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Hoàn </a:t>
            </a:r>
            <a:r>
              <a:rPr lang="en-US" altLang="zh-CN" sz="28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cảnh</a:t>
            </a:r>
            <a:endParaRPr lang="zh-CN" altLang="en-US" sz="2800" b="1" dirty="0"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536722A0-4308-A593-A4FA-0A76E3CA864E}"/>
              </a:ext>
            </a:extLst>
          </p:cNvPr>
          <p:cNvSpPr/>
          <p:nvPr/>
        </p:nvSpPr>
        <p:spPr>
          <a:xfrm>
            <a:off x="132348" y="0"/>
            <a:ext cx="35062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II.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Đọc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hiểu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văn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bản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1.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Nhân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vật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b.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Vua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Thiệu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Bảo:     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5" name="矩形 7">
            <a:extLst>
              <a:ext uri="{FF2B5EF4-FFF2-40B4-BE49-F238E27FC236}">
                <a16:creationId xmlns:a16="http://schemas.microsoft.com/office/drawing/2014/main" id="{CAD9E963-B7DB-4B09-2DE3-E08883ABC6E8}"/>
              </a:ext>
            </a:extLst>
          </p:cNvPr>
          <p:cNvSpPr/>
          <p:nvPr/>
        </p:nvSpPr>
        <p:spPr>
          <a:xfrm>
            <a:off x="342900" y="2615505"/>
            <a:ext cx="9150016" cy="1004636"/>
          </a:xfrm>
          <a:prstGeom prst="rect">
            <a:avLst/>
          </a:prstGeom>
          <a:solidFill>
            <a:schemeClr val="bg1"/>
          </a:solidFill>
          <a:ln>
            <a:solidFill>
              <a:srgbClr val="953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Quốc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xồng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xộc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quỳ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zh-CN" altLang="en-US" sz="2000" dirty="0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0" name="矩形 7">
            <a:extLst>
              <a:ext uri="{FF2B5EF4-FFF2-40B4-BE49-F238E27FC236}">
                <a16:creationId xmlns:a16="http://schemas.microsoft.com/office/drawing/2014/main" id="{822D65F8-17BB-3627-C981-5F5D0B88A0D2}"/>
              </a:ext>
            </a:extLst>
          </p:cNvPr>
          <p:cNvSpPr/>
          <p:nvPr/>
        </p:nvSpPr>
        <p:spPr>
          <a:xfrm>
            <a:off x="342900" y="3733078"/>
            <a:ext cx="9029700" cy="1004636"/>
          </a:xfrm>
          <a:prstGeom prst="rect">
            <a:avLst/>
          </a:prstGeom>
          <a:solidFill>
            <a:schemeClr val="bg1"/>
          </a:solidFill>
          <a:ln>
            <a:solidFill>
              <a:srgbClr val="953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gươm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sẵn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sàng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zh-CN" altLang="en-US" sz="2000" dirty="0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1" name="矩形 7">
            <a:extLst>
              <a:ext uri="{FF2B5EF4-FFF2-40B4-BE49-F238E27FC236}">
                <a16:creationId xmlns:a16="http://schemas.microsoft.com/office/drawing/2014/main" id="{EF56D77D-97A2-F3D1-CB3B-CAF8BA4E3F04}"/>
              </a:ext>
            </a:extLst>
          </p:cNvPr>
          <p:cNvSpPr/>
          <p:nvPr/>
        </p:nvSpPr>
        <p:spPr>
          <a:xfrm>
            <a:off x="342900" y="4924708"/>
            <a:ext cx="8440153" cy="1004636"/>
          </a:xfrm>
          <a:prstGeom prst="rect">
            <a:avLst/>
          </a:prstGeom>
          <a:solidFill>
            <a:schemeClr val="bg1"/>
          </a:solidFill>
          <a:ln>
            <a:solidFill>
              <a:srgbClr val="953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nề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Ích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liề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lĩnh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 Quốc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zh-CN" altLang="en-US" sz="2000" dirty="0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C82EEC45-66C5-995B-5252-FB8D998264D7}"/>
              </a:ext>
            </a:extLst>
          </p:cNvPr>
          <p:cNvSpPr/>
          <p:nvPr/>
        </p:nvSpPr>
        <p:spPr>
          <a:xfrm>
            <a:off x="8133989" y="-1157834"/>
            <a:ext cx="5163565" cy="8084062"/>
          </a:xfrm>
          <a:custGeom>
            <a:avLst/>
            <a:gdLst/>
            <a:ahLst/>
            <a:cxnLst/>
            <a:rect l="l" t="t" r="r" b="b"/>
            <a:pathLst>
              <a:path w="2141647" h="4301955">
                <a:moveTo>
                  <a:pt x="0" y="0"/>
                </a:moveTo>
                <a:lnTo>
                  <a:pt x="2141647" y="0"/>
                </a:lnTo>
                <a:lnTo>
                  <a:pt x="2141647" y="4301956"/>
                </a:lnTo>
                <a:lnTo>
                  <a:pt x="0" y="4301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42820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1989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2" grpId="0"/>
      <p:bldP spid="5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E4C857F3-5F5D-4AF8-BDA4-FDD2630912AE}"/>
              </a:ext>
            </a:extLst>
          </p:cNvPr>
          <p:cNvSpPr txBox="1"/>
          <p:nvPr/>
        </p:nvSpPr>
        <p:spPr>
          <a:xfrm>
            <a:off x="3230880" y="861775"/>
            <a:ext cx="9247692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vi-VN" altLang="zh-CN" sz="28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*</a:t>
            </a:r>
            <a:r>
              <a:rPr lang="en-US" altLang="zh-CN" sz="28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Thái </a:t>
            </a:r>
            <a:r>
              <a:rPr lang="en-US" altLang="zh-CN" sz="28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độ</a:t>
            </a:r>
            <a:r>
              <a:rPr lang="en-US" altLang="zh-CN" sz="28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và</a:t>
            </a:r>
            <a:r>
              <a:rPr lang="en-US" altLang="zh-CN" sz="28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cách</a:t>
            </a:r>
            <a:r>
              <a:rPr lang="en-US" altLang="zh-CN" sz="28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ứng</a:t>
            </a:r>
            <a:r>
              <a:rPr lang="en-US" altLang="zh-CN" sz="28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xử</a:t>
            </a:r>
            <a:r>
              <a:rPr lang="en-US" altLang="zh-CN" sz="28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của</a:t>
            </a:r>
            <a:r>
              <a:rPr lang="en-US" altLang="zh-CN" sz="28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nhà</a:t>
            </a:r>
            <a:r>
              <a:rPr lang="en-US" altLang="zh-CN" sz="28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vua</a:t>
            </a:r>
            <a:endParaRPr lang="zh-CN" altLang="en-US" sz="2800" b="1" dirty="0"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536722A0-4308-A593-A4FA-0A76E3CA864E}"/>
              </a:ext>
            </a:extLst>
          </p:cNvPr>
          <p:cNvSpPr/>
          <p:nvPr/>
        </p:nvSpPr>
        <p:spPr>
          <a:xfrm>
            <a:off x="132348" y="0"/>
            <a:ext cx="35062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II.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Đọc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hiểu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văn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bản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1.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Nhân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vật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b.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Vua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Thiệu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Bảo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6" name="矩形 3">
            <a:extLst>
              <a:ext uri="{FF2B5EF4-FFF2-40B4-BE49-F238E27FC236}">
                <a16:creationId xmlns:a16="http://schemas.microsoft.com/office/drawing/2014/main" id="{9D8B225D-424D-835C-11E5-7EC377DFCFD0}"/>
              </a:ext>
            </a:extLst>
          </p:cNvPr>
          <p:cNvSpPr/>
          <p:nvPr/>
        </p:nvSpPr>
        <p:spPr>
          <a:xfrm>
            <a:off x="168443" y="1384995"/>
            <a:ext cx="11718758" cy="5337639"/>
          </a:xfrm>
          <a:prstGeom prst="rect">
            <a:avLst/>
          </a:prstGeom>
          <a:solidFill>
            <a:schemeClr val="bg1"/>
          </a:solidFill>
          <a:ln>
            <a:solidFill>
              <a:srgbClr val="953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166471FF-2F49-4245-3F24-DA7C2A86F8FE}"/>
              </a:ext>
            </a:extLst>
          </p:cNvPr>
          <p:cNvSpPr/>
          <p:nvPr/>
        </p:nvSpPr>
        <p:spPr>
          <a:xfrm>
            <a:off x="6027822" y="861775"/>
            <a:ext cx="7654799" cy="5996225"/>
          </a:xfrm>
          <a:custGeom>
            <a:avLst/>
            <a:gdLst/>
            <a:ahLst/>
            <a:cxnLst/>
            <a:rect l="l" t="t" r="r" b="b"/>
            <a:pathLst>
              <a:path w="5200356" h="4301955">
                <a:moveTo>
                  <a:pt x="0" y="0"/>
                </a:moveTo>
                <a:lnTo>
                  <a:pt x="5200356" y="0"/>
                </a:lnTo>
                <a:lnTo>
                  <a:pt x="5200356" y="4301956"/>
                </a:lnTo>
                <a:lnTo>
                  <a:pt x="0" y="4301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C81580D-AFB8-AC25-EE6E-DFA4FE62CB1F}"/>
              </a:ext>
            </a:extLst>
          </p:cNvPr>
          <p:cNvSpPr/>
          <p:nvPr/>
        </p:nvSpPr>
        <p:spPr>
          <a:xfrm>
            <a:off x="505326" y="1648326"/>
            <a:ext cx="5955631" cy="1010653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Mỉm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gật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nguyện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Quốc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FD28C3B-DADB-A172-80F2-9497B5876BCD}"/>
              </a:ext>
            </a:extLst>
          </p:cNvPr>
          <p:cNvSpPr/>
          <p:nvPr/>
        </p:nvSpPr>
        <p:spPr>
          <a:xfrm>
            <a:off x="505325" y="2982468"/>
            <a:ext cx="5955631" cy="1949116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Hoài Văn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Hầu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nảy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6CBA0FC-5ABB-BBC8-1C18-B2AD703AB3ED}"/>
              </a:ext>
            </a:extLst>
          </p:cNvPr>
          <p:cNvSpPr/>
          <p:nvPr/>
        </p:nvSpPr>
        <p:spPr>
          <a:xfrm>
            <a:off x="505324" y="5197642"/>
            <a:ext cx="5955631" cy="1188812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khuyên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Hoài Văn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Hầu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cam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6759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B9D009D-C2F9-4D94-BF22-64577944A5EF}"/>
              </a:ext>
            </a:extLst>
          </p:cNvPr>
          <p:cNvSpPr/>
          <p:nvPr/>
        </p:nvSpPr>
        <p:spPr>
          <a:xfrm>
            <a:off x="168443" y="1384995"/>
            <a:ext cx="11718758" cy="5337639"/>
          </a:xfrm>
          <a:prstGeom prst="rect">
            <a:avLst/>
          </a:prstGeom>
          <a:solidFill>
            <a:schemeClr val="bg1"/>
          </a:solidFill>
          <a:ln>
            <a:solidFill>
              <a:srgbClr val="953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60CA091B-A388-D00F-59B0-52C8BF01A16B}"/>
              </a:ext>
            </a:extLst>
          </p:cNvPr>
          <p:cNvSpPr/>
          <p:nvPr/>
        </p:nvSpPr>
        <p:spPr>
          <a:xfrm>
            <a:off x="132348" y="0"/>
            <a:ext cx="35062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II.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Đọc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hiểu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văn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bản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1.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Nhân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vật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b.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Vua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Thiệu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Bảo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A53E8E-A686-2098-20D8-28612B35E1D6}"/>
              </a:ext>
            </a:extLst>
          </p:cNvPr>
          <p:cNvSpPr txBox="1"/>
          <p:nvPr/>
        </p:nvSpPr>
        <p:spPr>
          <a:xfrm>
            <a:off x="5745658" y="701874"/>
            <a:ext cx="7459578" cy="463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NHẬN XÉT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6AA703-512E-A548-F3D7-E4B7BF658A78}"/>
              </a:ext>
            </a:extLst>
          </p:cNvPr>
          <p:cNvSpPr txBox="1"/>
          <p:nvPr/>
        </p:nvSpPr>
        <p:spPr>
          <a:xfrm>
            <a:off x="5126034" y="1454029"/>
            <a:ext cx="6316579" cy="4457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khoan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lượng,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0B7AA03-B59E-033C-630E-2429411FC19B}"/>
              </a:ext>
            </a:extLst>
          </p:cNvPr>
          <p:cNvSpPr/>
          <p:nvPr/>
        </p:nvSpPr>
        <p:spPr>
          <a:xfrm>
            <a:off x="749387" y="288758"/>
            <a:ext cx="4382658" cy="6433876"/>
          </a:xfrm>
          <a:custGeom>
            <a:avLst/>
            <a:gdLst/>
            <a:ahLst/>
            <a:cxnLst/>
            <a:rect l="l" t="t" r="r" b="b"/>
            <a:pathLst>
              <a:path w="2141647" h="4301955">
                <a:moveTo>
                  <a:pt x="0" y="0"/>
                </a:moveTo>
                <a:lnTo>
                  <a:pt x="2141647" y="0"/>
                </a:lnTo>
                <a:lnTo>
                  <a:pt x="2141647" y="4301956"/>
                </a:lnTo>
                <a:lnTo>
                  <a:pt x="0" y="4301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42820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49676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14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9E04886-1ACE-4434-B660-AD959177FA27}"/>
              </a:ext>
            </a:extLst>
          </p:cNvPr>
          <p:cNvSpPr/>
          <p:nvPr/>
        </p:nvSpPr>
        <p:spPr>
          <a:xfrm>
            <a:off x="264695" y="600074"/>
            <a:ext cx="11682663" cy="6065421"/>
          </a:xfrm>
          <a:prstGeom prst="rect">
            <a:avLst/>
          </a:prstGeom>
          <a:solidFill>
            <a:schemeClr val="bg1"/>
          </a:solidFill>
          <a:ln>
            <a:solidFill>
              <a:srgbClr val="953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印品黑体" panose="00000500000000000000" pitchFamily="2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70EBD66-B9A7-4EC1-A1EF-75ACD727A62C}"/>
              </a:ext>
            </a:extLst>
          </p:cNvPr>
          <p:cNvSpPr/>
          <p:nvPr/>
        </p:nvSpPr>
        <p:spPr>
          <a:xfrm>
            <a:off x="-108284" y="29524"/>
            <a:ext cx="35062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II.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Đọc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hiểu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văn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bản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0" name="矩形 4">
            <a:extLst>
              <a:ext uri="{FF2B5EF4-FFF2-40B4-BE49-F238E27FC236}">
                <a16:creationId xmlns:a16="http://schemas.microsoft.com/office/drawing/2014/main" id="{57979694-0E5A-4A5D-F80A-EFBF8B60258C}"/>
              </a:ext>
            </a:extLst>
          </p:cNvPr>
          <p:cNvSpPr/>
          <p:nvPr/>
        </p:nvSpPr>
        <p:spPr>
          <a:xfrm>
            <a:off x="244642" y="758741"/>
            <a:ext cx="72871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TÌM HIỂU ĐẶC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SẮC NGHỆ THUẬT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50724B-2E5B-0067-41F8-6075502CEAB6}"/>
              </a:ext>
            </a:extLst>
          </p:cNvPr>
          <p:cNvSpPr txBox="1"/>
          <p:nvPr/>
        </p:nvSpPr>
        <p:spPr>
          <a:xfrm>
            <a:off x="509858" y="1667069"/>
            <a:ext cx="6756694" cy="4539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 – 6 HS)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20ph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4E1452-279B-8F53-E47A-7FAEC05DAC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416" y="1405346"/>
            <a:ext cx="2181726" cy="3139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0E5390-06BA-78B4-3F93-18E73080CF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" r="1"/>
          <a:stretch/>
        </p:blipFill>
        <p:spPr bwMode="auto">
          <a:xfrm>
            <a:off x="9144483" y="2309163"/>
            <a:ext cx="2301555" cy="3281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C8F01F-273E-E5A0-22E7-2B2FA0BAA7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379" y="3142194"/>
            <a:ext cx="2181726" cy="3111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id="{1E8DC583-FD10-25F8-50B3-652646DECB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044" y="-514251"/>
            <a:ext cx="3466302" cy="293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1495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F7B70E2-E7C3-463E-99CB-5589652CDB53}"/>
              </a:ext>
            </a:extLst>
          </p:cNvPr>
          <p:cNvSpPr/>
          <p:nvPr/>
        </p:nvSpPr>
        <p:spPr>
          <a:xfrm>
            <a:off x="1007188" y="1627574"/>
            <a:ext cx="10519065" cy="1272037"/>
          </a:xfrm>
          <a:prstGeom prst="rect">
            <a:avLst/>
          </a:prstGeom>
          <a:solidFill>
            <a:srgbClr val="9537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印品黑体" panose="00000500000000000000" pitchFamily="2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8036F2F-F412-4E18-92F2-0715304A1C95}"/>
              </a:ext>
            </a:extLst>
          </p:cNvPr>
          <p:cNvSpPr/>
          <p:nvPr/>
        </p:nvSpPr>
        <p:spPr>
          <a:xfrm>
            <a:off x="528442" y="1418024"/>
            <a:ext cx="10769211" cy="1272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印品黑体" panose="00000500000000000000" pitchFamily="2" charset="-122"/>
            </a:endParaRPr>
          </a:p>
        </p:txBody>
      </p:sp>
      <p:sp>
        <p:nvSpPr>
          <p:cNvPr id="14" name="矩形 4">
            <a:extLst>
              <a:ext uri="{FF2B5EF4-FFF2-40B4-BE49-F238E27FC236}">
                <a16:creationId xmlns:a16="http://schemas.microsoft.com/office/drawing/2014/main" id="{EE771FFC-E4CC-87CA-F6E1-6E20AE81EE31}"/>
              </a:ext>
            </a:extLst>
          </p:cNvPr>
          <p:cNvSpPr/>
          <p:nvPr/>
        </p:nvSpPr>
        <p:spPr>
          <a:xfrm>
            <a:off x="132347" y="0"/>
            <a:ext cx="110449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II.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Đọc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hiểu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văn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bản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2.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Nghệ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thuật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kể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chuyện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a.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Ngôn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ngữ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nhân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vật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và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ngôn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ngữ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người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kể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chuyện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F7377C-C02A-D55A-A4A6-49F90592A6F9}"/>
              </a:ext>
            </a:extLst>
          </p:cNvPr>
          <p:cNvSpPr txBox="1"/>
          <p:nvPr/>
        </p:nvSpPr>
        <p:spPr>
          <a:xfrm>
            <a:off x="535918" y="1418024"/>
            <a:ext cx="10641418" cy="1141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rong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bỗng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/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B8025BA9-249C-1696-21BA-708D49584B34}"/>
              </a:ext>
            </a:extLst>
          </p:cNvPr>
          <p:cNvSpPr/>
          <p:nvPr/>
        </p:nvSpPr>
        <p:spPr>
          <a:xfrm>
            <a:off x="7952874" y="1200330"/>
            <a:ext cx="4574005" cy="5711708"/>
          </a:xfrm>
          <a:custGeom>
            <a:avLst/>
            <a:gdLst/>
            <a:ahLst/>
            <a:cxnLst/>
            <a:rect l="l" t="t" r="r" b="b"/>
            <a:pathLst>
              <a:path w="3081243" h="4352867">
                <a:moveTo>
                  <a:pt x="0" y="0"/>
                </a:moveTo>
                <a:lnTo>
                  <a:pt x="3081243" y="0"/>
                </a:lnTo>
                <a:lnTo>
                  <a:pt x="3081243" y="4352868"/>
                </a:lnTo>
                <a:lnTo>
                  <a:pt x="0" y="43528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BE7CBC-3640-E133-2E3A-6C1C4E7872AB}"/>
              </a:ext>
            </a:extLst>
          </p:cNvPr>
          <p:cNvSpPr txBox="1"/>
          <p:nvPr/>
        </p:nvSpPr>
        <p:spPr>
          <a:xfrm>
            <a:off x="462269" y="3227256"/>
            <a:ext cx="7556779" cy="3357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Hoài Văn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dặm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sáu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 ta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rìa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nhục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nhã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Hoài Văn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giương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rách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cờ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múa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gấm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17685072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4" grpId="0"/>
      <p:bldP spid="16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F7B70E2-E7C3-463E-99CB-5589652CDB53}"/>
              </a:ext>
            </a:extLst>
          </p:cNvPr>
          <p:cNvSpPr/>
          <p:nvPr/>
        </p:nvSpPr>
        <p:spPr>
          <a:xfrm>
            <a:off x="1007188" y="1627574"/>
            <a:ext cx="10519065" cy="1272037"/>
          </a:xfrm>
          <a:prstGeom prst="rect">
            <a:avLst/>
          </a:prstGeom>
          <a:solidFill>
            <a:srgbClr val="9537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印品黑体" panose="00000500000000000000" pitchFamily="2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8036F2F-F412-4E18-92F2-0715304A1C95}"/>
              </a:ext>
            </a:extLst>
          </p:cNvPr>
          <p:cNvSpPr/>
          <p:nvPr/>
        </p:nvSpPr>
        <p:spPr>
          <a:xfrm>
            <a:off x="528442" y="1418024"/>
            <a:ext cx="10769211" cy="1272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印品黑体" panose="00000500000000000000" pitchFamily="2" charset="-122"/>
            </a:endParaRPr>
          </a:p>
        </p:txBody>
      </p:sp>
      <p:sp>
        <p:nvSpPr>
          <p:cNvPr id="14" name="矩形 4">
            <a:extLst>
              <a:ext uri="{FF2B5EF4-FFF2-40B4-BE49-F238E27FC236}">
                <a16:creationId xmlns:a16="http://schemas.microsoft.com/office/drawing/2014/main" id="{EE771FFC-E4CC-87CA-F6E1-6E20AE81EE31}"/>
              </a:ext>
            </a:extLst>
          </p:cNvPr>
          <p:cNvSpPr/>
          <p:nvPr/>
        </p:nvSpPr>
        <p:spPr>
          <a:xfrm>
            <a:off x="132347" y="0"/>
            <a:ext cx="110449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II.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Đọc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hiểu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văn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bản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2.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Nghệ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thuật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kể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chuyện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a.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Ngôn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ngữ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nhân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vật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và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ngôn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ngữ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người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kể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chuyện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F7377C-C02A-D55A-A4A6-49F90592A6F9}"/>
              </a:ext>
            </a:extLst>
          </p:cNvPr>
          <p:cNvSpPr txBox="1"/>
          <p:nvPr/>
        </p:nvSpPr>
        <p:spPr>
          <a:xfrm>
            <a:off x="535918" y="1418024"/>
            <a:ext cx="10641418" cy="1141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rong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bỗng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/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B8025BA9-249C-1696-21BA-708D49584B34}"/>
              </a:ext>
            </a:extLst>
          </p:cNvPr>
          <p:cNvSpPr/>
          <p:nvPr/>
        </p:nvSpPr>
        <p:spPr>
          <a:xfrm>
            <a:off x="7952874" y="1200330"/>
            <a:ext cx="4574005" cy="5711708"/>
          </a:xfrm>
          <a:custGeom>
            <a:avLst/>
            <a:gdLst/>
            <a:ahLst/>
            <a:cxnLst/>
            <a:rect l="l" t="t" r="r" b="b"/>
            <a:pathLst>
              <a:path w="3081243" h="4352867">
                <a:moveTo>
                  <a:pt x="0" y="0"/>
                </a:moveTo>
                <a:lnTo>
                  <a:pt x="3081243" y="0"/>
                </a:lnTo>
                <a:lnTo>
                  <a:pt x="3081243" y="4352868"/>
                </a:lnTo>
                <a:lnTo>
                  <a:pt x="0" y="43528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BE7CBC-3640-E133-2E3A-6C1C4E7872AB}"/>
              </a:ext>
            </a:extLst>
          </p:cNvPr>
          <p:cNvSpPr txBox="1"/>
          <p:nvPr/>
        </p:nvSpPr>
        <p:spPr>
          <a:xfrm>
            <a:off x="528442" y="3440812"/>
            <a:ext cx="7556779" cy="2249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mượn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cướp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Nam.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Chao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Hoài Văn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34067093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4" grpId="0"/>
      <p:bldP spid="16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F7B70E2-E7C3-463E-99CB-5589652CDB53}"/>
              </a:ext>
            </a:extLst>
          </p:cNvPr>
          <p:cNvSpPr/>
          <p:nvPr/>
        </p:nvSpPr>
        <p:spPr>
          <a:xfrm>
            <a:off x="1007188" y="1627574"/>
            <a:ext cx="10519065" cy="1272037"/>
          </a:xfrm>
          <a:prstGeom prst="rect">
            <a:avLst/>
          </a:prstGeom>
          <a:solidFill>
            <a:srgbClr val="9537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印品黑体" panose="00000500000000000000" pitchFamily="2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8036F2F-F412-4E18-92F2-0715304A1C95}"/>
              </a:ext>
            </a:extLst>
          </p:cNvPr>
          <p:cNvSpPr/>
          <p:nvPr/>
        </p:nvSpPr>
        <p:spPr>
          <a:xfrm>
            <a:off x="528442" y="1418024"/>
            <a:ext cx="10769211" cy="1272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印品黑体" panose="00000500000000000000" pitchFamily="2" charset="-122"/>
            </a:endParaRPr>
          </a:p>
        </p:txBody>
      </p:sp>
      <p:sp>
        <p:nvSpPr>
          <p:cNvPr id="14" name="矩形 4">
            <a:extLst>
              <a:ext uri="{FF2B5EF4-FFF2-40B4-BE49-F238E27FC236}">
                <a16:creationId xmlns:a16="http://schemas.microsoft.com/office/drawing/2014/main" id="{EE771FFC-E4CC-87CA-F6E1-6E20AE81EE31}"/>
              </a:ext>
            </a:extLst>
          </p:cNvPr>
          <p:cNvSpPr/>
          <p:nvPr/>
        </p:nvSpPr>
        <p:spPr>
          <a:xfrm>
            <a:off x="132347" y="0"/>
            <a:ext cx="110449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II.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Đọc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hiểu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văn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bản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2.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Nghệ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thuật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kể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chuyện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a.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Ngôn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ngữ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nhân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vật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và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ngôn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ngữ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người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kể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chuyện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F7377C-C02A-D55A-A4A6-49F90592A6F9}"/>
              </a:ext>
            </a:extLst>
          </p:cNvPr>
          <p:cNvSpPr txBox="1"/>
          <p:nvPr/>
        </p:nvSpPr>
        <p:spPr>
          <a:xfrm>
            <a:off x="535918" y="1418024"/>
            <a:ext cx="10641418" cy="1141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rong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bỗng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/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B8025BA9-249C-1696-21BA-708D49584B34}"/>
              </a:ext>
            </a:extLst>
          </p:cNvPr>
          <p:cNvSpPr/>
          <p:nvPr/>
        </p:nvSpPr>
        <p:spPr>
          <a:xfrm>
            <a:off x="7952874" y="1200330"/>
            <a:ext cx="4574005" cy="5711708"/>
          </a:xfrm>
          <a:custGeom>
            <a:avLst/>
            <a:gdLst/>
            <a:ahLst/>
            <a:cxnLst/>
            <a:rect l="l" t="t" r="r" b="b"/>
            <a:pathLst>
              <a:path w="3081243" h="4352867">
                <a:moveTo>
                  <a:pt x="0" y="0"/>
                </a:moveTo>
                <a:lnTo>
                  <a:pt x="3081243" y="0"/>
                </a:lnTo>
                <a:lnTo>
                  <a:pt x="3081243" y="4352868"/>
                </a:lnTo>
                <a:lnTo>
                  <a:pt x="0" y="43528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BE7CBC-3640-E133-2E3A-6C1C4E7872AB}"/>
              </a:ext>
            </a:extLst>
          </p:cNvPr>
          <p:cNvSpPr txBox="1"/>
          <p:nvPr/>
        </p:nvSpPr>
        <p:spPr>
          <a:xfrm>
            <a:off x="535918" y="3438939"/>
            <a:ext cx="7556779" cy="2608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xen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400" i="1" dirty="0"/>
          </a:p>
        </p:txBody>
      </p:sp>
    </p:spTree>
    <p:extLst>
      <p:ext uri="{BB962C8B-B14F-4D97-AF65-F5344CB8AC3E}">
        <p14:creationId xmlns:p14="http://schemas.microsoft.com/office/powerpoint/2010/main" val="7990634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4" grpId="0"/>
      <p:bldP spid="16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4">
            <a:extLst>
              <a:ext uri="{FF2B5EF4-FFF2-40B4-BE49-F238E27FC236}">
                <a16:creationId xmlns:a16="http://schemas.microsoft.com/office/drawing/2014/main" id="{EE771FFC-E4CC-87CA-F6E1-6E20AE81EE31}"/>
              </a:ext>
            </a:extLst>
          </p:cNvPr>
          <p:cNvSpPr/>
          <p:nvPr/>
        </p:nvSpPr>
        <p:spPr>
          <a:xfrm>
            <a:off x="132347" y="0"/>
            <a:ext cx="110449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II.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Đọc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hiểu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văn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bản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2.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Nghệ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thuật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kể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chuyện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b.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Lời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đối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thoại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của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nhân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vật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6EA4085-15C6-02AF-483A-4D529F4095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4193208"/>
              </p:ext>
            </p:extLst>
          </p:nvPr>
        </p:nvGraphicFramePr>
        <p:xfrm>
          <a:off x="2803359" y="1200329"/>
          <a:ext cx="9256294" cy="5602093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504965">
                  <a:extLst>
                    <a:ext uri="{9D8B030D-6E8A-4147-A177-3AD203B41FA5}">
                      <a16:colId xmlns:a16="http://schemas.microsoft.com/office/drawing/2014/main" val="459620287"/>
                    </a:ext>
                  </a:extLst>
                </a:gridCol>
                <a:gridCol w="2011666">
                  <a:extLst>
                    <a:ext uri="{9D8B030D-6E8A-4147-A177-3AD203B41FA5}">
                      <a16:colId xmlns:a16="http://schemas.microsoft.com/office/drawing/2014/main" val="1973682488"/>
                    </a:ext>
                  </a:extLst>
                </a:gridCol>
                <a:gridCol w="3679631">
                  <a:extLst>
                    <a:ext uri="{9D8B030D-6E8A-4147-A177-3AD203B41FA5}">
                      <a16:colId xmlns:a16="http://schemas.microsoft.com/office/drawing/2014/main" val="209227125"/>
                    </a:ext>
                  </a:extLst>
                </a:gridCol>
                <a:gridCol w="3060032">
                  <a:extLst>
                    <a:ext uri="{9D8B030D-6E8A-4147-A177-3AD203B41FA5}">
                      <a16:colId xmlns:a16="http://schemas.microsoft.com/office/drawing/2014/main" val="298040131"/>
                    </a:ext>
                  </a:extLst>
                </a:gridCol>
              </a:tblGrid>
              <a:tr h="3443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1800" dirty="0">
                        <a:solidFill>
                          <a:srgbClr val="9537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" marR="19229" marT="0" marB="0" anchor="ctr">
                    <a:solidFill>
                      <a:srgbClr val="FBD4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 đối thoại </a:t>
                      </a:r>
                      <a:endParaRPr lang="en-US" sz="1800">
                        <a:solidFill>
                          <a:srgbClr val="9537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" marR="19229" marT="0" marB="0" anchor="ctr">
                    <a:solidFill>
                      <a:srgbClr val="FBD4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đung</a:t>
                      </a:r>
                      <a:r>
                        <a:rPr lang="en-US" sz="1800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1800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1800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dirty="0">
                        <a:solidFill>
                          <a:srgbClr val="9537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" marR="19229" marT="0" marB="0" anchor="ctr">
                    <a:solidFill>
                      <a:srgbClr val="FBD4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1800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1800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bộc</a:t>
                      </a:r>
                      <a:r>
                        <a:rPr lang="en-US" sz="1800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</a:t>
                      </a:r>
                      <a:r>
                        <a:rPr lang="en-US" sz="1800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dirty="0">
                        <a:solidFill>
                          <a:srgbClr val="9537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" marR="19229" marT="0" marB="0" anchor="ctr">
                    <a:solidFill>
                      <a:srgbClr val="FBD4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624807"/>
                  </a:ext>
                </a:extLst>
              </a:tr>
              <a:tr h="15565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dirty="0">
                        <a:solidFill>
                          <a:srgbClr val="9537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" marR="19229" marT="0" marB="0" anchor="ctr">
                    <a:solidFill>
                      <a:srgbClr val="FBD4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1800" b="1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Quốc </a:t>
                      </a:r>
                      <a:r>
                        <a:rPr lang="en-US" sz="1800" b="1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Toản</a:t>
                      </a:r>
                      <a:r>
                        <a:rPr lang="en-US" sz="1800" b="1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b="1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1800" b="1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Thánh</a:t>
                      </a:r>
                      <a:r>
                        <a:rPr lang="en-US" sz="1800" b="1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Dực</a:t>
                      </a:r>
                      <a:endParaRPr lang="en-US" sz="1800" b="1" dirty="0">
                        <a:solidFill>
                          <a:srgbClr val="9537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" marR="19229" marT="0" marB="0" anchor="ctr">
                    <a:solidFill>
                      <a:srgbClr val="FFFF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cãi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cọ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Quốc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Toản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vượt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" marR="19229" marT="0" marB="0">
                    <a:solidFill>
                      <a:srgbClr val="FFFF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Quốc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Toản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9229" marR="19229" marT="0" marB="0">
                    <a:solidFill>
                      <a:srgbClr val="FFFF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841746"/>
                  </a:ext>
                </a:extLst>
              </a:tr>
              <a:tr h="15179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solidFill>
                          <a:srgbClr val="9537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" marR="19229" marT="0" marB="0" anchor="ctr">
                    <a:solidFill>
                      <a:srgbClr val="FBD4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1800" b="1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Quốc </a:t>
                      </a:r>
                      <a:r>
                        <a:rPr lang="en-US" sz="1800" b="1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Toản</a:t>
                      </a:r>
                      <a:r>
                        <a:rPr lang="en-US" sz="1800" b="1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b="1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1800" b="1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ruột</a:t>
                      </a:r>
                      <a:r>
                        <a:rPr lang="en-US" sz="1800" b="1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800" b="1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Chiêu</a:t>
                      </a:r>
                      <a:r>
                        <a:rPr lang="en-US" sz="1800" b="1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Thành </a:t>
                      </a:r>
                      <a:r>
                        <a:rPr lang="en-US" sz="1800" b="1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Vương</a:t>
                      </a:r>
                      <a:endParaRPr lang="en-US" sz="1800" b="1" dirty="0">
                        <a:solidFill>
                          <a:srgbClr val="9537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" marR="19229" marT="0" marB="0" anchor="ctr">
                    <a:solidFill>
                      <a:srgbClr val="F4F8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Quốc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Toản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Bình Than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náo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bạc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" marR="19229" marT="0" marB="0">
                    <a:solidFill>
                      <a:srgbClr val="F4F8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Quốc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Toản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" marR="19229" marT="0" marB="0">
                    <a:solidFill>
                      <a:srgbClr val="F4F8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723486"/>
                  </a:ext>
                </a:extLst>
              </a:tr>
              <a:tr h="20466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dirty="0">
                        <a:solidFill>
                          <a:srgbClr val="9537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" marR="19229" marT="0" marB="0" anchor="ctr">
                    <a:solidFill>
                      <a:srgbClr val="FBD4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1800" b="1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Quốc </a:t>
                      </a:r>
                      <a:r>
                        <a:rPr lang="en-US" sz="1800" b="1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Toản</a:t>
                      </a:r>
                      <a:r>
                        <a:rPr lang="en-US" sz="1800" b="1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800" b="1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1800" b="1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1800" b="1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endParaRPr lang="en-US" sz="1800" b="1" dirty="0">
                        <a:solidFill>
                          <a:srgbClr val="9537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" marR="19229" marT="0" marB="0" anchor="ctr">
                    <a:solidFill>
                      <a:srgbClr val="FFFF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Quốc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Toản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nấu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nảy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Quốc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Toản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non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" marR="19229" marT="0" marB="0">
                    <a:solidFill>
                      <a:srgbClr val="FFFF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Quốc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Toản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mẽ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chịu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mệnh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9229" marR="19229" marT="0" marB="0">
                    <a:solidFill>
                      <a:srgbClr val="FFFF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1714695"/>
                  </a:ext>
                </a:extLst>
              </a:tr>
            </a:tbl>
          </a:graphicData>
        </a:graphic>
      </p:graphicFrame>
      <p:sp>
        <p:nvSpPr>
          <p:cNvPr id="3" name="Freeform 4">
            <a:extLst>
              <a:ext uri="{FF2B5EF4-FFF2-40B4-BE49-F238E27FC236}">
                <a16:creationId xmlns:a16="http://schemas.microsoft.com/office/drawing/2014/main" id="{59D729A0-993C-0DD1-A877-EBF3DC35214E}"/>
              </a:ext>
            </a:extLst>
          </p:cNvPr>
          <p:cNvSpPr/>
          <p:nvPr/>
        </p:nvSpPr>
        <p:spPr>
          <a:xfrm>
            <a:off x="-486610" y="2324335"/>
            <a:ext cx="3975768" cy="4851901"/>
          </a:xfrm>
          <a:custGeom>
            <a:avLst/>
            <a:gdLst/>
            <a:ahLst/>
            <a:cxnLst/>
            <a:rect l="l" t="t" r="r" b="b"/>
            <a:pathLst>
              <a:path w="3639887" h="4353304">
                <a:moveTo>
                  <a:pt x="0" y="0"/>
                </a:moveTo>
                <a:lnTo>
                  <a:pt x="3639887" y="0"/>
                </a:lnTo>
                <a:lnTo>
                  <a:pt x="3639887" y="4353304"/>
                </a:lnTo>
                <a:lnTo>
                  <a:pt x="0" y="43533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5781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id="{C735DF13-2D7D-6AA5-FFB4-8419FE88C300}"/>
              </a:ext>
            </a:extLst>
          </p:cNvPr>
          <p:cNvSpPr/>
          <p:nvPr/>
        </p:nvSpPr>
        <p:spPr>
          <a:xfrm>
            <a:off x="132347" y="0"/>
            <a:ext cx="110449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II.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Đọc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hiểu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văn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bản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2.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Nghệ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thuật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kể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chuyện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c.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Đặc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điểm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ngôn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ngữ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mang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tính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lịch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sử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2" name="文本框 5">
            <a:extLst>
              <a:ext uri="{FF2B5EF4-FFF2-40B4-BE49-F238E27FC236}">
                <a16:creationId xmlns:a16="http://schemas.microsoft.com/office/drawing/2014/main" id="{B9FE0E49-734B-833B-9383-EB8C2DFAD516}"/>
              </a:ext>
            </a:extLst>
          </p:cNvPr>
          <p:cNvSpPr txBox="1"/>
          <p:nvPr/>
        </p:nvSpPr>
        <p:spPr>
          <a:xfrm>
            <a:off x="1027697" y="3879257"/>
            <a:ext cx="3688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Lời</a:t>
            </a:r>
            <a:r>
              <a:rPr lang="en-US" altLang="zh-CN" sz="24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người</a:t>
            </a:r>
            <a:r>
              <a:rPr lang="en-US" altLang="zh-CN" sz="24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kể</a:t>
            </a:r>
            <a:r>
              <a:rPr lang="en-US" altLang="zh-CN" sz="24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chuyện</a:t>
            </a:r>
            <a:endParaRPr lang="zh-CN" altLang="en-US" sz="2400" b="1" dirty="0"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3" name="文本框 5">
            <a:extLst>
              <a:ext uri="{FF2B5EF4-FFF2-40B4-BE49-F238E27FC236}">
                <a16:creationId xmlns:a16="http://schemas.microsoft.com/office/drawing/2014/main" id="{7D9D5CC4-9F01-71CC-7FC1-5BD1C1689DFA}"/>
              </a:ext>
            </a:extLst>
          </p:cNvPr>
          <p:cNvSpPr txBox="1"/>
          <p:nvPr/>
        </p:nvSpPr>
        <p:spPr>
          <a:xfrm>
            <a:off x="1071813" y="1775944"/>
            <a:ext cx="3688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Lời</a:t>
            </a:r>
            <a:r>
              <a:rPr lang="en-US" altLang="zh-CN" sz="24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nhân</a:t>
            </a:r>
            <a:r>
              <a:rPr lang="en-US" altLang="zh-CN" sz="24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vật</a:t>
            </a:r>
            <a:endParaRPr lang="zh-CN" altLang="en-US" sz="2400" b="1" dirty="0"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A248D0-A587-9DC1-908A-B7C38A2D523D}"/>
              </a:ext>
            </a:extLst>
          </p:cNvPr>
          <p:cNvSpPr txBox="1"/>
          <p:nvPr/>
        </p:nvSpPr>
        <p:spPr>
          <a:xfrm>
            <a:off x="305063" y="4550415"/>
            <a:ext cx="4952736" cy="1889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iới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57F1E7-B2A4-FB5A-1A36-8709E54A7ED4}"/>
              </a:ext>
            </a:extLst>
          </p:cNvPr>
          <p:cNvSpPr txBox="1"/>
          <p:nvPr/>
        </p:nvSpPr>
        <p:spPr>
          <a:xfrm>
            <a:off x="305063" y="2237609"/>
            <a:ext cx="4952736" cy="96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/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5BC14523-9C79-033D-BC94-BAFFA98F5A07}"/>
              </a:ext>
            </a:extLst>
          </p:cNvPr>
          <p:cNvSpPr/>
          <p:nvPr/>
        </p:nvSpPr>
        <p:spPr>
          <a:xfrm>
            <a:off x="4611843" y="2550695"/>
            <a:ext cx="8369967" cy="4307305"/>
          </a:xfrm>
          <a:custGeom>
            <a:avLst/>
            <a:gdLst/>
            <a:ahLst/>
            <a:cxnLst/>
            <a:rect l="l" t="t" r="r" b="b"/>
            <a:pathLst>
              <a:path w="6030167" h="2708465">
                <a:moveTo>
                  <a:pt x="0" y="0"/>
                </a:moveTo>
                <a:lnTo>
                  <a:pt x="6030167" y="0"/>
                </a:lnTo>
                <a:lnTo>
                  <a:pt x="6030167" y="2708465"/>
                </a:lnTo>
                <a:lnTo>
                  <a:pt x="0" y="27084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5131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194420C-C449-4A93-A215-8008B0E64B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9594"/>
            <a:ext cx="4570379" cy="3429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732049-5FB8-43DE-8389-A3EC641625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044" y="1692603"/>
            <a:ext cx="4406228" cy="3679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6A21166-C193-6992-AFFE-805B91DCE0F8}"/>
              </a:ext>
            </a:extLst>
          </p:cNvPr>
          <p:cNvSpPr/>
          <p:nvPr/>
        </p:nvSpPr>
        <p:spPr>
          <a:xfrm>
            <a:off x="447648" y="2949406"/>
            <a:ext cx="881363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32674659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id="{C735DF13-2D7D-6AA5-FFB4-8419FE88C300}"/>
              </a:ext>
            </a:extLst>
          </p:cNvPr>
          <p:cNvSpPr/>
          <p:nvPr/>
        </p:nvSpPr>
        <p:spPr>
          <a:xfrm>
            <a:off x="132347" y="0"/>
            <a:ext cx="110449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II.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Đọc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hiểu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văn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bản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2.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Nghệ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thuật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kể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chuyện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c.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Đặc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điểm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ngôn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ngữ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mang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tính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lịch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sử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2" name="文本框 5">
            <a:extLst>
              <a:ext uri="{FF2B5EF4-FFF2-40B4-BE49-F238E27FC236}">
                <a16:creationId xmlns:a16="http://schemas.microsoft.com/office/drawing/2014/main" id="{B9FE0E49-734B-833B-9383-EB8C2DFAD516}"/>
              </a:ext>
            </a:extLst>
          </p:cNvPr>
          <p:cNvSpPr txBox="1"/>
          <p:nvPr/>
        </p:nvSpPr>
        <p:spPr>
          <a:xfrm>
            <a:off x="1545055" y="1533100"/>
            <a:ext cx="3688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Lời</a:t>
            </a:r>
            <a:r>
              <a:rPr lang="en-US" altLang="zh-CN" sz="24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người</a:t>
            </a:r>
            <a:r>
              <a:rPr lang="en-US" altLang="zh-CN" sz="24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kể</a:t>
            </a:r>
            <a:r>
              <a:rPr lang="en-US" altLang="zh-CN" sz="24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chuyện</a:t>
            </a:r>
            <a:endParaRPr lang="zh-CN" altLang="en-US" sz="2400" b="1" dirty="0"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EBF185D-7B1F-4376-37D7-338CB3AE15B9}"/>
              </a:ext>
            </a:extLst>
          </p:cNvPr>
          <p:cNvSpPr/>
          <p:nvPr/>
        </p:nvSpPr>
        <p:spPr>
          <a:xfrm>
            <a:off x="217573" y="2199302"/>
            <a:ext cx="5878427" cy="44060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hững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tước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....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đăng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Hưng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Chiêu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Minh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Chiêu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Quốc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Hoài Văn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Thành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ngự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nghỉ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trượng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....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xưa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1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BB9159C-7E33-7CA6-0E23-B68B0A6E6C70}"/>
              </a:ext>
            </a:extLst>
          </p:cNvPr>
          <p:cNvSpPr txBox="1"/>
          <p:nvPr/>
        </p:nvSpPr>
        <p:spPr>
          <a:xfrm>
            <a:off x="7488654" y="1468983"/>
            <a:ext cx="3688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Lời</a:t>
            </a:r>
            <a:r>
              <a:rPr lang="en-US" altLang="zh-CN" sz="24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nhân</a:t>
            </a:r>
            <a:r>
              <a:rPr lang="en-US" altLang="zh-CN" sz="24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vật</a:t>
            </a:r>
            <a:endParaRPr lang="zh-CN" altLang="en-US" sz="2400" b="1" dirty="0"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69EF361-48ED-5E48-9BA1-C0A9BBC9DAA4}"/>
              </a:ext>
            </a:extLst>
          </p:cNvPr>
          <p:cNvSpPr/>
          <p:nvPr/>
        </p:nvSpPr>
        <p:spPr>
          <a:xfrm>
            <a:off x="6313573" y="2199302"/>
            <a:ext cx="5878427" cy="44060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xưa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1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Nhược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khinh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thượng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lệnh</a:t>
            </a:r>
            <a:r>
              <a:rPr lang="en-US" sz="21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"; "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xin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bệ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Lôi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thôi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lưỡi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gươm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1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!".</a:t>
            </a:r>
            <a:endParaRPr lang="en-US" sz="21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25447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5" grpId="0" animBg="1"/>
      <p:bldP spid="6" grpId="0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id="{C735DF13-2D7D-6AA5-FFB4-8419FE88C300}"/>
              </a:ext>
            </a:extLst>
          </p:cNvPr>
          <p:cNvSpPr/>
          <p:nvPr/>
        </p:nvSpPr>
        <p:spPr>
          <a:xfrm>
            <a:off x="132347" y="0"/>
            <a:ext cx="110449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II.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Đọc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hiểu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văn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bản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2.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Nghệ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thuật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kể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chuyện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c.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Đặc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điểm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ngôn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ngữ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mang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tính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lịch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sử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2" name="文本框 5">
            <a:extLst>
              <a:ext uri="{FF2B5EF4-FFF2-40B4-BE49-F238E27FC236}">
                <a16:creationId xmlns:a16="http://schemas.microsoft.com/office/drawing/2014/main" id="{B9FE0E49-734B-833B-9383-EB8C2DFAD516}"/>
              </a:ext>
            </a:extLst>
          </p:cNvPr>
          <p:cNvSpPr txBox="1"/>
          <p:nvPr/>
        </p:nvSpPr>
        <p:spPr>
          <a:xfrm>
            <a:off x="1027697" y="3879257"/>
            <a:ext cx="3688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Lời</a:t>
            </a:r>
            <a:r>
              <a:rPr lang="en-US" altLang="zh-CN" sz="24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người</a:t>
            </a:r>
            <a:r>
              <a:rPr lang="en-US" altLang="zh-CN" sz="24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kể</a:t>
            </a:r>
            <a:r>
              <a:rPr lang="en-US" altLang="zh-CN" sz="24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chuyện</a:t>
            </a:r>
            <a:endParaRPr lang="zh-CN" altLang="en-US" sz="2400" b="1" dirty="0"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3" name="文本框 5">
            <a:extLst>
              <a:ext uri="{FF2B5EF4-FFF2-40B4-BE49-F238E27FC236}">
                <a16:creationId xmlns:a16="http://schemas.microsoft.com/office/drawing/2014/main" id="{7D9D5CC4-9F01-71CC-7FC1-5BD1C1689DFA}"/>
              </a:ext>
            </a:extLst>
          </p:cNvPr>
          <p:cNvSpPr txBox="1"/>
          <p:nvPr/>
        </p:nvSpPr>
        <p:spPr>
          <a:xfrm>
            <a:off x="1071813" y="1775944"/>
            <a:ext cx="3688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Lời</a:t>
            </a:r>
            <a:r>
              <a:rPr lang="en-US" altLang="zh-CN" sz="24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nhân</a:t>
            </a:r>
            <a:r>
              <a:rPr lang="en-US" altLang="zh-CN" sz="24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vật</a:t>
            </a:r>
            <a:endParaRPr lang="zh-CN" altLang="en-US" sz="2400" b="1" dirty="0"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A248D0-A587-9DC1-908A-B7C38A2D523D}"/>
              </a:ext>
            </a:extLst>
          </p:cNvPr>
          <p:cNvSpPr txBox="1"/>
          <p:nvPr/>
        </p:nvSpPr>
        <p:spPr>
          <a:xfrm>
            <a:off x="305063" y="4550415"/>
            <a:ext cx="4952736" cy="1889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iới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57F1E7-B2A4-FB5A-1A36-8709E54A7ED4}"/>
              </a:ext>
            </a:extLst>
          </p:cNvPr>
          <p:cNvSpPr txBox="1"/>
          <p:nvPr/>
        </p:nvSpPr>
        <p:spPr>
          <a:xfrm>
            <a:off x="305063" y="2237609"/>
            <a:ext cx="4952736" cy="96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E6F43A-54F7-27B6-C4CE-809B11CB9DCA}"/>
              </a:ext>
            </a:extLst>
          </p:cNvPr>
          <p:cNvSpPr txBox="1"/>
          <p:nvPr/>
        </p:nvSpPr>
        <p:spPr>
          <a:xfrm>
            <a:off x="4759362" y="1480902"/>
            <a:ext cx="7170558" cy="18896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qua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DEB2E98-4E4C-DD74-68EC-5DA986D5E5DD}"/>
              </a:ext>
            </a:extLst>
          </p:cNvPr>
          <p:cNvSpPr/>
          <p:nvPr/>
        </p:nvSpPr>
        <p:spPr>
          <a:xfrm>
            <a:off x="4611843" y="2550695"/>
            <a:ext cx="8369967" cy="4307305"/>
          </a:xfrm>
          <a:custGeom>
            <a:avLst/>
            <a:gdLst/>
            <a:ahLst/>
            <a:cxnLst/>
            <a:rect l="l" t="t" r="r" b="b"/>
            <a:pathLst>
              <a:path w="6030167" h="2708465">
                <a:moveTo>
                  <a:pt x="0" y="0"/>
                </a:moveTo>
                <a:lnTo>
                  <a:pt x="6030167" y="0"/>
                </a:lnTo>
                <a:lnTo>
                  <a:pt x="6030167" y="2708465"/>
                </a:lnTo>
                <a:lnTo>
                  <a:pt x="0" y="27084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4464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5" grpId="0"/>
      <p:bldP spid="16" grpId="0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9E04886-1ACE-4434-B660-AD959177FA27}"/>
              </a:ext>
            </a:extLst>
          </p:cNvPr>
          <p:cNvSpPr/>
          <p:nvPr/>
        </p:nvSpPr>
        <p:spPr>
          <a:xfrm>
            <a:off x="244642" y="552744"/>
            <a:ext cx="11682663" cy="6065421"/>
          </a:xfrm>
          <a:prstGeom prst="rect">
            <a:avLst/>
          </a:prstGeom>
          <a:solidFill>
            <a:schemeClr val="bg1"/>
          </a:solidFill>
          <a:ln>
            <a:solidFill>
              <a:srgbClr val="953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印品黑体" panose="00000500000000000000" pitchFamily="2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70EBD66-B9A7-4EC1-A1EF-75ACD727A62C}"/>
              </a:ext>
            </a:extLst>
          </p:cNvPr>
          <p:cNvSpPr/>
          <p:nvPr/>
        </p:nvSpPr>
        <p:spPr>
          <a:xfrm>
            <a:off x="-108284" y="29524"/>
            <a:ext cx="35062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8F6E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II.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8F6E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Đọc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8F6E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8F6E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hiểu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8F6E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8F6E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văn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8F6E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8F6E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bản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8F6E2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0" name="矩形 4">
            <a:extLst>
              <a:ext uri="{FF2B5EF4-FFF2-40B4-BE49-F238E27FC236}">
                <a16:creationId xmlns:a16="http://schemas.microsoft.com/office/drawing/2014/main" id="{57979694-0E5A-4A5D-F80A-EFBF8B60258C}"/>
              </a:ext>
            </a:extLst>
          </p:cNvPr>
          <p:cNvSpPr/>
          <p:nvPr/>
        </p:nvSpPr>
        <p:spPr>
          <a:xfrm>
            <a:off x="244642" y="758741"/>
            <a:ext cx="72871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KHÁI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QUÁT CHỦ ĐỀ, TƯ TƯỞNG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50724B-2E5B-0067-41F8-6075502CEAB6}"/>
              </a:ext>
            </a:extLst>
          </p:cNvPr>
          <p:cNvSpPr txBox="1"/>
          <p:nvPr/>
        </p:nvSpPr>
        <p:spPr>
          <a:xfrm>
            <a:off x="583849" y="1971755"/>
            <a:ext cx="6325533" cy="3697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10ph 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13E4ABF4-31CC-DC6A-3983-0E3A77108EDC}"/>
              </a:ext>
            </a:extLst>
          </p:cNvPr>
          <p:cNvSpPr/>
          <p:nvPr/>
        </p:nvSpPr>
        <p:spPr>
          <a:xfrm>
            <a:off x="7248589" y="1343516"/>
            <a:ext cx="3892653" cy="4876810"/>
          </a:xfrm>
          <a:custGeom>
            <a:avLst/>
            <a:gdLst/>
            <a:ahLst/>
            <a:cxnLst/>
            <a:rect l="l" t="t" r="r" b="b"/>
            <a:pathLst>
              <a:path w="2661061" h="3759276">
                <a:moveTo>
                  <a:pt x="0" y="0"/>
                </a:moveTo>
                <a:lnTo>
                  <a:pt x="2661061" y="0"/>
                </a:lnTo>
                <a:lnTo>
                  <a:pt x="2661061" y="3759277"/>
                </a:lnTo>
                <a:lnTo>
                  <a:pt x="0" y="37592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图片 15">
            <a:extLst>
              <a:ext uri="{FF2B5EF4-FFF2-40B4-BE49-F238E27FC236}">
                <a16:creationId xmlns:a16="http://schemas.microsoft.com/office/drawing/2014/main" id="{4264860B-AA7A-9617-1D80-695B402B6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044" y="-514251"/>
            <a:ext cx="3466302" cy="293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731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id="{60CA091B-A388-D00F-59B0-52C8BF01A16B}"/>
              </a:ext>
            </a:extLst>
          </p:cNvPr>
          <p:cNvSpPr/>
          <p:nvPr/>
        </p:nvSpPr>
        <p:spPr>
          <a:xfrm>
            <a:off x="132348" y="0"/>
            <a:ext cx="35062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II.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Đọc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hiểu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văn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bản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3.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Chủ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đề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tư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tưởng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3" name="Callout: Bent Line with Accent Bar 2">
            <a:extLst>
              <a:ext uri="{FF2B5EF4-FFF2-40B4-BE49-F238E27FC236}">
                <a16:creationId xmlns:a16="http://schemas.microsoft.com/office/drawing/2014/main" id="{FA43A0AB-6FC8-5034-45FB-9A119D55EC89}"/>
              </a:ext>
            </a:extLst>
          </p:cNvPr>
          <p:cNvSpPr/>
          <p:nvPr/>
        </p:nvSpPr>
        <p:spPr>
          <a:xfrm>
            <a:off x="5852160" y="192573"/>
            <a:ext cx="5852160" cy="5517347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42689"/>
              <a:gd name="adj6" fmla="val -29078"/>
            </a:avLst>
          </a:prstGeom>
          <a:solidFill>
            <a:schemeClr val="bg1"/>
          </a:solidFill>
          <a:ln>
            <a:solidFill>
              <a:srgbClr val="FFFF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3.Bài học (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sau)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vi-VN" sz="2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VB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2C09BCC4-C71A-EA9A-6F44-5D3A5453419C}"/>
              </a:ext>
            </a:extLst>
          </p:cNvPr>
          <p:cNvSpPr/>
          <p:nvPr/>
        </p:nvSpPr>
        <p:spPr>
          <a:xfrm>
            <a:off x="132348" y="954107"/>
            <a:ext cx="6244097" cy="6688916"/>
          </a:xfrm>
          <a:custGeom>
            <a:avLst/>
            <a:gdLst/>
            <a:ahLst/>
            <a:cxnLst/>
            <a:rect l="l" t="t" r="r" b="b"/>
            <a:pathLst>
              <a:path w="3750765" h="3546841">
                <a:moveTo>
                  <a:pt x="0" y="0"/>
                </a:moveTo>
                <a:lnTo>
                  <a:pt x="3750764" y="0"/>
                </a:lnTo>
                <a:lnTo>
                  <a:pt x="3750764" y="3546841"/>
                </a:lnTo>
                <a:lnTo>
                  <a:pt x="0" y="35468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8624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44379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28A614-DDB7-0D2A-715B-FCDEA35D0E67}"/>
              </a:ext>
            </a:extLst>
          </p:cNvPr>
          <p:cNvSpPr txBox="1"/>
          <p:nvPr/>
        </p:nvSpPr>
        <p:spPr>
          <a:xfrm>
            <a:off x="833120" y="457200"/>
            <a:ext cx="11084560" cy="4158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căn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xoay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34332855"/>
      </p:ext>
    </p:extLst>
  </p:cSld>
  <p:clrMapOvr>
    <a:masterClrMapping/>
  </p:clrMapOvr>
  <p:transition spd="slow" advClick="0" advTm="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194420C-C449-4A93-A215-8008B0E64B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9594"/>
            <a:ext cx="4570379" cy="3429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732049-5FB8-43DE-8389-A3EC641625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044" y="1692603"/>
            <a:ext cx="4406228" cy="3679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6A21166-C193-6992-AFFE-805B91DCE0F8}"/>
              </a:ext>
            </a:extLst>
          </p:cNvPr>
          <p:cNvSpPr/>
          <p:nvPr/>
        </p:nvSpPr>
        <p:spPr>
          <a:xfrm>
            <a:off x="-111026" y="2949406"/>
            <a:ext cx="9930988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13800" b="0" i="0" u="none" strike="noStrike" kern="1200" cap="none" spc="0" normalizeH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TẬP</a:t>
            </a:r>
            <a:endParaRPr kumimoji="0" lang="en-US" sz="13800" b="0" i="0" u="none" strike="noStrike" kern="1200" cap="none" spc="0" normalizeH="0" baseline="0" noProof="0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10185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3272CB3-B6D2-4202-857C-C6ADF0613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952" y="1139585"/>
            <a:ext cx="6477003" cy="454199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7152265-18AE-4E0E-80A0-BF9334C371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8" y="3410583"/>
            <a:ext cx="3657607" cy="365760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5ED0476-52C5-4384-8351-FCC46B1ADF36}"/>
              </a:ext>
            </a:extLst>
          </p:cNvPr>
          <p:cNvSpPr txBox="1"/>
          <p:nvPr/>
        </p:nvSpPr>
        <p:spPr>
          <a:xfrm>
            <a:off x="6905625" y="3234031"/>
            <a:ext cx="3638550" cy="92333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altLang="zh-CN" sz="72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NHIỆM VỤ</a:t>
            </a:r>
            <a:endParaRPr lang="zh-CN" altLang="en-US" sz="7200" b="1" dirty="0"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0B76B50-8F66-47DB-931B-75940286C4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913" y="3148902"/>
            <a:ext cx="2972735" cy="31806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DA57BD-F8C2-DA31-E300-C8A9B4A2DD14}"/>
              </a:ext>
            </a:extLst>
          </p:cNvPr>
          <p:cNvSpPr txBox="1"/>
          <p:nvPr/>
        </p:nvSpPr>
        <p:spPr>
          <a:xfrm>
            <a:off x="186044" y="595113"/>
            <a:ext cx="11416675" cy="1490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7- 9 câu,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Quốc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bóp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nát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cam.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23724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0.0007 L 0.43203 -0.00208 " pathEditMode="relative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A21166-C193-6992-AFFE-805B91DCE0F8}"/>
              </a:ext>
            </a:extLst>
          </p:cNvPr>
          <p:cNvSpPr/>
          <p:nvPr/>
        </p:nvSpPr>
        <p:spPr>
          <a:xfrm>
            <a:off x="2123440" y="162560"/>
            <a:ext cx="9428480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*Câu hỏi gợi ý làm bài: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-Trần Quốc </a:t>
            </a:r>
            <a:r>
              <a:rPr lang="vi-VN" sz="40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vi-VN" sz="40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được </a:t>
            </a:r>
            <a:r>
              <a:rPr lang="vi-VN" sz="40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thuởng</a:t>
            </a:r>
            <a:r>
              <a:rPr lang="vi-VN" sz="40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quả cam khi nào?</a:t>
            </a:r>
          </a:p>
          <a:p>
            <a:pPr lvl="0" algn="ctr" defTabSz="457200">
              <a:defRPr/>
            </a:pPr>
            <a:r>
              <a:rPr kumimoji="0" lang="vi-VN" sz="4000" b="0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Quả cam đó </a:t>
            </a:r>
            <a:r>
              <a:rPr lang="vi-VN" sz="40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 Quốc </a:t>
            </a:r>
            <a:r>
              <a:rPr lang="vi-VN" sz="40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vi-VN" sz="40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định để làm gì?</a:t>
            </a:r>
          </a:p>
          <a:p>
            <a:pPr lvl="0" algn="ctr" defTabSz="457200">
              <a:defRPr/>
            </a:pPr>
            <a:r>
              <a:rPr kumimoji="0" lang="vi-VN" sz="4000" b="0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Nhưng cuối cùng khi </a:t>
            </a:r>
            <a:r>
              <a:rPr lang="vi-VN" sz="40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 Quốc </a:t>
            </a:r>
            <a:r>
              <a:rPr lang="vi-VN" sz="40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vi-VN" sz="40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xòe bàn tay ra thì quả cam đã ra sao?</a:t>
            </a:r>
            <a:endParaRPr kumimoji="0" lang="en-US" sz="4000" b="0" i="0" u="none" strike="noStrike" kern="1200" cap="none" spc="0" normalizeH="0" baseline="0" noProof="0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95050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AD9BEC1-346B-AA24-0BB2-43348152D3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152747"/>
              </p:ext>
            </p:extLst>
          </p:nvPr>
        </p:nvGraphicFramePr>
        <p:xfrm>
          <a:off x="97512" y="88264"/>
          <a:ext cx="11972568" cy="6607176"/>
        </p:xfrm>
        <a:graphic>
          <a:graphicData uri="http://schemas.openxmlformats.org/drawingml/2006/table">
            <a:tbl>
              <a:tblPr bandRow="1">
                <a:tableStyleId>{8A107856-5554-42FB-B03E-39F5DBC370BA}</a:tableStyleId>
              </a:tblPr>
              <a:tblGrid>
                <a:gridCol w="1558568">
                  <a:extLst>
                    <a:ext uri="{9D8B030D-6E8A-4147-A177-3AD203B41FA5}">
                      <a16:colId xmlns:a16="http://schemas.microsoft.com/office/drawing/2014/main" val="3916021715"/>
                    </a:ext>
                  </a:extLst>
                </a:gridCol>
                <a:gridCol w="3180080">
                  <a:extLst>
                    <a:ext uri="{9D8B030D-6E8A-4147-A177-3AD203B41FA5}">
                      <a16:colId xmlns:a16="http://schemas.microsoft.com/office/drawing/2014/main" val="4085508741"/>
                    </a:ext>
                  </a:extLst>
                </a:gridCol>
                <a:gridCol w="3383280">
                  <a:extLst>
                    <a:ext uri="{9D8B030D-6E8A-4147-A177-3AD203B41FA5}">
                      <a16:colId xmlns:a16="http://schemas.microsoft.com/office/drawing/2014/main" val="3690593858"/>
                    </a:ext>
                  </a:extLst>
                </a:gridCol>
                <a:gridCol w="3850640">
                  <a:extLst>
                    <a:ext uri="{9D8B030D-6E8A-4147-A177-3AD203B41FA5}">
                      <a16:colId xmlns:a16="http://schemas.microsoft.com/office/drawing/2014/main" val="31720659"/>
                    </a:ext>
                  </a:extLst>
                </a:gridCol>
              </a:tblGrid>
              <a:tr h="8064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57" marR="4635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 CỐ GẮNG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 – 4 điểm)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57" marR="4635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 LÀM TỐT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 – 7 điểm)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57" marR="4635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 XUẤT SẮC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 – 10 điểm)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57" marR="46357" marT="0" marB="0"/>
                </a:tc>
                <a:extLst>
                  <a:ext uri="{0D108BD9-81ED-4DB2-BD59-A6C34878D82A}">
                    <a16:rowId xmlns:a16="http://schemas.microsoft.com/office/drawing/2014/main" val="2017256418"/>
                  </a:ext>
                </a:extLst>
              </a:tr>
              <a:tr h="29510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 điểm)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57" marR="4635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điểm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 làm còn sơ sài, trình bày cẩu thả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 lỗi chính tả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 kết cấu đoạn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57" marR="4635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đẩy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chu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cẩn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57" marR="4635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đẩy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chu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cẩn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57" marR="46357" marT="0" marB="0"/>
                </a:tc>
                <a:extLst>
                  <a:ext uri="{0D108BD9-81ED-4DB2-BD59-A6C34878D82A}">
                    <a16:rowId xmlns:a16="http://schemas.microsoft.com/office/drawing/2014/main" val="1028702900"/>
                  </a:ext>
                </a:extLst>
              </a:tr>
              <a:tr h="2094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 điểm)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57" marR="4635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– 4 điểm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sơ sài mới dừng lại ở mức độ biết và nhận diện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57" marR="4635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– 6 điểm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đúng, đủ và trọng tâm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ít nhất 1 – 2 ý mở rộng nâng cao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57" marR="4635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– 2 ý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nâng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57" marR="46357" marT="0" marB="0"/>
                </a:tc>
                <a:extLst>
                  <a:ext uri="{0D108BD9-81ED-4DB2-BD59-A6C34878D82A}">
                    <a16:rowId xmlns:a16="http://schemas.microsoft.com/office/drawing/2014/main" val="1764444454"/>
                  </a:ext>
                </a:extLst>
              </a:tr>
              <a:tr h="37751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57" marR="4635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57" marR="4635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57" marR="4635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57" marR="46357" marT="0" marB="0"/>
                </a:tc>
                <a:extLst>
                  <a:ext uri="{0D108BD9-81ED-4DB2-BD59-A6C34878D82A}">
                    <a16:rowId xmlns:a16="http://schemas.microsoft.com/office/drawing/2014/main" val="3290034608"/>
                  </a:ext>
                </a:extLst>
              </a:tr>
              <a:tr h="37751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57" marR="46357" marT="0" marB="0"/>
                </a:tc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57" marR="4635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6157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1987127"/>
      </p:ext>
    </p:extLst>
  </p:cSld>
  <p:clrMapOvr>
    <a:masterClrMapping/>
  </p:clrMapOvr>
  <p:transition spd="slow" advClick="0" advTm="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45E24729-B89E-02E6-64D6-653CA36470E8}"/>
              </a:ext>
            </a:extLst>
          </p:cNvPr>
          <p:cNvSpPr/>
          <p:nvPr/>
        </p:nvSpPr>
        <p:spPr>
          <a:xfrm>
            <a:off x="-553452" y="635090"/>
            <a:ext cx="6096000" cy="6107596"/>
          </a:xfrm>
          <a:custGeom>
            <a:avLst/>
            <a:gdLst/>
            <a:ahLst/>
            <a:cxnLst/>
            <a:rect l="l" t="t" r="r" b="b"/>
            <a:pathLst>
              <a:path w="3193915" h="3002280">
                <a:moveTo>
                  <a:pt x="0" y="0"/>
                </a:moveTo>
                <a:lnTo>
                  <a:pt x="3193915" y="0"/>
                </a:lnTo>
                <a:lnTo>
                  <a:pt x="3193915" y="3002280"/>
                </a:lnTo>
                <a:lnTo>
                  <a:pt x="0" y="30022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矩形 3">
            <a:extLst>
              <a:ext uri="{FF2B5EF4-FFF2-40B4-BE49-F238E27FC236}">
                <a16:creationId xmlns:a16="http://schemas.microsoft.com/office/drawing/2014/main" id="{BC054C7A-0864-4F26-24A0-35297E64E7E2}"/>
              </a:ext>
            </a:extLst>
          </p:cNvPr>
          <p:cNvSpPr/>
          <p:nvPr/>
        </p:nvSpPr>
        <p:spPr>
          <a:xfrm>
            <a:off x="3970421" y="397041"/>
            <a:ext cx="7880684" cy="6160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印品黑体" panose="00000500000000000000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C51E93-9E39-A51B-8B70-B1B2A834860C}"/>
              </a:ext>
            </a:extLst>
          </p:cNvPr>
          <p:cNvSpPr txBox="1"/>
          <p:nvPr/>
        </p:nvSpPr>
        <p:spPr>
          <a:xfrm>
            <a:off x="4295273" y="441003"/>
            <a:ext cx="7435515" cy="6145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Chờ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đợi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lâu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Quốc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bèn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đòi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nguyện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đuôi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dậy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tội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Quốc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ban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cam.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ban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cam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Ấm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ức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hoành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lăm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le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đè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cưỡi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Quốc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bóp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nát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cam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ban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hay. Chi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Quốc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39356094"/>
      </p:ext>
    </p:extLst>
  </p:cSld>
  <p:clrMapOvr>
    <a:masterClrMapping/>
  </p:clrMapOvr>
  <p:transition spd="slow" advClick="0" advTm="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A07A3DD-DB4A-4A33-B0FB-EA44037A79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0" r="7124" b="31176"/>
          <a:stretch/>
        </p:blipFill>
        <p:spPr>
          <a:xfrm>
            <a:off x="144780" y="260146"/>
            <a:ext cx="1018340" cy="5847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600741-01A4-E6AB-C7A3-3F3AC47C7B01}"/>
              </a:ext>
            </a:extLst>
          </p:cNvPr>
          <p:cNvSpPr/>
          <p:nvPr/>
        </p:nvSpPr>
        <p:spPr>
          <a:xfrm>
            <a:off x="1163120" y="260146"/>
            <a:ext cx="98732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Không có mô tả ảnh.">
            <a:extLst>
              <a:ext uri="{FF2B5EF4-FFF2-40B4-BE49-F238E27FC236}">
                <a16:creationId xmlns:a16="http://schemas.microsoft.com/office/drawing/2014/main" id="{3EAF26A4-48A5-625E-425E-410C65562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51" y="959462"/>
            <a:ext cx="2942865" cy="4939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A43DF81-E088-9C84-621B-726AEFC6C63F}"/>
              </a:ext>
            </a:extLst>
          </p:cNvPr>
          <p:cNvSpPr/>
          <p:nvPr/>
        </p:nvSpPr>
        <p:spPr>
          <a:xfrm>
            <a:off x="884398" y="5898537"/>
            <a:ext cx="42157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Trần</a:t>
            </a:r>
            <a:r>
              <a:rPr lang="en-US" sz="4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 Quốc </a:t>
            </a:r>
            <a:r>
              <a:rPr lang="en-US" sz="48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Toản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mple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B91A12-110A-2995-2021-C4AAEB920E16}"/>
              </a:ext>
            </a:extLst>
          </p:cNvPr>
          <p:cNvSpPr txBox="1"/>
          <p:nvPr/>
        </p:nvSpPr>
        <p:spPr>
          <a:xfrm>
            <a:off x="4836695" y="1302086"/>
            <a:ext cx="697831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Quốc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cha.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 sang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ta, do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Quốc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ân”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487639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194420C-C449-4A93-A215-8008B0E64B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9594"/>
            <a:ext cx="4570379" cy="3429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732049-5FB8-43DE-8389-A3EC641625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044" y="1692603"/>
            <a:ext cx="4406228" cy="3679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6A21166-C193-6992-AFFE-805B91DCE0F8}"/>
              </a:ext>
            </a:extLst>
          </p:cNvPr>
          <p:cNvSpPr/>
          <p:nvPr/>
        </p:nvSpPr>
        <p:spPr>
          <a:xfrm>
            <a:off x="752291" y="2744869"/>
            <a:ext cx="8372806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11500" b="0" i="0" u="none" strike="noStrike" kern="1200" cap="none" spc="0" normalizeH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DỤNG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LIÊN HỆ</a:t>
            </a:r>
            <a:endParaRPr kumimoji="0" lang="en-US" sz="11500" b="0" i="0" u="none" strike="noStrike" kern="1200" cap="none" spc="0" normalizeH="0" baseline="0" noProof="0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40090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CCF6463E-310E-4C6B-957F-1015A24068C8}"/>
              </a:ext>
            </a:extLst>
          </p:cNvPr>
          <p:cNvSpPr/>
          <p:nvPr/>
        </p:nvSpPr>
        <p:spPr>
          <a:xfrm>
            <a:off x="933075" y="352425"/>
            <a:ext cx="4781550" cy="47815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印品黑体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A9618D7-E645-4159-AE2D-FE3911CE6A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745" y="533974"/>
            <a:ext cx="7257303" cy="676657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408A72F-DA44-47DF-BAE4-EADA9CCF743A}"/>
              </a:ext>
            </a:extLst>
          </p:cNvPr>
          <p:cNvSpPr txBox="1"/>
          <p:nvPr/>
        </p:nvSpPr>
        <p:spPr>
          <a:xfrm>
            <a:off x="3375973" y="958577"/>
            <a:ext cx="1768142" cy="217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150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钟齐段宁行书" panose="02010800040101010101" pitchFamily="2" charset="-122"/>
                <a:ea typeface="钟齐段宁行书" panose="02010800040101010101" pitchFamily="2" charset="-122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CHIA SẺ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7668F99-D80E-4CF3-AD68-41CF21EF9B6D}"/>
              </a:ext>
            </a:extLst>
          </p:cNvPr>
          <p:cNvSpPr/>
          <p:nvPr/>
        </p:nvSpPr>
        <p:spPr>
          <a:xfrm>
            <a:off x="5855877" y="533974"/>
            <a:ext cx="6199766" cy="260019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1B38E1-CAE0-3398-231B-696DC9AD2DAE}"/>
              </a:ext>
            </a:extLst>
          </p:cNvPr>
          <p:cNvSpPr txBox="1"/>
          <p:nvPr/>
        </p:nvSpPr>
        <p:spPr>
          <a:xfrm>
            <a:off x="5519984" y="3429000"/>
            <a:ext cx="6535659" cy="3213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Lê Minh Châu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Anh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Phạm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Khiêm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Chantelle Whitney Brown Young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7517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5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194420C-C449-4A93-A215-8008B0E64B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9594"/>
            <a:ext cx="4570379" cy="3429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732049-5FB8-43DE-8389-A3EC641625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044" y="1692603"/>
            <a:ext cx="4406228" cy="3679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6A21166-C193-6992-AFFE-805B91DCE0F8}"/>
              </a:ext>
            </a:extLst>
          </p:cNvPr>
          <p:cNvSpPr/>
          <p:nvPr/>
        </p:nvSpPr>
        <p:spPr>
          <a:xfrm>
            <a:off x="266318" y="2684712"/>
            <a:ext cx="9946314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HÌNH THÀNH</a:t>
            </a:r>
          </a:p>
          <a:p>
            <a:pPr algn="ctr"/>
            <a:r>
              <a:rPr 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KIẾN THỨC MỚI</a:t>
            </a:r>
            <a:endParaRPr lang="en-US" sz="115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53582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3CB3DFB-2F0E-45F3-95AA-3BAB73B4D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2605"/>
            <a:ext cx="12192000" cy="243230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977B32A-C879-4DDF-BAB8-D1C96B7812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503" y="-433549"/>
            <a:ext cx="6791695" cy="329821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B29B135-0A8F-4D5F-82EB-8AC2260B0278}"/>
              </a:ext>
            </a:extLst>
          </p:cNvPr>
          <p:cNvSpPr txBox="1"/>
          <p:nvPr/>
        </p:nvSpPr>
        <p:spPr>
          <a:xfrm>
            <a:off x="5698941" y="256360"/>
            <a:ext cx="7727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latin typeface="#9Slide03 AmpleSoft Bold" panose="02000000000000000000" pitchFamily="2" charset="0"/>
                <a:ea typeface="印品黑体" panose="00000500000000000000" pitchFamily="2" charset="-122"/>
                <a:sym typeface="印品黑体" panose="00000500000000000000" pitchFamily="2" charset="-122"/>
              </a:rPr>
              <a:t>MỤC TIÊU BÀI HỌC</a:t>
            </a:r>
            <a:endParaRPr lang="zh-CN" altLang="en-US" sz="6000" dirty="0">
              <a:latin typeface="#9Slide03 AmpleSoft Bold" panose="02000000000000000000" pitchFamily="2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D2A7641-7BCE-4B99-817A-8BB15218D4D7}"/>
              </a:ext>
            </a:extLst>
          </p:cNvPr>
          <p:cNvSpPr txBox="1"/>
          <p:nvPr/>
        </p:nvSpPr>
        <p:spPr>
          <a:xfrm>
            <a:off x="532343" y="3071130"/>
            <a:ext cx="794931" cy="7078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01</a:t>
            </a:r>
            <a:endParaRPr lang="zh-CN" altLang="en-US" sz="4000" b="1" dirty="0"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C0A4E15-237B-40B9-B604-F34FE63404EC}"/>
              </a:ext>
            </a:extLst>
          </p:cNvPr>
          <p:cNvSpPr txBox="1"/>
          <p:nvPr/>
        </p:nvSpPr>
        <p:spPr>
          <a:xfrm>
            <a:off x="1369929" y="2974336"/>
            <a:ext cx="4561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3200" dirty="0"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C4D60C7-87D1-44C9-B764-758A62D8E4EB}"/>
              </a:ext>
            </a:extLst>
          </p:cNvPr>
          <p:cNvSpPr txBox="1"/>
          <p:nvPr/>
        </p:nvSpPr>
        <p:spPr>
          <a:xfrm>
            <a:off x="574998" y="4391886"/>
            <a:ext cx="794930" cy="7078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02</a:t>
            </a:r>
            <a:endParaRPr lang="zh-CN" altLang="en-US" sz="4000" b="1" dirty="0"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9D092D4-9E51-4072-8471-320DDCA7E449}"/>
              </a:ext>
            </a:extLst>
          </p:cNvPr>
          <p:cNvSpPr txBox="1"/>
          <p:nvPr/>
        </p:nvSpPr>
        <p:spPr>
          <a:xfrm>
            <a:off x="1369928" y="4250531"/>
            <a:ext cx="4561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Quốc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DBA500B-A48F-4AE2-95A9-EF1DF493CD3E}"/>
              </a:ext>
            </a:extLst>
          </p:cNvPr>
          <p:cNvSpPr txBox="1"/>
          <p:nvPr/>
        </p:nvSpPr>
        <p:spPr>
          <a:xfrm>
            <a:off x="532343" y="5758636"/>
            <a:ext cx="794930" cy="7078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03</a:t>
            </a:r>
            <a:endParaRPr lang="zh-CN" altLang="en-US" sz="4000" b="1" dirty="0"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0D8734F-9EC5-40DC-9175-5950F860FE37}"/>
              </a:ext>
            </a:extLst>
          </p:cNvPr>
          <p:cNvSpPr txBox="1"/>
          <p:nvPr/>
        </p:nvSpPr>
        <p:spPr>
          <a:xfrm>
            <a:off x="1457056" y="5781019"/>
            <a:ext cx="4474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3200" dirty="0"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B318A6D-ADF0-4EE2-9875-F8CA4E55E9B2}"/>
              </a:ext>
            </a:extLst>
          </p:cNvPr>
          <p:cNvSpPr txBox="1"/>
          <p:nvPr/>
        </p:nvSpPr>
        <p:spPr>
          <a:xfrm>
            <a:off x="6300188" y="3071130"/>
            <a:ext cx="794930" cy="7078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04</a:t>
            </a:r>
            <a:endParaRPr lang="zh-CN" altLang="en-US" sz="4000" b="1" dirty="0"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24802DC-B68C-435C-A753-799DC783198C}"/>
              </a:ext>
            </a:extLst>
          </p:cNvPr>
          <p:cNvSpPr txBox="1"/>
          <p:nvPr/>
        </p:nvSpPr>
        <p:spPr>
          <a:xfrm>
            <a:off x="7299307" y="2974336"/>
            <a:ext cx="48044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xen ý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3200" dirty="0"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2" name="文本框 12">
            <a:extLst>
              <a:ext uri="{FF2B5EF4-FFF2-40B4-BE49-F238E27FC236}">
                <a16:creationId xmlns:a16="http://schemas.microsoft.com/office/drawing/2014/main" id="{3308E6AE-F334-40A5-70FC-CF395597158A}"/>
              </a:ext>
            </a:extLst>
          </p:cNvPr>
          <p:cNvSpPr txBox="1"/>
          <p:nvPr/>
        </p:nvSpPr>
        <p:spPr>
          <a:xfrm>
            <a:off x="6305994" y="4391886"/>
            <a:ext cx="794930" cy="7078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05</a:t>
            </a:r>
            <a:endParaRPr lang="zh-CN" altLang="en-US" sz="4000" b="1" dirty="0"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4" name="文本框 12">
            <a:extLst>
              <a:ext uri="{FF2B5EF4-FFF2-40B4-BE49-F238E27FC236}">
                <a16:creationId xmlns:a16="http://schemas.microsoft.com/office/drawing/2014/main" id="{4314A64F-30FD-053E-1934-0FE38C06D207}"/>
              </a:ext>
            </a:extLst>
          </p:cNvPr>
          <p:cNvSpPr txBox="1"/>
          <p:nvPr/>
        </p:nvSpPr>
        <p:spPr>
          <a:xfrm>
            <a:off x="6300188" y="5781019"/>
            <a:ext cx="794930" cy="7078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06</a:t>
            </a:r>
            <a:endParaRPr lang="zh-CN" altLang="en-US" sz="4000" b="1" dirty="0"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5" name="文本框 13">
            <a:extLst>
              <a:ext uri="{FF2B5EF4-FFF2-40B4-BE49-F238E27FC236}">
                <a16:creationId xmlns:a16="http://schemas.microsoft.com/office/drawing/2014/main" id="{B30B036E-F6D5-1AE7-085C-2FC93693C72F}"/>
              </a:ext>
            </a:extLst>
          </p:cNvPr>
          <p:cNvSpPr txBox="1"/>
          <p:nvPr/>
        </p:nvSpPr>
        <p:spPr>
          <a:xfrm>
            <a:off x="7299307" y="4477439"/>
            <a:ext cx="4640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3200" dirty="0"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6" name="文本框 13">
            <a:extLst>
              <a:ext uri="{FF2B5EF4-FFF2-40B4-BE49-F238E27FC236}">
                <a16:creationId xmlns:a16="http://schemas.microsoft.com/office/drawing/2014/main" id="{96528C84-1C47-21B4-4671-DB821A044EEC}"/>
              </a:ext>
            </a:extLst>
          </p:cNvPr>
          <p:cNvSpPr txBox="1"/>
          <p:nvPr/>
        </p:nvSpPr>
        <p:spPr>
          <a:xfrm>
            <a:off x="7299307" y="5585977"/>
            <a:ext cx="46400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150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Quốc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endParaRPr lang="zh-CN" altLang="en-US" sz="3200" dirty="0"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414269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2" grpId="0" animBg="1"/>
      <p:bldP spid="4" grpId="0" animBg="1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194420C-C449-4A93-A215-8008B0E64B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9594"/>
            <a:ext cx="4570379" cy="3429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732049-5FB8-43DE-8389-A3EC641625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044" y="1692603"/>
            <a:ext cx="4406228" cy="3679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6A21166-C193-6992-AFFE-805B91DCE0F8}"/>
              </a:ext>
            </a:extLst>
          </p:cNvPr>
          <p:cNvSpPr/>
          <p:nvPr/>
        </p:nvSpPr>
        <p:spPr>
          <a:xfrm>
            <a:off x="921072" y="3322385"/>
            <a:ext cx="83480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I. </a:t>
            </a:r>
            <a:r>
              <a:rPr lang="en-US" sz="88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Tìm</a:t>
            </a:r>
            <a:r>
              <a:rPr lang="en-US" sz="8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 </a:t>
            </a:r>
            <a:r>
              <a:rPr lang="en-US" sz="88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hiểu</a:t>
            </a:r>
            <a:r>
              <a:rPr lang="en-US" sz="8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 </a:t>
            </a:r>
            <a:r>
              <a:rPr lang="en-US" sz="88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chung</a:t>
            </a:r>
            <a:endParaRPr lang="en-US" sz="8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606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9E04886-1ACE-4434-B660-AD959177FA27}"/>
              </a:ext>
            </a:extLst>
          </p:cNvPr>
          <p:cNvSpPr/>
          <p:nvPr/>
        </p:nvSpPr>
        <p:spPr>
          <a:xfrm>
            <a:off x="822158" y="600075"/>
            <a:ext cx="10782300" cy="5657850"/>
          </a:xfrm>
          <a:prstGeom prst="rect">
            <a:avLst/>
          </a:prstGeom>
          <a:solidFill>
            <a:schemeClr val="bg1"/>
          </a:solidFill>
          <a:ln>
            <a:solidFill>
              <a:srgbClr val="953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70EBD66-B9A7-4EC1-A1EF-75ACD727A62C}"/>
              </a:ext>
            </a:extLst>
          </p:cNvPr>
          <p:cNvSpPr/>
          <p:nvPr/>
        </p:nvSpPr>
        <p:spPr>
          <a:xfrm>
            <a:off x="0" y="41108"/>
            <a:ext cx="31597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I.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Tìm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hiểu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chung</a:t>
            </a:r>
            <a:endParaRPr lang="zh-CN" altLang="en-US" sz="28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0" name="矩形 4">
            <a:extLst>
              <a:ext uri="{FF2B5EF4-FFF2-40B4-BE49-F238E27FC236}">
                <a16:creationId xmlns:a16="http://schemas.microsoft.com/office/drawing/2014/main" id="{57979694-0E5A-4A5D-F80A-EFBF8B60258C}"/>
              </a:ext>
            </a:extLst>
          </p:cNvPr>
          <p:cNvSpPr/>
          <p:nvPr/>
        </p:nvSpPr>
        <p:spPr>
          <a:xfrm>
            <a:off x="346520" y="831181"/>
            <a:ext cx="31597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NHIỆM VỤ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BFEA187-2826-DE8D-6948-EFDCA17BA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409" y="479113"/>
            <a:ext cx="4198673" cy="58997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9D71122-C7F4-1569-5E4E-164668BCB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156" y="1168534"/>
            <a:ext cx="3751077" cy="5270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50724B-2E5B-0067-41F8-6075502CEAB6}"/>
              </a:ext>
            </a:extLst>
          </p:cNvPr>
          <p:cNvSpPr txBox="1"/>
          <p:nvPr/>
        </p:nvSpPr>
        <p:spPr>
          <a:xfrm>
            <a:off x="1109913" y="1658298"/>
            <a:ext cx="6093994" cy="4106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Tóm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10ph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Chia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5ph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72172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id="{15E69AB7-F8C8-88A7-B05F-F30AF0BC3CA5}"/>
              </a:ext>
            </a:extLst>
          </p:cNvPr>
          <p:cNvSpPr/>
          <p:nvPr/>
        </p:nvSpPr>
        <p:spPr>
          <a:xfrm>
            <a:off x="232692" y="125329"/>
            <a:ext cx="31597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I.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Tìm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hiểu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chung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1.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Tác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giả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pic>
        <p:nvPicPr>
          <p:cNvPr id="5122" name="Picture 2" descr="Nguyễn Huy Tưởng - một nhân cách văn chương">
            <a:extLst>
              <a:ext uri="{FF2B5EF4-FFF2-40B4-BE49-F238E27FC236}">
                <a16:creationId xmlns:a16="http://schemas.microsoft.com/office/drawing/2014/main" id="{B4CD4808-5B9F-1D9A-CE3F-CDD2CDAF0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929" y="301592"/>
            <a:ext cx="4257735" cy="5569117"/>
          </a:xfrm>
          <a:prstGeom prst="snip2DiagRect">
            <a:avLst>
              <a:gd name="adj1" fmla="val 34475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D1B54C32-6845-9535-010B-3CD78B8A2F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379" y="3719770"/>
            <a:ext cx="3602438" cy="36024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F51808-D278-1DF0-E3C0-BA70FC933C6A}"/>
              </a:ext>
            </a:extLst>
          </p:cNvPr>
          <p:cNvSpPr/>
          <p:nvPr/>
        </p:nvSpPr>
        <p:spPr>
          <a:xfrm>
            <a:off x="7512929" y="6016301"/>
            <a:ext cx="39582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Nguyễn</a:t>
            </a:r>
            <a:r>
              <a:rPr lang="en-US" sz="3600" b="0" cap="none" spc="0" dirty="0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 Huy </a:t>
            </a:r>
            <a:r>
              <a:rPr lang="en-US" sz="3600" b="0" cap="none" spc="0" dirty="0" err="1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Tưởng</a:t>
            </a:r>
            <a:endParaRPr lang="en-US" sz="3600" b="0" cap="none" spc="0" dirty="0">
              <a:ln w="0"/>
              <a:solidFill>
                <a:srgbClr val="F8F6E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mple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ABD1D4-EAB4-62E3-4784-56EA1CFAAAD3}"/>
              </a:ext>
            </a:extLst>
          </p:cNvPr>
          <p:cNvSpPr txBox="1"/>
          <p:nvPr/>
        </p:nvSpPr>
        <p:spPr>
          <a:xfrm>
            <a:off x="650312" y="1717876"/>
            <a:ext cx="6093994" cy="4003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Huy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(1912 - 1960)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Hà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Trong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Huy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kịch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7084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1D7F023B-3D2E-4EB4-91DB-B0022599DC95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OeJc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niXNL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OeJc0u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54lzSy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54lzS2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aWGe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aWGeS5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aWGeS7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amGeSy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amGeS3Br3rpLAAAAagAAABsAAAB1bml2ZXJzYWwvdW5pdmVyc2FsLnBuZy54bWyzsa/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/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+/sCAACwCAAAFAAAAAAAAAABAAAAAAC9EQAAdW5pdmVyc2FsL3BsYXllci54bWxQSwECAAAUAAIACABpYZ5LsIcj9GwBAAD3AgAAKQAAAAAAAAABAAAAAADqFAAAdW5pdmVyc2FsL3NraW5fY3VzdG9taXphdGlvbl9zZXR0aW5ncy54bWxQSwECAAAUAAIACABqYZ5LJOD/F8QMAABjGQAAFwAAAAAAAAAAAAAAAACdFgAAdW5pdmVyc2FsL3VuaXZlcnNhbC5wbmdQSwECAAAUAAIACABqYZ5LcGveuksAAABqAAAAGwAAAAAAAAABAAAAAACWIwAAdW5pdmVyc2FsL3VuaXZlcnNhbC5wbmcueG1sUEsFBgAAAAALAAsASQMAABokAAAAAA=="/>
  <p:tag name="ISPRING_PRESENTATION_TITLE" val="02.22.04"/>
  <p:tag name="ISPRING_SCORM_RATE_QUIZZES" val="0"/>
  <p:tag name="ISPRING_SCORM_PASSING_SCORE" val="100.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G:\第十四批\608215"/>
  <p:tag name="ISPRING_FIRST_PUBLISH" val="1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607</TotalTime>
  <Words>4314</Words>
  <Application>Microsoft Office PowerPoint</Application>
  <PresentationFormat>Widescreen</PresentationFormat>
  <Paragraphs>409</Paragraphs>
  <Slides>41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等线</vt:lpstr>
      <vt:lpstr>微软雅黑</vt:lpstr>
      <vt:lpstr>#9Slide03 Ample</vt:lpstr>
      <vt:lpstr>#9Slide03 AmpleSoft Bold</vt:lpstr>
      <vt:lpstr>Arial</vt:lpstr>
      <vt:lpstr>Calibri</vt:lpstr>
      <vt:lpstr>Calibri Light</vt:lpstr>
      <vt:lpstr>Times  New Roman</vt:lpstr>
      <vt:lpstr>Times New Roman</vt:lpstr>
      <vt:lpstr>Wingdings</vt:lpstr>
      <vt:lpstr>印品黑体</vt:lpstr>
      <vt:lpstr>Chủ đề Office</vt:lpstr>
      <vt:lpstr>Tiết 1,2,3: Lá Cờ Thêu sáu chữ vàng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02.22.04</dc:title>
  <dc:creator>WIN7</dc:creator>
  <cp:lastModifiedBy>Hoàng Hường</cp:lastModifiedBy>
  <cp:revision>229</cp:revision>
  <dcterms:created xsi:type="dcterms:W3CDTF">2017-08-18T03:02:00Z</dcterms:created>
  <dcterms:modified xsi:type="dcterms:W3CDTF">2023-09-14T06:28:17Z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