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73" r:id="rId8"/>
    <p:sldId id="262" r:id="rId9"/>
    <p:sldId id="274" r:id="rId10"/>
    <p:sldId id="263" r:id="rId11"/>
    <p:sldId id="265" r:id="rId12"/>
    <p:sldId id="264" r:id="rId13"/>
    <p:sldId id="266" r:id="rId14"/>
    <p:sldId id="268" r:id="rId15"/>
    <p:sldId id="270" r:id="rId16"/>
    <p:sldId id="271" r:id="rId17"/>
    <p:sldId id="272"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923" autoAdjust="0"/>
  </p:normalViewPr>
  <p:slideViewPr>
    <p:cSldViewPr snapToGrid="0">
      <p:cViewPr varScale="1">
        <p:scale>
          <a:sx n="73" d="100"/>
          <a:sy n="73" d="100"/>
        </p:scale>
        <p:origin x="998" y="67"/>
      </p:cViewPr>
      <p:guideLst/>
    </p:cSldViewPr>
  </p:slideViewPr>
  <p:notesTextViewPr>
    <p:cViewPr>
      <p:scale>
        <a:sx n="1" d="1"/>
        <a:sy n="1" d="1"/>
      </p:scale>
      <p:origin x="0" y="0"/>
    </p:cViewPr>
  </p:notesTextViewPr>
  <p:sorterViewPr>
    <p:cViewPr>
      <p:scale>
        <a:sx n="100" d="100"/>
        <a:sy n="100" d="100"/>
      </p:scale>
      <p:origin x="0" y="-31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4360-4C23-CEBD-329D-C5CE49A86B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0379D9-04CE-5F85-9148-E44BBD80F9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0B8E02-F0AC-7561-9CB2-06CDA1F028F5}"/>
              </a:ext>
            </a:extLst>
          </p:cNvPr>
          <p:cNvSpPr>
            <a:spLocks noGrp="1"/>
          </p:cNvSpPr>
          <p:nvPr>
            <p:ph type="dt" sz="half" idx="10"/>
          </p:nvPr>
        </p:nvSpPr>
        <p:spPr/>
        <p:txBody>
          <a:bodyPr/>
          <a:lstStyle/>
          <a:p>
            <a:fld id="{0C460EB4-AD95-4ECD-924E-EC7669CF5246}" type="datetimeFigureOut">
              <a:rPr lang="en-US" smtClean="0"/>
              <a:t>10/8/2024</a:t>
            </a:fld>
            <a:endParaRPr lang="en-US"/>
          </a:p>
        </p:txBody>
      </p:sp>
      <p:sp>
        <p:nvSpPr>
          <p:cNvPr id="5" name="Footer Placeholder 4">
            <a:extLst>
              <a:ext uri="{FF2B5EF4-FFF2-40B4-BE49-F238E27FC236}">
                <a16:creationId xmlns:a16="http://schemas.microsoft.com/office/drawing/2014/main" id="{CB795AAF-6513-B085-65EA-B9AC4E7FE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BE8D4-92D9-3E40-3813-F5EAB3B10071}"/>
              </a:ext>
            </a:extLst>
          </p:cNvPr>
          <p:cNvSpPr>
            <a:spLocks noGrp="1"/>
          </p:cNvSpPr>
          <p:nvPr>
            <p:ph type="sldNum" sz="quarter" idx="12"/>
          </p:nvPr>
        </p:nvSpPr>
        <p:spPr/>
        <p:txBody>
          <a:bodyPr/>
          <a:lstStyle/>
          <a:p>
            <a:fld id="{4B0E6CD8-CF3B-4AB1-88D3-79F81AE3A7C6}" type="slidenum">
              <a:rPr lang="en-US" smtClean="0"/>
              <a:t>‹#›</a:t>
            </a:fld>
            <a:endParaRPr lang="en-US"/>
          </a:p>
        </p:txBody>
      </p:sp>
    </p:spTree>
    <p:extLst>
      <p:ext uri="{BB962C8B-B14F-4D97-AF65-F5344CB8AC3E}">
        <p14:creationId xmlns:p14="http://schemas.microsoft.com/office/powerpoint/2010/main" val="384690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DCFB-B5D9-DCD8-713F-34A6C3F8F2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0DD817-4E03-9367-A594-1E80981E55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3B988-3DE0-9E0A-050C-C28B0E6ACE23}"/>
              </a:ext>
            </a:extLst>
          </p:cNvPr>
          <p:cNvSpPr>
            <a:spLocks noGrp="1"/>
          </p:cNvSpPr>
          <p:nvPr>
            <p:ph type="dt" sz="half" idx="10"/>
          </p:nvPr>
        </p:nvSpPr>
        <p:spPr/>
        <p:txBody>
          <a:bodyPr/>
          <a:lstStyle/>
          <a:p>
            <a:fld id="{0C460EB4-AD95-4ECD-924E-EC7669CF5246}" type="datetimeFigureOut">
              <a:rPr lang="en-US" smtClean="0"/>
              <a:t>10/8/2024</a:t>
            </a:fld>
            <a:endParaRPr lang="en-US"/>
          </a:p>
        </p:txBody>
      </p:sp>
      <p:sp>
        <p:nvSpPr>
          <p:cNvPr id="5" name="Footer Placeholder 4">
            <a:extLst>
              <a:ext uri="{FF2B5EF4-FFF2-40B4-BE49-F238E27FC236}">
                <a16:creationId xmlns:a16="http://schemas.microsoft.com/office/drawing/2014/main" id="{685D95FF-B893-1616-1038-D811D0446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6BD99-AB9B-FDAF-54F8-154C2B50B61E}"/>
              </a:ext>
            </a:extLst>
          </p:cNvPr>
          <p:cNvSpPr>
            <a:spLocks noGrp="1"/>
          </p:cNvSpPr>
          <p:nvPr>
            <p:ph type="sldNum" sz="quarter" idx="12"/>
          </p:nvPr>
        </p:nvSpPr>
        <p:spPr/>
        <p:txBody>
          <a:bodyPr/>
          <a:lstStyle/>
          <a:p>
            <a:fld id="{4B0E6CD8-CF3B-4AB1-88D3-79F81AE3A7C6}" type="slidenum">
              <a:rPr lang="en-US" smtClean="0"/>
              <a:t>‹#›</a:t>
            </a:fld>
            <a:endParaRPr lang="en-US"/>
          </a:p>
        </p:txBody>
      </p:sp>
    </p:spTree>
    <p:extLst>
      <p:ext uri="{BB962C8B-B14F-4D97-AF65-F5344CB8AC3E}">
        <p14:creationId xmlns:p14="http://schemas.microsoft.com/office/powerpoint/2010/main" val="315383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9CBE15-AFF7-9F98-98C9-3B348770FA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540F98-F93E-0D77-6C05-74F91A9111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584F97-723C-856B-9187-B8AB900F233A}"/>
              </a:ext>
            </a:extLst>
          </p:cNvPr>
          <p:cNvSpPr>
            <a:spLocks noGrp="1"/>
          </p:cNvSpPr>
          <p:nvPr>
            <p:ph type="dt" sz="half" idx="10"/>
          </p:nvPr>
        </p:nvSpPr>
        <p:spPr/>
        <p:txBody>
          <a:bodyPr/>
          <a:lstStyle/>
          <a:p>
            <a:fld id="{0C460EB4-AD95-4ECD-924E-EC7669CF5246}" type="datetimeFigureOut">
              <a:rPr lang="en-US" smtClean="0"/>
              <a:t>10/8/2024</a:t>
            </a:fld>
            <a:endParaRPr lang="en-US"/>
          </a:p>
        </p:txBody>
      </p:sp>
      <p:sp>
        <p:nvSpPr>
          <p:cNvPr id="5" name="Footer Placeholder 4">
            <a:extLst>
              <a:ext uri="{FF2B5EF4-FFF2-40B4-BE49-F238E27FC236}">
                <a16:creationId xmlns:a16="http://schemas.microsoft.com/office/drawing/2014/main" id="{A7A9B66A-7506-9D4C-71F6-09FFA8AC0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59EC2-9944-6E18-8AC6-C131D51D3BE9}"/>
              </a:ext>
            </a:extLst>
          </p:cNvPr>
          <p:cNvSpPr>
            <a:spLocks noGrp="1"/>
          </p:cNvSpPr>
          <p:nvPr>
            <p:ph type="sldNum" sz="quarter" idx="12"/>
          </p:nvPr>
        </p:nvSpPr>
        <p:spPr/>
        <p:txBody>
          <a:bodyPr/>
          <a:lstStyle/>
          <a:p>
            <a:fld id="{4B0E6CD8-CF3B-4AB1-88D3-79F81AE3A7C6}" type="slidenum">
              <a:rPr lang="en-US" smtClean="0"/>
              <a:t>‹#›</a:t>
            </a:fld>
            <a:endParaRPr lang="en-US"/>
          </a:p>
        </p:txBody>
      </p:sp>
    </p:spTree>
    <p:extLst>
      <p:ext uri="{BB962C8B-B14F-4D97-AF65-F5344CB8AC3E}">
        <p14:creationId xmlns:p14="http://schemas.microsoft.com/office/powerpoint/2010/main" val="116528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249C-E2DC-0E35-E283-EC723E1144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ACB054-1E13-C19F-7265-1C821E9351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A89B8-36C3-309F-5092-19FAD4FC26D3}"/>
              </a:ext>
            </a:extLst>
          </p:cNvPr>
          <p:cNvSpPr>
            <a:spLocks noGrp="1"/>
          </p:cNvSpPr>
          <p:nvPr>
            <p:ph type="dt" sz="half" idx="10"/>
          </p:nvPr>
        </p:nvSpPr>
        <p:spPr/>
        <p:txBody>
          <a:bodyPr/>
          <a:lstStyle/>
          <a:p>
            <a:fld id="{0C460EB4-AD95-4ECD-924E-EC7669CF5246}" type="datetimeFigureOut">
              <a:rPr lang="en-US" smtClean="0"/>
              <a:t>10/8/2024</a:t>
            </a:fld>
            <a:endParaRPr lang="en-US"/>
          </a:p>
        </p:txBody>
      </p:sp>
      <p:sp>
        <p:nvSpPr>
          <p:cNvPr id="5" name="Footer Placeholder 4">
            <a:extLst>
              <a:ext uri="{FF2B5EF4-FFF2-40B4-BE49-F238E27FC236}">
                <a16:creationId xmlns:a16="http://schemas.microsoft.com/office/drawing/2014/main" id="{67993B05-AFF9-D691-D0E0-0BFB45CD9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DB353-5A02-2180-3D5C-6E29F1FAA894}"/>
              </a:ext>
            </a:extLst>
          </p:cNvPr>
          <p:cNvSpPr>
            <a:spLocks noGrp="1"/>
          </p:cNvSpPr>
          <p:nvPr>
            <p:ph type="sldNum" sz="quarter" idx="12"/>
          </p:nvPr>
        </p:nvSpPr>
        <p:spPr/>
        <p:txBody>
          <a:bodyPr/>
          <a:lstStyle/>
          <a:p>
            <a:fld id="{4B0E6CD8-CF3B-4AB1-88D3-79F81AE3A7C6}" type="slidenum">
              <a:rPr lang="en-US" smtClean="0"/>
              <a:t>‹#›</a:t>
            </a:fld>
            <a:endParaRPr lang="en-US"/>
          </a:p>
        </p:txBody>
      </p:sp>
    </p:spTree>
    <p:extLst>
      <p:ext uri="{BB962C8B-B14F-4D97-AF65-F5344CB8AC3E}">
        <p14:creationId xmlns:p14="http://schemas.microsoft.com/office/powerpoint/2010/main" val="1497888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8D1E5-A980-C992-4838-540E38E43D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ED7D2A-CB51-B9E5-9943-284F1C136F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EE57A8-1E63-3CD0-BF81-60ACBE218739}"/>
              </a:ext>
            </a:extLst>
          </p:cNvPr>
          <p:cNvSpPr>
            <a:spLocks noGrp="1"/>
          </p:cNvSpPr>
          <p:nvPr>
            <p:ph type="dt" sz="half" idx="10"/>
          </p:nvPr>
        </p:nvSpPr>
        <p:spPr/>
        <p:txBody>
          <a:bodyPr/>
          <a:lstStyle/>
          <a:p>
            <a:fld id="{0C460EB4-AD95-4ECD-924E-EC7669CF5246}" type="datetimeFigureOut">
              <a:rPr lang="en-US" smtClean="0"/>
              <a:t>10/8/2024</a:t>
            </a:fld>
            <a:endParaRPr lang="en-US"/>
          </a:p>
        </p:txBody>
      </p:sp>
      <p:sp>
        <p:nvSpPr>
          <p:cNvPr id="5" name="Footer Placeholder 4">
            <a:extLst>
              <a:ext uri="{FF2B5EF4-FFF2-40B4-BE49-F238E27FC236}">
                <a16:creationId xmlns:a16="http://schemas.microsoft.com/office/drawing/2014/main" id="{1293C7A5-2C7C-FDB5-E880-64F118227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B1048-1B1A-EB01-AC19-7CFC33C31E54}"/>
              </a:ext>
            </a:extLst>
          </p:cNvPr>
          <p:cNvSpPr>
            <a:spLocks noGrp="1"/>
          </p:cNvSpPr>
          <p:nvPr>
            <p:ph type="sldNum" sz="quarter" idx="12"/>
          </p:nvPr>
        </p:nvSpPr>
        <p:spPr/>
        <p:txBody>
          <a:bodyPr/>
          <a:lstStyle/>
          <a:p>
            <a:fld id="{4B0E6CD8-CF3B-4AB1-88D3-79F81AE3A7C6}" type="slidenum">
              <a:rPr lang="en-US" smtClean="0"/>
              <a:t>‹#›</a:t>
            </a:fld>
            <a:endParaRPr lang="en-US"/>
          </a:p>
        </p:txBody>
      </p:sp>
    </p:spTree>
    <p:extLst>
      <p:ext uri="{BB962C8B-B14F-4D97-AF65-F5344CB8AC3E}">
        <p14:creationId xmlns:p14="http://schemas.microsoft.com/office/powerpoint/2010/main" val="351400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78607-652C-3BC5-75BB-87D1AB4179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677AC-A582-1B90-132E-2AFFE44E6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91918C-F7A2-C9D0-D225-E716A3D3E4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16E962-CD15-3E2A-7F7C-933C525F6EF5}"/>
              </a:ext>
            </a:extLst>
          </p:cNvPr>
          <p:cNvSpPr>
            <a:spLocks noGrp="1"/>
          </p:cNvSpPr>
          <p:nvPr>
            <p:ph type="dt" sz="half" idx="10"/>
          </p:nvPr>
        </p:nvSpPr>
        <p:spPr/>
        <p:txBody>
          <a:bodyPr/>
          <a:lstStyle/>
          <a:p>
            <a:fld id="{0C460EB4-AD95-4ECD-924E-EC7669CF5246}" type="datetimeFigureOut">
              <a:rPr lang="en-US" smtClean="0"/>
              <a:t>10/8/2024</a:t>
            </a:fld>
            <a:endParaRPr lang="en-US"/>
          </a:p>
        </p:txBody>
      </p:sp>
      <p:sp>
        <p:nvSpPr>
          <p:cNvPr id="6" name="Footer Placeholder 5">
            <a:extLst>
              <a:ext uri="{FF2B5EF4-FFF2-40B4-BE49-F238E27FC236}">
                <a16:creationId xmlns:a16="http://schemas.microsoft.com/office/drawing/2014/main" id="{62702DBB-CE5B-5D7C-37D7-FFB028D66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FF330F-5964-DE40-E7BC-10DBF39F3C64}"/>
              </a:ext>
            </a:extLst>
          </p:cNvPr>
          <p:cNvSpPr>
            <a:spLocks noGrp="1"/>
          </p:cNvSpPr>
          <p:nvPr>
            <p:ph type="sldNum" sz="quarter" idx="12"/>
          </p:nvPr>
        </p:nvSpPr>
        <p:spPr/>
        <p:txBody>
          <a:bodyPr/>
          <a:lstStyle/>
          <a:p>
            <a:fld id="{4B0E6CD8-CF3B-4AB1-88D3-79F81AE3A7C6}" type="slidenum">
              <a:rPr lang="en-US" smtClean="0"/>
              <a:t>‹#›</a:t>
            </a:fld>
            <a:endParaRPr lang="en-US"/>
          </a:p>
        </p:txBody>
      </p:sp>
    </p:spTree>
    <p:extLst>
      <p:ext uri="{BB962C8B-B14F-4D97-AF65-F5344CB8AC3E}">
        <p14:creationId xmlns:p14="http://schemas.microsoft.com/office/powerpoint/2010/main" val="2393567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41A2-B749-3CCE-603E-9B814B866D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53AB7E-4010-897D-BB2B-E722CD54AB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2C82C3-612D-330F-816B-0F4EAB0F08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AD9A9-C56A-53C1-BF90-152B582C7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A39DE5-A96E-C782-A5B6-8F8B7822CB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4F2977-438C-C4E5-9D17-D68BA8CE30E9}"/>
              </a:ext>
            </a:extLst>
          </p:cNvPr>
          <p:cNvSpPr>
            <a:spLocks noGrp="1"/>
          </p:cNvSpPr>
          <p:nvPr>
            <p:ph type="dt" sz="half" idx="10"/>
          </p:nvPr>
        </p:nvSpPr>
        <p:spPr/>
        <p:txBody>
          <a:bodyPr/>
          <a:lstStyle/>
          <a:p>
            <a:fld id="{0C460EB4-AD95-4ECD-924E-EC7669CF5246}" type="datetimeFigureOut">
              <a:rPr lang="en-US" smtClean="0"/>
              <a:t>10/8/2024</a:t>
            </a:fld>
            <a:endParaRPr lang="en-US"/>
          </a:p>
        </p:txBody>
      </p:sp>
      <p:sp>
        <p:nvSpPr>
          <p:cNvPr id="8" name="Footer Placeholder 7">
            <a:extLst>
              <a:ext uri="{FF2B5EF4-FFF2-40B4-BE49-F238E27FC236}">
                <a16:creationId xmlns:a16="http://schemas.microsoft.com/office/drawing/2014/main" id="{58E169CF-C569-DD33-4C57-6935B23195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FC5E1C-8797-8A8C-A6E0-4AED014B24D9}"/>
              </a:ext>
            </a:extLst>
          </p:cNvPr>
          <p:cNvSpPr>
            <a:spLocks noGrp="1"/>
          </p:cNvSpPr>
          <p:nvPr>
            <p:ph type="sldNum" sz="quarter" idx="12"/>
          </p:nvPr>
        </p:nvSpPr>
        <p:spPr/>
        <p:txBody>
          <a:bodyPr/>
          <a:lstStyle/>
          <a:p>
            <a:fld id="{4B0E6CD8-CF3B-4AB1-88D3-79F81AE3A7C6}" type="slidenum">
              <a:rPr lang="en-US" smtClean="0"/>
              <a:t>‹#›</a:t>
            </a:fld>
            <a:endParaRPr lang="en-US"/>
          </a:p>
        </p:txBody>
      </p:sp>
    </p:spTree>
    <p:extLst>
      <p:ext uri="{BB962C8B-B14F-4D97-AF65-F5344CB8AC3E}">
        <p14:creationId xmlns:p14="http://schemas.microsoft.com/office/powerpoint/2010/main" val="168993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8A3C-C0A2-FB27-CD30-3F3AD81468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515494-0660-6962-1C04-245F161F2674}"/>
              </a:ext>
            </a:extLst>
          </p:cNvPr>
          <p:cNvSpPr>
            <a:spLocks noGrp="1"/>
          </p:cNvSpPr>
          <p:nvPr>
            <p:ph type="dt" sz="half" idx="10"/>
          </p:nvPr>
        </p:nvSpPr>
        <p:spPr/>
        <p:txBody>
          <a:bodyPr/>
          <a:lstStyle/>
          <a:p>
            <a:fld id="{0C460EB4-AD95-4ECD-924E-EC7669CF5246}" type="datetimeFigureOut">
              <a:rPr lang="en-US" smtClean="0"/>
              <a:t>10/8/2024</a:t>
            </a:fld>
            <a:endParaRPr lang="en-US"/>
          </a:p>
        </p:txBody>
      </p:sp>
      <p:sp>
        <p:nvSpPr>
          <p:cNvPr id="4" name="Footer Placeholder 3">
            <a:extLst>
              <a:ext uri="{FF2B5EF4-FFF2-40B4-BE49-F238E27FC236}">
                <a16:creationId xmlns:a16="http://schemas.microsoft.com/office/drawing/2014/main" id="{331EC858-BBEA-319D-0D12-8727146214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6FB027-3793-B1B1-E4BA-E63CBF4E1D40}"/>
              </a:ext>
            </a:extLst>
          </p:cNvPr>
          <p:cNvSpPr>
            <a:spLocks noGrp="1"/>
          </p:cNvSpPr>
          <p:nvPr>
            <p:ph type="sldNum" sz="quarter" idx="12"/>
          </p:nvPr>
        </p:nvSpPr>
        <p:spPr/>
        <p:txBody>
          <a:bodyPr/>
          <a:lstStyle/>
          <a:p>
            <a:fld id="{4B0E6CD8-CF3B-4AB1-88D3-79F81AE3A7C6}" type="slidenum">
              <a:rPr lang="en-US" smtClean="0"/>
              <a:t>‹#›</a:t>
            </a:fld>
            <a:endParaRPr lang="en-US"/>
          </a:p>
        </p:txBody>
      </p:sp>
    </p:spTree>
    <p:extLst>
      <p:ext uri="{BB962C8B-B14F-4D97-AF65-F5344CB8AC3E}">
        <p14:creationId xmlns:p14="http://schemas.microsoft.com/office/powerpoint/2010/main" val="63300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A1EA70-29AA-1900-C721-EB5191D4F78D}"/>
              </a:ext>
            </a:extLst>
          </p:cNvPr>
          <p:cNvSpPr>
            <a:spLocks noGrp="1"/>
          </p:cNvSpPr>
          <p:nvPr>
            <p:ph type="dt" sz="half" idx="10"/>
          </p:nvPr>
        </p:nvSpPr>
        <p:spPr/>
        <p:txBody>
          <a:bodyPr/>
          <a:lstStyle/>
          <a:p>
            <a:fld id="{0C460EB4-AD95-4ECD-924E-EC7669CF5246}" type="datetimeFigureOut">
              <a:rPr lang="en-US" smtClean="0"/>
              <a:t>10/8/2024</a:t>
            </a:fld>
            <a:endParaRPr lang="en-US"/>
          </a:p>
        </p:txBody>
      </p:sp>
      <p:sp>
        <p:nvSpPr>
          <p:cNvPr id="3" name="Footer Placeholder 2">
            <a:extLst>
              <a:ext uri="{FF2B5EF4-FFF2-40B4-BE49-F238E27FC236}">
                <a16:creationId xmlns:a16="http://schemas.microsoft.com/office/drawing/2014/main" id="{E2F803AF-F9E3-C40A-2BC7-15DBD33143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103A3A-C061-8640-0691-AC64DE07EED3}"/>
              </a:ext>
            </a:extLst>
          </p:cNvPr>
          <p:cNvSpPr>
            <a:spLocks noGrp="1"/>
          </p:cNvSpPr>
          <p:nvPr>
            <p:ph type="sldNum" sz="quarter" idx="12"/>
          </p:nvPr>
        </p:nvSpPr>
        <p:spPr/>
        <p:txBody>
          <a:bodyPr/>
          <a:lstStyle/>
          <a:p>
            <a:fld id="{4B0E6CD8-CF3B-4AB1-88D3-79F81AE3A7C6}" type="slidenum">
              <a:rPr lang="en-US" smtClean="0"/>
              <a:t>‹#›</a:t>
            </a:fld>
            <a:endParaRPr lang="en-US"/>
          </a:p>
        </p:txBody>
      </p:sp>
    </p:spTree>
    <p:extLst>
      <p:ext uri="{BB962C8B-B14F-4D97-AF65-F5344CB8AC3E}">
        <p14:creationId xmlns:p14="http://schemas.microsoft.com/office/powerpoint/2010/main" val="3015293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AB844-36FC-C069-FB4F-F7393EEFFA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3484AD-CDCA-ABF2-9C61-11EA27372E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45ACB8-486D-694A-6D31-F7FF27DA4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FD36C9-97B5-587C-9B8E-C1F46F89F46F}"/>
              </a:ext>
            </a:extLst>
          </p:cNvPr>
          <p:cNvSpPr>
            <a:spLocks noGrp="1"/>
          </p:cNvSpPr>
          <p:nvPr>
            <p:ph type="dt" sz="half" idx="10"/>
          </p:nvPr>
        </p:nvSpPr>
        <p:spPr/>
        <p:txBody>
          <a:bodyPr/>
          <a:lstStyle/>
          <a:p>
            <a:fld id="{0C460EB4-AD95-4ECD-924E-EC7669CF5246}" type="datetimeFigureOut">
              <a:rPr lang="en-US" smtClean="0"/>
              <a:t>10/8/2024</a:t>
            </a:fld>
            <a:endParaRPr lang="en-US"/>
          </a:p>
        </p:txBody>
      </p:sp>
      <p:sp>
        <p:nvSpPr>
          <p:cNvPr id="6" name="Footer Placeholder 5">
            <a:extLst>
              <a:ext uri="{FF2B5EF4-FFF2-40B4-BE49-F238E27FC236}">
                <a16:creationId xmlns:a16="http://schemas.microsoft.com/office/drawing/2014/main" id="{65B8C923-043B-CCD7-C519-0C03A5692B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0CBDA-C41E-CB65-BC70-B26C0B12A84A}"/>
              </a:ext>
            </a:extLst>
          </p:cNvPr>
          <p:cNvSpPr>
            <a:spLocks noGrp="1"/>
          </p:cNvSpPr>
          <p:nvPr>
            <p:ph type="sldNum" sz="quarter" idx="12"/>
          </p:nvPr>
        </p:nvSpPr>
        <p:spPr/>
        <p:txBody>
          <a:bodyPr/>
          <a:lstStyle/>
          <a:p>
            <a:fld id="{4B0E6CD8-CF3B-4AB1-88D3-79F81AE3A7C6}" type="slidenum">
              <a:rPr lang="en-US" smtClean="0"/>
              <a:t>‹#›</a:t>
            </a:fld>
            <a:endParaRPr lang="en-US"/>
          </a:p>
        </p:txBody>
      </p:sp>
    </p:spTree>
    <p:extLst>
      <p:ext uri="{BB962C8B-B14F-4D97-AF65-F5344CB8AC3E}">
        <p14:creationId xmlns:p14="http://schemas.microsoft.com/office/powerpoint/2010/main" val="2047425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7B8F8-BDB6-C9EC-86CA-3E7C362FD6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3F2FF7-5624-ED1A-6052-76716DC4C8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05F275-F882-A741-3D2A-A2746B9A4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54C545-B071-A787-3DA8-E1F84788D1EF}"/>
              </a:ext>
            </a:extLst>
          </p:cNvPr>
          <p:cNvSpPr>
            <a:spLocks noGrp="1"/>
          </p:cNvSpPr>
          <p:nvPr>
            <p:ph type="dt" sz="half" idx="10"/>
          </p:nvPr>
        </p:nvSpPr>
        <p:spPr/>
        <p:txBody>
          <a:bodyPr/>
          <a:lstStyle/>
          <a:p>
            <a:fld id="{0C460EB4-AD95-4ECD-924E-EC7669CF5246}" type="datetimeFigureOut">
              <a:rPr lang="en-US" smtClean="0"/>
              <a:t>10/8/2024</a:t>
            </a:fld>
            <a:endParaRPr lang="en-US"/>
          </a:p>
        </p:txBody>
      </p:sp>
      <p:sp>
        <p:nvSpPr>
          <p:cNvPr id="6" name="Footer Placeholder 5">
            <a:extLst>
              <a:ext uri="{FF2B5EF4-FFF2-40B4-BE49-F238E27FC236}">
                <a16:creationId xmlns:a16="http://schemas.microsoft.com/office/drawing/2014/main" id="{3E8B83ED-54AD-F58B-D59B-80CC1453B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71DCB-BA39-8CEA-652C-F8750E509157}"/>
              </a:ext>
            </a:extLst>
          </p:cNvPr>
          <p:cNvSpPr>
            <a:spLocks noGrp="1"/>
          </p:cNvSpPr>
          <p:nvPr>
            <p:ph type="sldNum" sz="quarter" idx="12"/>
          </p:nvPr>
        </p:nvSpPr>
        <p:spPr/>
        <p:txBody>
          <a:bodyPr/>
          <a:lstStyle/>
          <a:p>
            <a:fld id="{4B0E6CD8-CF3B-4AB1-88D3-79F81AE3A7C6}" type="slidenum">
              <a:rPr lang="en-US" smtClean="0"/>
              <a:t>‹#›</a:t>
            </a:fld>
            <a:endParaRPr lang="en-US"/>
          </a:p>
        </p:txBody>
      </p:sp>
    </p:spTree>
    <p:extLst>
      <p:ext uri="{BB962C8B-B14F-4D97-AF65-F5344CB8AC3E}">
        <p14:creationId xmlns:p14="http://schemas.microsoft.com/office/powerpoint/2010/main" val="55757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3C359E-DD99-7862-25F8-A9B2AABAA1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466D14-9067-8B2C-6CA4-8EC45F1A0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2FAF6-CB50-25A7-401E-C8D6B73B2B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60EB4-AD95-4ECD-924E-EC7669CF5246}" type="datetimeFigureOut">
              <a:rPr lang="en-US" smtClean="0"/>
              <a:t>10/8/2024</a:t>
            </a:fld>
            <a:endParaRPr lang="en-US"/>
          </a:p>
        </p:txBody>
      </p:sp>
      <p:sp>
        <p:nvSpPr>
          <p:cNvPr id="5" name="Footer Placeholder 4">
            <a:extLst>
              <a:ext uri="{FF2B5EF4-FFF2-40B4-BE49-F238E27FC236}">
                <a16:creationId xmlns:a16="http://schemas.microsoft.com/office/drawing/2014/main" id="{8FC16A19-0284-64C1-B8BE-85FF982E4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1D7523-E342-E7FE-1CF7-D0B8BD0480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E6CD8-CF3B-4AB1-88D3-79F81AE3A7C6}" type="slidenum">
              <a:rPr lang="en-US" smtClean="0"/>
              <a:t>‹#›</a:t>
            </a:fld>
            <a:endParaRPr lang="en-US"/>
          </a:p>
        </p:txBody>
      </p:sp>
    </p:spTree>
    <p:extLst>
      <p:ext uri="{BB962C8B-B14F-4D97-AF65-F5344CB8AC3E}">
        <p14:creationId xmlns:p14="http://schemas.microsoft.com/office/powerpoint/2010/main" val="293731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BBE0-3BF0-DAA1-8EA8-E2E78616B01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D409E45-6B51-AD62-6A76-732F705E8C3E}"/>
              </a:ext>
            </a:extLst>
          </p:cNvPr>
          <p:cNvSpPr>
            <a:spLocks noGrp="1"/>
          </p:cNvSpPr>
          <p:nvPr>
            <p:ph type="subTitle" idx="1"/>
          </p:nvPr>
        </p:nvSpPr>
        <p:spPr/>
        <p:txBody>
          <a:bodyPr/>
          <a:lstStyle/>
          <a:p>
            <a:endParaRPr lang="en-US"/>
          </a:p>
        </p:txBody>
      </p:sp>
      <p:pic>
        <p:nvPicPr>
          <p:cNvPr id="1026" name="Picture 2">
            <a:extLst>
              <a:ext uri="{FF2B5EF4-FFF2-40B4-BE49-F238E27FC236}">
                <a16:creationId xmlns:a16="http://schemas.microsoft.com/office/drawing/2014/main" id="{7E96ABAA-8895-D992-F3C7-25F746B2C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743" y="-116248"/>
            <a:ext cx="9665973" cy="68420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CAC77A5-6A9D-91EF-9D0E-83EA71B0C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035656"/>
            <a:ext cx="8552556" cy="45328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3EB9FFEA-DE51-000A-47F6-4CF1EECA3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027" y="-160316"/>
            <a:ext cx="9665973" cy="68420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B1A10B2-8E75-0AD2-E40D-37EDB1A80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05" y="0"/>
            <a:ext cx="10943581" cy="70507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6124319-8985-7C64-DFE9-93857B79CFF1}"/>
              </a:ext>
            </a:extLst>
          </p:cNvPr>
          <p:cNvSpPr txBox="1"/>
          <p:nvPr/>
        </p:nvSpPr>
        <p:spPr>
          <a:xfrm>
            <a:off x="2060154" y="1916935"/>
            <a:ext cx="3591499" cy="923330"/>
          </a:xfrm>
          <a:prstGeom prst="rect">
            <a:avLst/>
          </a:prstGeom>
          <a:noFill/>
        </p:spPr>
        <p:txBody>
          <a:bodyPr wrap="square">
            <a:spAutoFit/>
          </a:bodyPr>
          <a:lstStyle/>
          <a:p>
            <a:pPr algn="ctr" rtl="0">
              <a:spcBef>
                <a:spcPts val="0"/>
              </a:spcBef>
              <a:spcAft>
                <a:spcPts val="0"/>
              </a:spcAft>
            </a:pPr>
            <a:r>
              <a:rPr lang="en-US" sz="1800" b="0" i="0" u="none" strike="noStrike" dirty="0" err="1">
                <a:solidFill>
                  <a:srgbClr val="008000"/>
                </a:solidFill>
                <a:effectLst/>
                <a:latin typeface="Arial" panose="020B0604020202020204" pitchFamily="34" charset="0"/>
              </a:rPr>
              <a:t>Hãy</a:t>
            </a:r>
            <a:r>
              <a:rPr lang="en-US" sz="1800" b="0" i="0" u="none" strike="noStrike" dirty="0">
                <a:solidFill>
                  <a:srgbClr val="008000"/>
                </a:solidFill>
                <a:effectLst/>
                <a:latin typeface="Arial" panose="020B0604020202020204" pitchFamily="34" charset="0"/>
              </a:rPr>
              <a:t> </a:t>
            </a:r>
            <a:r>
              <a:rPr lang="en-US" sz="1800" b="0" i="0" u="none" strike="noStrike" dirty="0" err="1">
                <a:solidFill>
                  <a:srgbClr val="008000"/>
                </a:solidFill>
                <a:effectLst/>
                <a:latin typeface="Arial" panose="020B0604020202020204" pitchFamily="34" charset="0"/>
              </a:rPr>
              <a:t>nêu</a:t>
            </a:r>
            <a:r>
              <a:rPr lang="en-US" sz="1800" b="0" i="0" u="none" strike="noStrike" dirty="0">
                <a:solidFill>
                  <a:srgbClr val="008000"/>
                </a:solidFill>
                <a:effectLst/>
                <a:latin typeface="Arial" panose="020B0604020202020204" pitchFamily="34" charset="0"/>
              </a:rPr>
              <a:t> </a:t>
            </a:r>
            <a:r>
              <a:rPr lang="en-US" sz="1800" b="0" i="0" u="none" strike="noStrike" dirty="0" err="1">
                <a:solidFill>
                  <a:srgbClr val="008000"/>
                </a:solidFill>
                <a:effectLst/>
                <a:latin typeface="Arial" panose="020B0604020202020204" pitchFamily="34" charset="0"/>
              </a:rPr>
              <a:t>tên</a:t>
            </a:r>
            <a:r>
              <a:rPr lang="en-US" sz="1800" b="0" i="0" u="none" strike="noStrike" dirty="0">
                <a:solidFill>
                  <a:srgbClr val="008000"/>
                </a:solidFill>
                <a:effectLst/>
                <a:latin typeface="Arial" panose="020B0604020202020204" pitchFamily="34" charset="0"/>
              </a:rPr>
              <a:t> </a:t>
            </a:r>
            <a:r>
              <a:rPr lang="en-US" sz="1800" b="0" i="0" u="none" strike="noStrike" dirty="0" err="1">
                <a:solidFill>
                  <a:srgbClr val="008000"/>
                </a:solidFill>
                <a:effectLst/>
                <a:latin typeface="Arial" panose="020B0604020202020204" pitchFamily="34" charset="0"/>
              </a:rPr>
              <a:t>loài</a:t>
            </a:r>
            <a:r>
              <a:rPr lang="en-US" sz="1800" b="0" i="0" u="none" strike="noStrike" dirty="0">
                <a:solidFill>
                  <a:srgbClr val="008000"/>
                </a:solidFill>
                <a:effectLst/>
                <a:latin typeface="Arial" panose="020B0604020202020204" pitchFamily="34" charset="0"/>
              </a:rPr>
              <a:t> </a:t>
            </a:r>
            <a:r>
              <a:rPr lang="en-US" sz="1800" b="0" i="0" u="none" strike="noStrike" dirty="0" err="1">
                <a:solidFill>
                  <a:srgbClr val="008000"/>
                </a:solidFill>
                <a:effectLst/>
                <a:latin typeface="Arial" panose="020B0604020202020204" pitchFamily="34" charset="0"/>
              </a:rPr>
              <a:t>chim</a:t>
            </a:r>
            <a:r>
              <a:rPr lang="en-US" sz="1800" b="0" i="0" u="none" strike="noStrike" dirty="0">
                <a:solidFill>
                  <a:srgbClr val="008000"/>
                </a:solidFill>
                <a:effectLst/>
                <a:latin typeface="Arial" panose="020B0604020202020204" pitchFamily="34" charset="0"/>
              </a:rPr>
              <a:t> </a:t>
            </a:r>
            <a:r>
              <a:rPr lang="en-US" sz="1800" b="0" i="0" u="none" strike="noStrike" dirty="0" err="1">
                <a:solidFill>
                  <a:srgbClr val="008000"/>
                </a:solidFill>
                <a:effectLst/>
                <a:latin typeface="Arial" panose="020B0604020202020204" pitchFamily="34" charset="0"/>
              </a:rPr>
              <a:t>này</a:t>
            </a:r>
            <a:r>
              <a:rPr lang="en-US" sz="1800" b="0" i="0" u="none" strike="noStrike" dirty="0">
                <a:solidFill>
                  <a:srgbClr val="008000"/>
                </a:solidFill>
                <a:effectLst/>
                <a:latin typeface="Arial" panose="020B0604020202020204" pitchFamily="34" charset="0"/>
              </a:rPr>
              <a:t>?</a:t>
            </a:r>
            <a:endParaRPr lang="en-US" b="0" dirty="0">
              <a:effectLst/>
            </a:endParaRPr>
          </a:p>
          <a:p>
            <a:br>
              <a:rPr lang="en-US" dirty="0"/>
            </a:br>
            <a:endParaRPr lang="en-US" dirty="0"/>
          </a:p>
        </p:txBody>
      </p:sp>
      <p:pic>
        <p:nvPicPr>
          <p:cNvPr id="1030" name="Picture 6" descr="fca69iyxo">
            <a:extLst>
              <a:ext uri="{FF2B5EF4-FFF2-40B4-BE49-F238E27FC236}">
                <a16:creationId xmlns:a16="http://schemas.microsoft.com/office/drawing/2014/main" id="{EBEB58F0-CBDF-6C7D-BF77-99E97DC56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914" y="643208"/>
            <a:ext cx="2481754" cy="324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57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7EA4-C41C-186E-F84E-DE950B878239}"/>
              </a:ext>
            </a:extLst>
          </p:cNvPr>
          <p:cNvSpPr>
            <a:spLocks noGrp="1"/>
          </p:cNvSpPr>
          <p:nvPr>
            <p:ph type="title"/>
          </p:nvPr>
        </p:nvSpPr>
        <p:spPr/>
        <p:txBody>
          <a:bodyPr/>
          <a:lstStyle/>
          <a:p>
            <a:r>
              <a:rPr lang="en-US" b="0" dirty="0">
                <a:effectLst/>
              </a:rPr>
              <a:t> </a:t>
            </a:r>
            <a:endParaRPr lang="en-US" dirty="0"/>
          </a:p>
        </p:txBody>
      </p:sp>
      <p:sp>
        <p:nvSpPr>
          <p:cNvPr id="3" name="Content Placeholder 2">
            <a:extLst>
              <a:ext uri="{FF2B5EF4-FFF2-40B4-BE49-F238E27FC236}">
                <a16:creationId xmlns:a16="http://schemas.microsoft.com/office/drawing/2014/main" id="{7400D530-7B7D-966A-C78E-F5E7209E3806}"/>
              </a:ext>
            </a:extLst>
          </p:cNvPr>
          <p:cNvSpPr>
            <a:spLocks noGrp="1"/>
          </p:cNvSpPr>
          <p:nvPr>
            <p:ph idx="1"/>
          </p:nvPr>
        </p:nvSpPr>
        <p:spPr>
          <a:xfrm>
            <a:off x="838200" y="638978"/>
            <a:ext cx="10515600" cy="5515951"/>
          </a:xfrm>
        </p:spPr>
        <p:txBody>
          <a:bodyPr>
            <a:normAutofit/>
          </a:bodyPr>
          <a:lstStyle/>
          <a:p>
            <a:pPr marL="0" indent="0">
              <a:buNone/>
            </a:pPr>
            <a:r>
              <a:rPr lang="vi-VN" b="0" dirty="0">
                <a:effectLst/>
              </a:rPr>
              <a:t>II. Suy </a:t>
            </a:r>
            <a:r>
              <a:rPr lang="vi-VN" b="0" dirty="0" err="1">
                <a:effectLst/>
              </a:rPr>
              <a:t>ngẫm</a:t>
            </a:r>
            <a:r>
              <a:rPr lang="vi-VN" b="0" dirty="0">
                <a:effectLst/>
              </a:rPr>
              <a:t> </a:t>
            </a:r>
            <a:r>
              <a:rPr lang="vi-VN" b="0" dirty="0" err="1">
                <a:effectLst/>
              </a:rPr>
              <a:t>và</a:t>
            </a:r>
            <a:r>
              <a:rPr lang="vi-VN" b="0" dirty="0">
                <a:effectLst/>
              </a:rPr>
              <a:t> </a:t>
            </a:r>
            <a:r>
              <a:rPr lang="vi-VN" b="0" dirty="0" err="1">
                <a:effectLst/>
              </a:rPr>
              <a:t>phản</a:t>
            </a:r>
            <a:r>
              <a:rPr lang="vi-VN" b="0" dirty="0">
                <a:effectLst/>
              </a:rPr>
              <a:t> </a:t>
            </a:r>
            <a:r>
              <a:rPr lang="vi-VN" b="0" dirty="0" err="1">
                <a:effectLst/>
              </a:rPr>
              <a:t>hồi</a:t>
            </a:r>
            <a:r>
              <a:rPr lang="vi-VN" b="0" dirty="0">
                <a:effectLst/>
              </a:rPr>
              <a:t>: </a:t>
            </a:r>
          </a:p>
          <a:p>
            <a:pPr marL="514350" indent="-514350">
              <a:buAutoNum type="arabicPeriod"/>
            </a:pPr>
            <a:r>
              <a:rPr lang="vi-VN" dirty="0" err="1"/>
              <a:t>Cuộc</a:t>
            </a:r>
            <a:r>
              <a:rPr lang="vi-VN" dirty="0"/>
              <a:t> </a:t>
            </a:r>
            <a:r>
              <a:rPr lang="vi-VN" dirty="0" err="1"/>
              <a:t>nói</a:t>
            </a:r>
            <a:r>
              <a:rPr lang="vi-VN" dirty="0"/>
              <a:t> </a:t>
            </a:r>
            <a:r>
              <a:rPr lang="vi-VN" dirty="0" err="1"/>
              <a:t>chuyện</a:t>
            </a:r>
            <a:r>
              <a:rPr lang="vi-VN" dirty="0"/>
              <a:t> </a:t>
            </a:r>
            <a:r>
              <a:rPr lang="vi-VN" dirty="0" err="1"/>
              <a:t>của</a:t>
            </a:r>
            <a:r>
              <a:rPr lang="vi-VN" dirty="0"/>
              <a:t> hai anh em Mên </a:t>
            </a:r>
            <a:r>
              <a:rPr lang="vi-VN" dirty="0" err="1"/>
              <a:t>và</a:t>
            </a:r>
            <a:r>
              <a:rPr lang="vi-VN" dirty="0"/>
              <a:t> Mon:</a:t>
            </a:r>
          </a:p>
          <a:p>
            <a:pPr>
              <a:buFontTx/>
              <a:buChar char="-"/>
            </a:pPr>
            <a:r>
              <a:rPr lang="vi-VN" b="0" dirty="0" err="1">
                <a:effectLst/>
              </a:rPr>
              <a:t>Thời</a:t>
            </a:r>
            <a:r>
              <a:rPr lang="vi-VN" b="0" dirty="0">
                <a:effectLst/>
              </a:rPr>
              <a:t> gian: </a:t>
            </a:r>
            <a:r>
              <a:rPr lang="vi-VN" b="0" dirty="0" err="1">
                <a:effectLst/>
              </a:rPr>
              <a:t>khoảng</a:t>
            </a:r>
            <a:r>
              <a:rPr lang="vi-VN" b="0" dirty="0">
                <a:effectLst/>
              </a:rPr>
              <a:t> 2h </a:t>
            </a:r>
            <a:r>
              <a:rPr lang="vi-VN" b="0" dirty="0" err="1">
                <a:effectLst/>
              </a:rPr>
              <a:t>sáng</a:t>
            </a:r>
            <a:r>
              <a:rPr lang="vi-VN" b="0" dirty="0">
                <a:effectLst/>
              </a:rPr>
              <a:t>.</a:t>
            </a:r>
          </a:p>
          <a:p>
            <a:pPr>
              <a:buFontTx/>
              <a:buChar char="-"/>
            </a:pPr>
            <a:r>
              <a:rPr lang="vi-VN" dirty="0" err="1"/>
              <a:t>Hoàn</a:t>
            </a:r>
            <a:r>
              <a:rPr lang="vi-VN" dirty="0"/>
              <a:t> </a:t>
            </a:r>
            <a:r>
              <a:rPr lang="vi-VN" dirty="0" err="1"/>
              <a:t>cảnh</a:t>
            </a:r>
            <a:r>
              <a:rPr lang="vi-VN" dirty="0"/>
              <a:t>: </a:t>
            </a:r>
            <a:r>
              <a:rPr lang="vi-VN" dirty="0" err="1"/>
              <a:t>Nước</a:t>
            </a:r>
            <a:r>
              <a:rPr lang="vi-VN" dirty="0"/>
              <a:t> sông lên to, trên </a:t>
            </a:r>
            <a:r>
              <a:rPr lang="vi-VN" dirty="0" err="1"/>
              <a:t>trời</a:t>
            </a:r>
            <a:r>
              <a:rPr lang="vi-VN" dirty="0"/>
              <a:t> mưa </a:t>
            </a:r>
            <a:r>
              <a:rPr lang="vi-VN" dirty="0" err="1"/>
              <a:t>trút</a:t>
            </a:r>
            <a:r>
              <a:rPr lang="vi-VN" dirty="0"/>
              <a:t> </a:t>
            </a:r>
            <a:r>
              <a:rPr lang="vi-VN" dirty="0" err="1"/>
              <a:t>xuống</a:t>
            </a:r>
            <a:r>
              <a:rPr lang="vi-VN" dirty="0"/>
              <a:t>.</a:t>
            </a:r>
            <a:endParaRPr lang="vi-VN" b="0" dirty="0">
              <a:effectLst/>
            </a:endParaRPr>
          </a:p>
          <a:p>
            <a:r>
              <a:rPr lang="vi-VN" dirty="0" err="1"/>
              <a:t>Nội</a:t>
            </a:r>
            <a:r>
              <a:rPr lang="vi-VN" dirty="0"/>
              <a:t> dung: </a:t>
            </a:r>
          </a:p>
          <a:p>
            <a:pPr marL="0" indent="0">
              <a:buNone/>
            </a:pPr>
            <a:r>
              <a:rPr lang="vi-VN" dirty="0"/>
              <a:t>+ </a:t>
            </a:r>
            <a:r>
              <a:rPr lang="vi-VN" dirty="0" err="1"/>
              <a:t>Lời</a:t>
            </a:r>
            <a:r>
              <a:rPr lang="vi-VN" dirty="0"/>
              <a:t> </a:t>
            </a:r>
            <a:r>
              <a:rPr lang="vi-VN" dirty="0" err="1"/>
              <a:t>của</a:t>
            </a:r>
            <a:r>
              <a:rPr lang="vi-VN" dirty="0"/>
              <a:t> Mon:</a:t>
            </a:r>
          </a:p>
          <a:p>
            <a:pPr marL="0" indent="0">
              <a:buNone/>
            </a:pPr>
            <a:r>
              <a:rPr lang="vi-VN" dirty="0"/>
              <a:t>-</a:t>
            </a:r>
            <a:r>
              <a:rPr lang="vi-VN" dirty="0" err="1"/>
              <a:t>Nước</a:t>
            </a:r>
            <a:r>
              <a:rPr lang="vi-VN" dirty="0"/>
              <a:t> sông </a:t>
            </a:r>
            <a:r>
              <a:rPr lang="vi-VN" dirty="0" err="1"/>
              <a:t>có</a:t>
            </a:r>
            <a:r>
              <a:rPr lang="vi-VN" dirty="0"/>
              <a:t> to </a:t>
            </a:r>
            <a:r>
              <a:rPr lang="vi-VN" dirty="0" err="1"/>
              <a:t>không,mưa</a:t>
            </a:r>
            <a:r>
              <a:rPr lang="vi-VN" dirty="0"/>
              <a:t> </a:t>
            </a:r>
            <a:r>
              <a:rPr lang="vi-VN" dirty="0" err="1"/>
              <a:t>có</a:t>
            </a:r>
            <a:r>
              <a:rPr lang="vi-VN" dirty="0"/>
              <a:t> to không?</a:t>
            </a:r>
          </a:p>
          <a:p>
            <a:pPr marL="0" indent="0">
              <a:buNone/>
            </a:pPr>
            <a:r>
              <a:rPr lang="vi-VN" dirty="0"/>
              <a:t>- Mưa </a:t>
            </a:r>
            <a:r>
              <a:rPr lang="vi-VN" dirty="0" err="1"/>
              <a:t>có</a:t>
            </a:r>
            <a:r>
              <a:rPr lang="vi-VN" dirty="0"/>
              <a:t> </a:t>
            </a:r>
            <a:r>
              <a:rPr lang="vi-VN" dirty="0" err="1"/>
              <a:t>ngập</a:t>
            </a:r>
            <a:r>
              <a:rPr lang="vi-VN" dirty="0"/>
              <a:t> lên </a:t>
            </a:r>
            <a:r>
              <a:rPr lang="vi-VN" dirty="0" err="1"/>
              <a:t>bãi</a:t>
            </a:r>
            <a:r>
              <a:rPr lang="vi-VN" dirty="0"/>
              <a:t> không?</a:t>
            </a:r>
          </a:p>
          <a:p>
            <a:pPr>
              <a:buFontTx/>
              <a:buChar char="-"/>
            </a:pPr>
            <a:r>
              <a:rPr lang="vi-VN" dirty="0"/>
              <a:t>Em </a:t>
            </a:r>
            <a:r>
              <a:rPr lang="vi-VN" dirty="0" err="1"/>
              <a:t>sợ</a:t>
            </a:r>
            <a:r>
              <a:rPr lang="vi-VN" dirty="0"/>
              <a:t> </a:t>
            </a:r>
            <a:r>
              <a:rPr lang="vi-VN" dirty="0" err="1"/>
              <a:t>bầy</a:t>
            </a:r>
            <a:r>
              <a:rPr lang="vi-VN" dirty="0"/>
              <a:t> chim </a:t>
            </a:r>
            <a:r>
              <a:rPr lang="vi-VN" dirty="0" err="1"/>
              <a:t>chìa</a:t>
            </a:r>
            <a:r>
              <a:rPr lang="vi-VN" dirty="0"/>
              <a:t> vôi non </a:t>
            </a:r>
            <a:r>
              <a:rPr lang="vi-VN" dirty="0" err="1"/>
              <a:t>chết</a:t>
            </a:r>
            <a:r>
              <a:rPr lang="vi-VN" dirty="0"/>
              <a:t> </a:t>
            </a:r>
            <a:r>
              <a:rPr lang="vi-VN" dirty="0" err="1"/>
              <a:t>đuối</a:t>
            </a:r>
            <a:r>
              <a:rPr lang="vi-VN" dirty="0"/>
              <a:t>.</a:t>
            </a:r>
          </a:p>
          <a:p>
            <a:pPr marL="0" indent="0">
              <a:buNone/>
            </a:pPr>
            <a:r>
              <a:rPr lang="vi-VN" dirty="0"/>
              <a:t>-  Sao </a:t>
            </a:r>
            <a:r>
              <a:rPr lang="vi-VN" dirty="0" err="1"/>
              <a:t>chúng</a:t>
            </a:r>
            <a:r>
              <a:rPr lang="vi-VN" dirty="0"/>
              <a:t> không </a:t>
            </a:r>
            <a:r>
              <a:rPr lang="vi-VN" dirty="0" err="1"/>
              <a:t>làm</a:t>
            </a:r>
            <a:r>
              <a:rPr lang="vi-VN" dirty="0"/>
              <a:t> </a:t>
            </a:r>
            <a:r>
              <a:rPr lang="vi-VN" dirty="0" err="1"/>
              <a:t>tổ</a:t>
            </a:r>
            <a:r>
              <a:rPr lang="vi-VN" dirty="0"/>
              <a:t> trên </a:t>
            </a:r>
            <a:r>
              <a:rPr lang="vi-VN" dirty="0" err="1"/>
              <a:t>bờ</a:t>
            </a:r>
            <a:r>
              <a:rPr lang="vi-VN" dirty="0"/>
              <a:t>?</a:t>
            </a:r>
          </a:p>
        </p:txBody>
      </p:sp>
      <p:sp>
        <p:nvSpPr>
          <p:cNvPr id="5" name="TextBox 4">
            <a:extLst>
              <a:ext uri="{FF2B5EF4-FFF2-40B4-BE49-F238E27FC236}">
                <a16:creationId xmlns:a16="http://schemas.microsoft.com/office/drawing/2014/main" id="{6318256C-B2FE-0608-0637-D2A923C3AB85}"/>
              </a:ext>
            </a:extLst>
          </p:cNvPr>
          <p:cNvSpPr txBox="1"/>
          <p:nvPr/>
        </p:nvSpPr>
        <p:spPr>
          <a:xfrm>
            <a:off x="3047082" y="3368810"/>
            <a:ext cx="6097836"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486559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2920-48DB-640A-A26F-C99962F9DD05}"/>
              </a:ext>
            </a:extLst>
          </p:cNvPr>
          <p:cNvSpPr>
            <a:spLocks noGrp="1"/>
          </p:cNvSpPr>
          <p:nvPr>
            <p:ph type="title"/>
          </p:nvPr>
        </p:nvSpPr>
        <p:spPr>
          <a:xfrm>
            <a:off x="838200" y="-418642"/>
            <a:ext cx="10515600" cy="34152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B8A8CC9-E584-8C5A-38BF-E51CA0208EC2}"/>
              </a:ext>
            </a:extLst>
          </p:cNvPr>
          <p:cNvSpPr>
            <a:spLocks noGrp="1"/>
          </p:cNvSpPr>
          <p:nvPr>
            <p:ph idx="1"/>
          </p:nvPr>
        </p:nvSpPr>
        <p:spPr>
          <a:xfrm>
            <a:off x="838200" y="297455"/>
            <a:ext cx="10515600" cy="5879508"/>
          </a:xfrm>
        </p:spPr>
        <p:txBody>
          <a:bodyPr/>
          <a:lstStyle/>
          <a:p>
            <a:pPr>
              <a:buFontTx/>
              <a:buChar char="-"/>
            </a:pPr>
            <a:r>
              <a:rPr lang="vi-VN" dirty="0" err="1"/>
              <a:t>Lời</a:t>
            </a:r>
            <a:r>
              <a:rPr lang="vi-VN" dirty="0"/>
              <a:t> </a:t>
            </a:r>
            <a:r>
              <a:rPr lang="vi-VN" dirty="0" err="1"/>
              <a:t>của</a:t>
            </a:r>
            <a:r>
              <a:rPr lang="vi-VN" dirty="0"/>
              <a:t> Mên:</a:t>
            </a:r>
          </a:p>
          <a:p>
            <a:pPr marL="0" indent="0">
              <a:buNone/>
            </a:pPr>
            <a:r>
              <a:rPr lang="vi-VN" dirty="0"/>
              <a:t>+ </a:t>
            </a:r>
            <a:r>
              <a:rPr lang="vi-VN" dirty="0" err="1"/>
              <a:t>Lại</a:t>
            </a:r>
            <a:r>
              <a:rPr lang="vi-VN" dirty="0"/>
              <a:t> </a:t>
            </a:r>
            <a:r>
              <a:rPr lang="vi-VN" dirty="0" err="1"/>
              <a:t>chẳng</a:t>
            </a:r>
            <a:r>
              <a:rPr lang="vi-VN" dirty="0"/>
              <a:t> to.</a:t>
            </a:r>
          </a:p>
          <a:p>
            <a:pPr marL="0" indent="0">
              <a:buNone/>
            </a:pPr>
            <a:r>
              <a:rPr lang="vi-VN" dirty="0"/>
              <a:t>+ Bây </a:t>
            </a:r>
            <a:r>
              <a:rPr lang="vi-VN" dirty="0" err="1"/>
              <a:t>giờ</a:t>
            </a:r>
            <a:r>
              <a:rPr lang="vi-VN" dirty="0"/>
              <a:t> </a:t>
            </a:r>
            <a:r>
              <a:rPr lang="vi-VN" dirty="0" err="1"/>
              <a:t>phải</a:t>
            </a:r>
            <a:r>
              <a:rPr lang="vi-VN" dirty="0"/>
              <a:t> </a:t>
            </a:r>
            <a:r>
              <a:rPr lang="vi-VN" dirty="0" err="1"/>
              <a:t>ngập</a:t>
            </a:r>
            <a:r>
              <a:rPr lang="vi-VN" dirty="0"/>
              <a:t> </a:t>
            </a:r>
            <a:r>
              <a:rPr lang="vi-VN" dirty="0" err="1"/>
              <a:t>đến</a:t>
            </a:r>
            <a:r>
              <a:rPr lang="vi-VN" dirty="0"/>
              <a:t> canh </a:t>
            </a:r>
            <a:r>
              <a:rPr lang="vi-VN" dirty="0" err="1"/>
              <a:t>bãi</a:t>
            </a:r>
            <a:r>
              <a:rPr lang="vi-VN" dirty="0"/>
              <a:t> </a:t>
            </a:r>
            <a:r>
              <a:rPr lang="vi-VN" dirty="0" err="1"/>
              <a:t>dưới</a:t>
            </a:r>
            <a:r>
              <a:rPr lang="vi-VN" dirty="0"/>
              <a:t> </a:t>
            </a:r>
            <a:r>
              <a:rPr lang="vi-VN" dirty="0" err="1"/>
              <a:t>rồi</a:t>
            </a:r>
            <a:r>
              <a:rPr lang="vi-VN" dirty="0"/>
              <a:t>.</a:t>
            </a:r>
          </a:p>
          <a:p>
            <a:pPr marL="0" indent="0">
              <a:buNone/>
            </a:pPr>
            <a:r>
              <a:rPr lang="vi-VN" dirty="0"/>
              <a:t>+ </a:t>
            </a:r>
            <a:r>
              <a:rPr lang="vi-VN" dirty="0" err="1"/>
              <a:t>Sắp</a:t>
            </a:r>
            <a:r>
              <a:rPr lang="vi-VN" dirty="0"/>
              <a:t> </a:t>
            </a:r>
            <a:r>
              <a:rPr lang="vi-VN" dirty="0" err="1"/>
              <a:t>ngập</a:t>
            </a:r>
            <a:r>
              <a:rPr lang="vi-VN" dirty="0"/>
              <a:t> </a:t>
            </a:r>
            <a:r>
              <a:rPr lang="vi-VN" dirty="0" err="1"/>
              <a:t>đến</a:t>
            </a:r>
            <a:r>
              <a:rPr lang="vi-VN" dirty="0"/>
              <a:t> </a:t>
            </a:r>
            <a:r>
              <a:rPr lang="vi-VN" dirty="0" err="1"/>
              <a:t>bãi</a:t>
            </a:r>
            <a:r>
              <a:rPr lang="vi-VN" dirty="0"/>
              <a:t> </a:t>
            </a:r>
            <a:r>
              <a:rPr lang="vi-VN" dirty="0" err="1"/>
              <a:t>cát</a:t>
            </a:r>
            <a:r>
              <a:rPr lang="vi-VN" dirty="0"/>
              <a:t> </a:t>
            </a:r>
            <a:r>
              <a:rPr lang="vi-VN" dirty="0" err="1"/>
              <a:t>rồi</a:t>
            </a:r>
            <a:r>
              <a:rPr lang="vi-VN" dirty="0"/>
              <a:t>.</a:t>
            </a:r>
          </a:p>
          <a:p>
            <a:pPr marL="0" indent="0">
              <a:buNone/>
            </a:pPr>
            <a:r>
              <a:rPr lang="vi-VN" dirty="0"/>
              <a:t>+ Tao </a:t>
            </a:r>
            <a:r>
              <a:rPr lang="vi-VN" dirty="0" err="1"/>
              <a:t>cũng</a:t>
            </a:r>
            <a:r>
              <a:rPr lang="vi-VN" dirty="0"/>
              <a:t> </a:t>
            </a:r>
            <a:r>
              <a:rPr lang="vi-VN" dirty="0" err="1"/>
              <a:t>sợ</a:t>
            </a:r>
            <a:r>
              <a:rPr lang="vi-VN" dirty="0"/>
              <a:t>….</a:t>
            </a:r>
          </a:p>
          <a:p>
            <a:pPr marL="0" indent="0">
              <a:buNone/>
            </a:pPr>
            <a:r>
              <a:rPr lang="vi-VN" dirty="0"/>
              <a:t>+ Chim </a:t>
            </a:r>
            <a:r>
              <a:rPr lang="vi-VN" dirty="0" err="1"/>
              <a:t>thì</a:t>
            </a:r>
            <a:r>
              <a:rPr lang="vi-VN" dirty="0"/>
              <a:t> bơi </a:t>
            </a:r>
            <a:r>
              <a:rPr lang="vi-VN" dirty="0" err="1"/>
              <a:t>làm</a:t>
            </a:r>
            <a:r>
              <a:rPr lang="vi-VN" dirty="0"/>
              <a:t> sao </a:t>
            </a:r>
            <a:r>
              <a:rPr lang="vi-VN" dirty="0" err="1"/>
              <a:t>được</a:t>
            </a:r>
            <a:endParaRPr lang="vi-VN" dirty="0"/>
          </a:p>
          <a:p>
            <a:pPr marL="0" indent="0">
              <a:buNone/>
            </a:pPr>
            <a:r>
              <a:rPr lang="vi-VN" dirty="0"/>
              <a:t>+ Tao không </a:t>
            </a:r>
            <a:r>
              <a:rPr lang="vi-VN" dirty="0" err="1"/>
              <a:t>biết</a:t>
            </a:r>
            <a:r>
              <a:rPr lang="vi-VN" dirty="0"/>
              <a:t>.</a:t>
            </a:r>
          </a:p>
        </p:txBody>
      </p:sp>
    </p:spTree>
    <p:extLst>
      <p:ext uri="{BB962C8B-B14F-4D97-AF65-F5344CB8AC3E}">
        <p14:creationId xmlns:p14="http://schemas.microsoft.com/office/powerpoint/2010/main" val="1576176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5E88-1994-9D48-2773-41834EFDEF2B}"/>
              </a:ext>
            </a:extLst>
          </p:cNvPr>
          <p:cNvSpPr>
            <a:spLocks noGrp="1"/>
          </p:cNvSpPr>
          <p:nvPr>
            <p:ph type="title"/>
          </p:nvPr>
        </p:nvSpPr>
        <p:spPr>
          <a:xfrm>
            <a:off x="838200" y="365125"/>
            <a:ext cx="10515600" cy="6492873"/>
          </a:xfrm>
        </p:spPr>
        <p:txBody>
          <a:bodyPr/>
          <a:lstStyle/>
          <a:p>
            <a:endParaRPr lang="en-US" dirty="0"/>
          </a:p>
        </p:txBody>
      </p:sp>
      <p:sp>
        <p:nvSpPr>
          <p:cNvPr id="3" name="Content Placeholder 2">
            <a:extLst>
              <a:ext uri="{FF2B5EF4-FFF2-40B4-BE49-F238E27FC236}">
                <a16:creationId xmlns:a16="http://schemas.microsoft.com/office/drawing/2014/main" id="{1A45F233-CAE7-1FA5-1FA5-1F5E693673CB}"/>
              </a:ext>
            </a:extLst>
          </p:cNvPr>
          <p:cNvSpPr>
            <a:spLocks noGrp="1"/>
          </p:cNvSpPr>
          <p:nvPr>
            <p:ph idx="1"/>
          </p:nvPr>
        </p:nvSpPr>
        <p:spPr>
          <a:xfrm>
            <a:off x="838200" y="6857998"/>
            <a:ext cx="10515600" cy="45719"/>
          </a:xfrm>
        </p:spPr>
        <p:txBody>
          <a:bodyPr>
            <a:normAutofit fontScale="25000" lnSpcReduction="20000"/>
          </a:bodyPr>
          <a:lstStyle/>
          <a:p>
            <a:endParaRPr lang="en-US" dirty="0"/>
          </a:p>
        </p:txBody>
      </p:sp>
      <p:sp>
        <p:nvSpPr>
          <p:cNvPr id="5" name="TextBox 4">
            <a:extLst>
              <a:ext uri="{FF2B5EF4-FFF2-40B4-BE49-F238E27FC236}">
                <a16:creationId xmlns:a16="http://schemas.microsoft.com/office/drawing/2014/main" id="{C952E89E-D2FA-3719-D389-CD8CBA0165D5}"/>
              </a:ext>
            </a:extLst>
          </p:cNvPr>
          <p:cNvSpPr txBox="1"/>
          <p:nvPr/>
        </p:nvSpPr>
        <p:spPr>
          <a:xfrm>
            <a:off x="1112704" y="749147"/>
            <a:ext cx="9922295" cy="2308324"/>
          </a:xfrm>
          <a:prstGeom prst="rect">
            <a:avLst/>
          </a:prstGeom>
          <a:noFill/>
        </p:spPr>
        <p:txBody>
          <a:bodyPr wrap="square">
            <a:spAutoFit/>
          </a:bodyPr>
          <a:lstStyle/>
          <a:p>
            <a:pPr>
              <a:buFontTx/>
              <a:buChar char="-"/>
            </a:pPr>
            <a:r>
              <a:rPr lang="vi-VN" sz="2400" b="0" dirty="0" err="1">
                <a:effectLst/>
              </a:rPr>
              <a:t>Kết</a:t>
            </a:r>
            <a:r>
              <a:rPr lang="vi-VN" sz="2400" b="0" dirty="0">
                <a:effectLst/>
              </a:rPr>
              <a:t> </a:t>
            </a:r>
            <a:r>
              <a:rPr lang="vi-VN" sz="2400" b="0" dirty="0" err="1">
                <a:effectLst/>
              </a:rPr>
              <a:t>quả</a:t>
            </a:r>
            <a:r>
              <a:rPr lang="vi-VN" sz="2400" b="0" dirty="0">
                <a:effectLst/>
              </a:rPr>
              <a:t>: Tâm </a:t>
            </a:r>
            <a:r>
              <a:rPr lang="vi-VN" sz="2400" b="0" dirty="0" err="1">
                <a:effectLst/>
              </a:rPr>
              <a:t>trạng</a:t>
            </a:r>
            <a:r>
              <a:rPr lang="vi-VN" sz="2400" b="0" dirty="0">
                <a:effectLst/>
              </a:rPr>
              <a:t> </a:t>
            </a:r>
            <a:r>
              <a:rPr lang="vi-VN" sz="2400" b="0" dirty="0" err="1">
                <a:effectLst/>
              </a:rPr>
              <a:t>của</a:t>
            </a:r>
            <a:r>
              <a:rPr lang="vi-VN" sz="2400" b="0" dirty="0">
                <a:effectLst/>
              </a:rPr>
              <a:t> 2 anh em </a:t>
            </a:r>
            <a:r>
              <a:rPr lang="vi-VN" sz="2400" b="0" dirty="0" err="1">
                <a:effectLst/>
              </a:rPr>
              <a:t>giống</a:t>
            </a:r>
            <a:r>
              <a:rPr lang="vi-VN" sz="2400" b="0" dirty="0">
                <a:effectLst/>
              </a:rPr>
              <a:t> nhau =&gt; </a:t>
            </a:r>
            <a:r>
              <a:rPr lang="vi-VN" sz="2400" b="0" dirty="0" err="1">
                <a:effectLst/>
              </a:rPr>
              <a:t>chúng</a:t>
            </a:r>
            <a:r>
              <a:rPr lang="vi-VN" sz="2400" b="0" dirty="0">
                <a:effectLst/>
              </a:rPr>
              <a:t> </a:t>
            </a:r>
            <a:r>
              <a:rPr lang="vi-VN" sz="2400" b="0" dirty="0" err="1">
                <a:effectLst/>
              </a:rPr>
              <a:t>đều</a:t>
            </a:r>
            <a:r>
              <a:rPr lang="vi-VN" sz="2400" b="0" dirty="0">
                <a:effectLst/>
              </a:rPr>
              <a:t> lo </a:t>
            </a:r>
            <a:r>
              <a:rPr lang="vi-VN" sz="2400" b="0" dirty="0" err="1">
                <a:effectLst/>
              </a:rPr>
              <a:t>sợ</a:t>
            </a:r>
            <a:r>
              <a:rPr lang="vi-VN" sz="2400" b="0" dirty="0">
                <a:effectLst/>
              </a:rPr>
              <a:t> cho </a:t>
            </a:r>
            <a:r>
              <a:rPr lang="vi-VN" sz="2400" b="0" dirty="0" err="1">
                <a:effectLst/>
              </a:rPr>
              <a:t>bầy</a:t>
            </a:r>
            <a:r>
              <a:rPr lang="vi-VN" sz="2400" b="0" dirty="0">
                <a:effectLst/>
              </a:rPr>
              <a:t> chim chia vôi non </a:t>
            </a:r>
            <a:r>
              <a:rPr lang="vi-VN" sz="2400" b="0" dirty="0" err="1">
                <a:effectLst/>
              </a:rPr>
              <a:t>sẽ</a:t>
            </a:r>
            <a:r>
              <a:rPr lang="vi-VN" sz="2400" b="0" dirty="0">
                <a:effectLst/>
              </a:rPr>
              <a:t> </a:t>
            </a:r>
            <a:r>
              <a:rPr lang="vi-VN" sz="2400" b="0" dirty="0" err="1">
                <a:effectLst/>
              </a:rPr>
              <a:t>bị</a:t>
            </a:r>
            <a:r>
              <a:rPr lang="vi-VN" sz="2400" b="0" dirty="0">
                <a:effectLst/>
              </a:rPr>
              <a:t> </a:t>
            </a:r>
            <a:r>
              <a:rPr lang="vi-VN" sz="2400" b="0" dirty="0" err="1">
                <a:effectLst/>
              </a:rPr>
              <a:t>chết</a:t>
            </a:r>
            <a:r>
              <a:rPr lang="vi-VN" sz="2400" b="0" dirty="0">
                <a:effectLst/>
              </a:rPr>
              <a:t> </a:t>
            </a:r>
            <a:r>
              <a:rPr lang="vi-VN" sz="2400" b="0" dirty="0" err="1">
                <a:effectLst/>
              </a:rPr>
              <a:t>đuối</a:t>
            </a:r>
            <a:r>
              <a:rPr lang="vi-VN" sz="2400" b="0" dirty="0">
                <a:effectLst/>
              </a:rPr>
              <a:t>. </a:t>
            </a:r>
          </a:p>
          <a:p>
            <a:pPr>
              <a:buFontTx/>
              <a:buChar char="-"/>
            </a:pPr>
            <a:r>
              <a:rPr lang="vi-VN" sz="2400" b="0" dirty="0" err="1">
                <a:effectLst/>
              </a:rPr>
              <a:t>Nhận</a:t>
            </a:r>
            <a:r>
              <a:rPr lang="vi-VN" sz="2400" b="0" dirty="0">
                <a:effectLst/>
              </a:rPr>
              <a:t> </a:t>
            </a:r>
            <a:r>
              <a:rPr lang="vi-VN" sz="2400" b="0" dirty="0" err="1">
                <a:effectLst/>
              </a:rPr>
              <a:t>xét</a:t>
            </a:r>
            <a:r>
              <a:rPr lang="vi-VN" sz="2400" b="0" dirty="0">
                <a:effectLst/>
              </a:rPr>
              <a:t>:</a:t>
            </a:r>
            <a:r>
              <a:rPr lang="en-US" sz="2400" b="0" dirty="0">
                <a:effectLst/>
              </a:rPr>
              <a:t> </a:t>
            </a:r>
            <a:endParaRPr lang="vi-VN" sz="2400" b="0" dirty="0">
              <a:effectLst/>
            </a:endParaRPr>
          </a:p>
          <a:p>
            <a:r>
              <a:rPr lang="vi-VN" sz="2400" dirty="0"/>
              <a:t>+ Ngôn </a:t>
            </a:r>
            <a:r>
              <a:rPr lang="vi-VN" sz="2400" dirty="0" err="1"/>
              <a:t>ngữ</a:t>
            </a:r>
            <a:r>
              <a:rPr lang="vi-VN" sz="2400" dirty="0"/>
              <a:t> </a:t>
            </a:r>
            <a:r>
              <a:rPr lang="vi-VN" sz="2400" dirty="0" err="1"/>
              <a:t>giản</a:t>
            </a:r>
            <a:r>
              <a:rPr lang="vi-VN" sz="2400" dirty="0"/>
              <a:t> </a:t>
            </a:r>
            <a:r>
              <a:rPr lang="vi-VN" sz="2400" dirty="0" err="1"/>
              <a:t>dị</a:t>
            </a:r>
            <a:r>
              <a:rPr lang="vi-VN" sz="2400" dirty="0"/>
              <a:t>, </a:t>
            </a:r>
            <a:r>
              <a:rPr lang="vi-VN" sz="2400" dirty="0" err="1"/>
              <a:t>dễ</a:t>
            </a:r>
            <a:r>
              <a:rPr lang="vi-VN" sz="2400" dirty="0"/>
              <a:t> </a:t>
            </a:r>
            <a:r>
              <a:rPr lang="vi-VN" sz="2400" dirty="0" err="1"/>
              <a:t>hiểu</a:t>
            </a:r>
            <a:endParaRPr lang="vi-VN" sz="2400" dirty="0"/>
          </a:p>
          <a:p>
            <a:r>
              <a:rPr lang="vi-VN" sz="2400" dirty="0"/>
              <a:t>+ Hai anh em Mên, Mon: </a:t>
            </a:r>
            <a:r>
              <a:rPr lang="vi-VN" sz="2400" dirty="0" err="1"/>
              <a:t>hồn</a:t>
            </a:r>
            <a:r>
              <a:rPr lang="vi-VN" sz="2400" dirty="0"/>
              <a:t> nhiên, ngây thơ, trong </a:t>
            </a:r>
            <a:r>
              <a:rPr lang="vi-VN" sz="2400" dirty="0" err="1"/>
              <a:t>sáng</a:t>
            </a:r>
            <a:r>
              <a:rPr lang="vi-VN" sz="2400" dirty="0"/>
              <a:t>, </a:t>
            </a:r>
            <a:r>
              <a:rPr lang="vi-VN" sz="2400" dirty="0" err="1"/>
              <a:t>giàu</a:t>
            </a:r>
            <a:r>
              <a:rPr lang="vi-VN" sz="2400" dirty="0"/>
              <a:t> </a:t>
            </a:r>
            <a:r>
              <a:rPr lang="vi-VN" sz="2400" dirty="0" err="1"/>
              <a:t>tình</a:t>
            </a:r>
            <a:r>
              <a:rPr lang="vi-VN" sz="2400" dirty="0"/>
              <a:t> yêu thương </a:t>
            </a:r>
            <a:r>
              <a:rPr lang="vi-VN" sz="2400" dirty="0" err="1"/>
              <a:t>với</a:t>
            </a:r>
            <a:r>
              <a:rPr lang="vi-VN" sz="2400" dirty="0"/>
              <a:t> </a:t>
            </a:r>
            <a:r>
              <a:rPr lang="vi-VN" sz="2400" dirty="0" err="1"/>
              <a:t>loài</a:t>
            </a:r>
            <a:r>
              <a:rPr lang="vi-VN" sz="2400" dirty="0"/>
              <a:t> </a:t>
            </a:r>
            <a:r>
              <a:rPr lang="vi-VN" sz="2400" dirty="0" err="1"/>
              <a:t>vật</a:t>
            </a:r>
            <a:r>
              <a:rPr lang="vi-VN" sz="2400" dirty="0"/>
              <a:t>.</a:t>
            </a:r>
            <a:endParaRPr lang="en-US" sz="2400" dirty="0"/>
          </a:p>
        </p:txBody>
      </p:sp>
    </p:spTree>
    <p:extLst>
      <p:ext uri="{BB962C8B-B14F-4D97-AF65-F5344CB8AC3E}">
        <p14:creationId xmlns:p14="http://schemas.microsoft.com/office/powerpoint/2010/main" val="3305358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DA831-332E-7286-C823-B9A2BEF0A488}"/>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9CF89484-6C9B-6DBD-8767-F8B05ACA4F19}"/>
              </a:ext>
            </a:extLst>
          </p:cNvPr>
          <p:cNvGraphicFramePr>
            <a:graphicFrameLocks noGrp="1"/>
          </p:cNvGraphicFramePr>
          <p:nvPr>
            <p:ph idx="1"/>
            <p:extLst>
              <p:ext uri="{D42A27DB-BD31-4B8C-83A1-F6EECF244321}">
                <p14:modId xmlns:p14="http://schemas.microsoft.com/office/powerpoint/2010/main" val="839228705"/>
              </p:ext>
            </p:extLst>
          </p:nvPr>
        </p:nvGraphicFramePr>
        <p:xfrm>
          <a:off x="0" y="0"/>
          <a:ext cx="11499925" cy="7357164"/>
        </p:xfrm>
        <a:graphic>
          <a:graphicData uri="http://schemas.openxmlformats.org/drawingml/2006/table">
            <a:tbl>
              <a:tblPr/>
              <a:tblGrid>
                <a:gridCol w="6130071">
                  <a:extLst>
                    <a:ext uri="{9D8B030D-6E8A-4147-A177-3AD203B41FA5}">
                      <a16:colId xmlns:a16="http://schemas.microsoft.com/office/drawing/2014/main" val="3884306729"/>
                    </a:ext>
                  </a:extLst>
                </a:gridCol>
                <a:gridCol w="5369854">
                  <a:extLst>
                    <a:ext uri="{9D8B030D-6E8A-4147-A177-3AD203B41FA5}">
                      <a16:colId xmlns:a16="http://schemas.microsoft.com/office/drawing/2014/main" val="3913211007"/>
                    </a:ext>
                  </a:extLst>
                </a:gridCol>
              </a:tblGrid>
              <a:tr h="247967">
                <a:tc gridSpan="2">
                  <a:txBody>
                    <a:bodyPr/>
                    <a:lstStyle/>
                    <a:p>
                      <a:pPr algn="ctr" rtl="0" fontAlgn="t">
                        <a:spcBef>
                          <a:spcPts val="0"/>
                        </a:spcBef>
                        <a:spcAft>
                          <a:spcPts val="0"/>
                        </a:spcAft>
                      </a:pPr>
                      <a:r>
                        <a:rPr lang="en-US" sz="1400" b="1" i="0" u="none" strike="noStrike" dirty="0">
                          <a:solidFill>
                            <a:srgbClr val="002060"/>
                          </a:solidFill>
                          <a:effectLst/>
                          <a:latin typeface="Times New Roman" panose="02020603050405020304" pitchFamily="18" charset="0"/>
                        </a:rPr>
                        <a:t>2.1 </a:t>
                      </a:r>
                      <a:r>
                        <a:rPr lang="en-US" sz="1400" b="1" i="0" u="none" strike="noStrike" dirty="0" err="1">
                          <a:solidFill>
                            <a:srgbClr val="002060"/>
                          </a:solidFill>
                          <a:effectLst/>
                          <a:latin typeface="Times New Roman" panose="02020603050405020304" pitchFamily="18" charset="0"/>
                        </a:rPr>
                        <a:t>Giải</a:t>
                      </a:r>
                      <a:r>
                        <a:rPr lang="en-US" sz="1400" b="1" i="0" u="none" strike="noStrike" dirty="0">
                          <a:solidFill>
                            <a:srgbClr val="002060"/>
                          </a:solidFill>
                          <a:effectLst/>
                          <a:latin typeface="Times New Roman" panose="02020603050405020304" pitchFamily="18" charset="0"/>
                        </a:rPr>
                        <a:t> </a:t>
                      </a:r>
                      <a:r>
                        <a:rPr lang="en-US" sz="1400" b="1" i="0" u="none" strike="noStrike" dirty="0" err="1">
                          <a:solidFill>
                            <a:srgbClr val="002060"/>
                          </a:solidFill>
                          <a:effectLst/>
                          <a:latin typeface="Times New Roman" panose="02020603050405020304" pitchFamily="18" charset="0"/>
                        </a:rPr>
                        <a:t>cứu</a:t>
                      </a:r>
                      <a:r>
                        <a:rPr lang="en-US" sz="1400" b="1" i="0" u="none" strike="noStrike" dirty="0">
                          <a:solidFill>
                            <a:srgbClr val="002060"/>
                          </a:solidFill>
                          <a:effectLst/>
                          <a:latin typeface="Times New Roman" panose="02020603050405020304" pitchFamily="18" charset="0"/>
                        </a:rPr>
                        <a:t> </a:t>
                      </a:r>
                      <a:r>
                        <a:rPr lang="en-US" sz="1400" b="1" i="0" u="none" strike="noStrike" dirty="0" err="1">
                          <a:solidFill>
                            <a:srgbClr val="002060"/>
                          </a:solidFill>
                          <a:effectLst/>
                          <a:latin typeface="Times New Roman" panose="02020603050405020304" pitchFamily="18" charset="0"/>
                        </a:rPr>
                        <a:t>bầy</a:t>
                      </a:r>
                      <a:r>
                        <a:rPr lang="en-US" sz="1400" b="1" i="0" u="none" strike="noStrike" dirty="0">
                          <a:solidFill>
                            <a:srgbClr val="002060"/>
                          </a:solidFill>
                          <a:effectLst/>
                          <a:latin typeface="Times New Roman" panose="02020603050405020304" pitchFamily="18" charset="0"/>
                        </a:rPr>
                        <a:t> </a:t>
                      </a:r>
                      <a:r>
                        <a:rPr lang="en-US" sz="1400" b="1" i="0" u="none" strike="noStrike" dirty="0" err="1">
                          <a:solidFill>
                            <a:srgbClr val="002060"/>
                          </a:solidFill>
                          <a:effectLst/>
                          <a:latin typeface="Times New Roman" panose="02020603050405020304" pitchFamily="18" charset="0"/>
                        </a:rPr>
                        <a:t>chim</a:t>
                      </a:r>
                      <a:r>
                        <a:rPr lang="en-US" sz="1400" b="1" i="0" u="none" strike="noStrike" dirty="0">
                          <a:solidFill>
                            <a:srgbClr val="002060"/>
                          </a:solidFill>
                          <a:effectLst/>
                          <a:latin typeface="Times New Roman" panose="02020603050405020304" pitchFamily="18" charset="0"/>
                        </a:rPr>
                        <a:t> </a:t>
                      </a:r>
                      <a:r>
                        <a:rPr lang="en-US" sz="1400" b="1" i="0" u="none" strike="noStrike" dirty="0" err="1">
                          <a:solidFill>
                            <a:srgbClr val="002060"/>
                          </a:solidFill>
                          <a:effectLst/>
                          <a:latin typeface="Times New Roman" panose="02020603050405020304" pitchFamily="18" charset="0"/>
                        </a:rPr>
                        <a:t>chìa</a:t>
                      </a:r>
                      <a:r>
                        <a:rPr lang="en-US" sz="1400" b="1" i="0" u="none" strike="noStrike" dirty="0">
                          <a:solidFill>
                            <a:srgbClr val="002060"/>
                          </a:solidFill>
                          <a:effectLst/>
                          <a:latin typeface="Times New Roman" panose="02020603050405020304" pitchFamily="18" charset="0"/>
                        </a:rPr>
                        <a:t> </a:t>
                      </a:r>
                      <a:r>
                        <a:rPr lang="en-US" sz="1400" b="1" i="0" u="none" strike="noStrike" dirty="0" err="1">
                          <a:solidFill>
                            <a:srgbClr val="002060"/>
                          </a:solidFill>
                          <a:effectLst/>
                          <a:latin typeface="Times New Roman" panose="02020603050405020304" pitchFamily="18" charset="0"/>
                        </a:rPr>
                        <a:t>vôi</a:t>
                      </a:r>
                      <a:endParaRPr lang="en-US" sz="1400" dirty="0">
                        <a:effectLst/>
                      </a:endParaRPr>
                    </a:p>
                  </a:txBody>
                  <a:tcPr marL="34934" marR="34934" marT="17467" marB="1746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4472C4"/>
                    </a:solidFill>
                  </a:tcPr>
                </a:tc>
                <a:tc hMerge="1">
                  <a:txBody>
                    <a:bodyPr/>
                    <a:lstStyle/>
                    <a:p>
                      <a:endParaRPr lang="en-US"/>
                    </a:p>
                  </a:txBody>
                  <a:tcPr/>
                </a:tc>
                <a:extLst>
                  <a:ext uri="{0D108BD9-81ED-4DB2-BD59-A6C34878D82A}">
                    <a16:rowId xmlns:a16="http://schemas.microsoft.com/office/drawing/2014/main" val="102784662"/>
                  </a:ext>
                </a:extLst>
              </a:tr>
              <a:tr h="247967">
                <a:tc>
                  <a:txBody>
                    <a:bodyPr/>
                    <a:lstStyle/>
                    <a:p>
                      <a:pPr algn="ctr" rtl="0" fontAlgn="t">
                        <a:spcBef>
                          <a:spcPts val="0"/>
                        </a:spcBef>
                        <a:spcAft>
                          <a:spcPts val="0"/>
                        </a:spcAft>
                      </a:pPr>
                      <a:r>
                        <a:rPr lang="en-US" sz="1400" b="1" i="0" u="none" strike="noStrike" dirty="0" err="1">
                          <a:solidFill>
                            <a:srgbClr val="002060"/>
                          </a:solidFill>
                          <a:effectLst/>
                          <a:latin typeface="Times New Roman" panose="02020603050405020304" pitchFamily="18" charset="0"/>
                        </a:rPr>
                        <a:t>Lời</a:t>
                      </a:r>
                      <a:r>
                        <a:rPr lang="en-US" sz="1400" b="1" i="0" u="none" strike="noStrike" dirty="0">
                          <a:solidFill>
                            <a:srgbClr val="002060"/>
                          </a:solidFill>
                          <a:effectLst/>
                          <a:latin typeface="Times New Roman" panose="02020603050405020304" pitchFamily="18" charset="0"/>
                        </a:rPr>
                        <a:t> </a:t>
                      </a:r>
                      <a:r>
                        <a:rPr lang="en-US" sz="1400" b="1" i="0" u="none" strike="noStrike" dirty="0" err="1">
                          <a:solidFill>
                            <a:srgbClr val="002060"/>
                          </a:solidFill>
                          <a:effectLst/>
                          <a:latin typeface="Times New Roman" panose="02020603050405020304" pitchFamily="18" charset="0"/>
                        </a:rPr>
                        <a:t>của</a:t>
                      </a:r>
                      <a:r>
                        <a:rPr lang="en-US" sz="1400" b="1" i="0" u="none" strike="noStrike" dirty="0">
                          <a:solidFill>
                            <a:srgbClr val="002060"/>
                          </a:solidFill>
                          <a:effectLst/>
                          <a:latin typeface="Times New Roman" panose="02020603050405020304" pitchFamily="18" charset="0"/>
                        </a:rPr>
                        <a:t> </a:t>
                      </a:r>
                      <a:r>
                        <a:rPr lang="en-US" sz="1400" b="1" i="0" u="none" strike="noStrike" dirty="0" err="1">
                          <a:solidFill>
                            <a:srgbClr val="002060"/>
                          </a:solidFill>
                          <a:effectLst/>
                          <a:latin typeface="Times New Roman" panose="02020603050405020304" pitchFamily="18" charset="0"/>
                        </a:rPr>
                        <a:t>Mên</a:t>
                      </a:r>
                      <a:endParaRPr lang="en-US" sz="1400" dirty="0">
                        <a:effectLst/>
                      </a:endParaRPr>
                    </a:p>
                  </a:txBody>
                  <a:tcPr marL="34934" marR="34934" marT="17467" marB="1746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CDD4EA"/>
                    </a:solidFill>
                  </a:tcPr>
                </a:tc>
                <a:tc>
                  <a:txBody>
                    <a:bodyPr/>
                    <a:lstStyle/>
                    <a:p>
                      <a:pPr algn="ctr" rtl="0" fontAlgn="t">
                        <a:spcBef>
                          <a:spcPts val="0"/>
                        </a:spcBef>
                        <a:spcAft>
                          <a:spcPts val="0"/>
                        </a:spcAft>
                      </a:pPr>
                      <a:r>
                        <a:rPr lang="en-US" sz="1400" b="1" i="0" u="none" strike="noStrike">
                          <a:solidFill>
                            <a:srgbClr val="002060"/>
                          </a:solidFill>
                          <a:effectLst/>
                          <a:latin typeface="Times New Roman" panose="02020603050405020304" pitchFamily="18" charset="0"/>
                        </a:rPr>
                        <a:t>Lời của Mon</a:t>
                      </a:r>
                      <a:endParaRPr lang="en-US" sz="1400">
                        <a:effectLst/>
                      </a:endParaRPr>
                    </a:p>
                  </a:txBody>
                  <a:tcPr marL="34934" marR="34934" marT="17467" marB="1746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CDD4EA"/>
                    </a:solidFill>
                  </a:tcPr>
                </a:tc>
                <a:extLst>
                  <a:ext uri="{0D108BD9-81ED-4DB2-BD59-A6C34878D82A}">
                    <a16:rowId xmlns:a16="http://schemas.microsoft.com/office/drawing/2014/main" val="1089006316"/>
                  </a:ext>
                </a:extLst>
              </a:tr>
              <a:tr h="4387786">
                <a:tc>
                  <a:txBody>
                    <a:bodyPr/>
                    <a:lstStyle/>
                    <a:p>
                      <a:pPr rtl="0"/>
                      <a:br>
                        <a:rPr lang="en-US" sz="1000" dirty="0">
                          <a:effectLst/>
                        </a:rPr>
                      </a:br>
                      <a:br>
                        <a:rPr lang="en-US" sz="1000" dirty="0">
                          <a:effectLst/>
                        </a:rPr>
                      </a:br>
                      <a:r>
                        <a:rPr lang="vi-VN" sz="1800" b="0" i="0" u="none" strike="noStrike" kern="1200" dirty="0">
                          <a:solidFill>
                            <a:schemeClr val="tx1"/>
                          </a:solidFill>
                          <a:effectLst/>
                          <a:latin typeface="+mn-lt"/>
                          <a:ea typeface="+mn-ea"/>
                          <a:cs typeface="+mn-cs"/>
                        </a:rPr>
                        <a:t>- Anh </a:t>
                      </a:r>
                      <a:r>
                        <a:rPr lang="vi-VN" sz="1800" b="0" i="0" u="none" strike="noStrike" kern="1200" dirty="0" err="1">
                          <a:solidFill>
                            <a:schemeClr val="tx1"/>
                          </a:solidFill>
                          <a:effectLst/>
                          <a:latin typeface="+mn-lt"/>
                          <a:ea typeface="+mn-ea"/>
                          <a:cs typeface="+mn-cs"/>
                        </a:rPr>
                        <a:t>đã</a:t>
                      </a:r>
                      <a:r>
                        <a:rPr lang="vi-VN" sz="1800" b="0" i="0" u="none" strike="noStrike" kern="1200" dirty="0">
                          <a:solidFill>
                            <a:schemeClr val="tx1"/>
                          </a:solidFill>
                          <a:effectLst/>
                          <a:latin typeface="+mn-lt"/>
                          <a:ea typeface="+mn-ea"/>
                          <a:cs typeface="+mn-cs"/>
                        </a:rPr>
                        <a:t> </a:t>
                      </a:r>
                      <a:r>
                        <a:rPr lang="vi-VN" sz="1800" b="0" i="0" u="none" strike="noStrike" kern="1200" dirty="0" err="1">
                          <a:solidFill>
                            <a:schemeClr val="tx1"/>
                          </a:solidFill>
                          <a:effectLst/>
                          <a:latin typeface="+mn-lt"/>
                          <a:ea typeface="+mn-ea"/>
                          <a:cs typeface="+mn-cs"/>
                        </a:rPr>
                        <a:t>nhìn</a:t>
                      </a:r>
                      <a:r>
                        <a:rPr lang="vi-VN" sz="1800" b="0" i="0" u="none" strike="noStrike" kern="1200" dirty="0">
                          <a:solidFill>
                            <a:schemeClr val="tx1"/>
                          </a:solidFill>
                          <a:effectLst/>
                          <a:latin typeface="+mn-lt"/>
                          <a:ea typeface="+mn-ea"/>
                          <a:cs typeface="+mn-cs"/>
                        </a:rPr>
                        <a:t> </a:t>
                      </a:r>
                      <a:r>
                        <a:rPr lang="vi-VN" sz="1800" b="0" i="0" u="none" strike="noStrike" kern="1200" dirty="0" err="1">
                          <a:solidFill>
                            <a:schemeClr val="tx1"/>
                          </a:solidFill>
                          <a:effectLst/>
                          <a:latin typeface="+mn-lt"/>
                          <a:ea typeface="+mn-ea"/>
                          <a:cs typeface="+mn-cs"/>
                        </a:rPr>
                        <a:t>thấy</a:t>
                      </a:r>
                      <a:r>
                        <a:rPr lang="vi-VN" sz="1800" b="0" i="0" u="none" strike="noStrike" kern="1200" dirty="0">
                          <a:solidFill>
                            <a:schemeClr val="tx1"/>
                          </a:solidFill>
                          <a:effectLst/>
                          <a:latin typeface="+mn-lt"/>
                          <a:ea typeface="+mn-ea"/>
                          <a:cs typeface="+mn-cs"/>
                        </a:rPr>
                        <a:t> chim </a:t>
                      </a:r>
                      <a:r>
                        <a:rPr lang="vi-VN" sz="1800" b="0" i="0" u="none" strike="noStrike" kern="1200" dirty="0" err="1">
                          <a:solidFill>
                            <a:schemeClr val="tx1"/>
                          </a:solidFill>
                          <a:effectLst/>
                          <a:latin typeface="+mn-lt"/>
                          <a:ea typeface="+mn-ea"/>
                          <a:cs typeface="+mn-cs"/>
                        </a:rPr>
                        <a:t>chìa</a:t>
                      </a:r>
                      <a:r>
                        <a:rPr lang="vi-VN" sz="1800" b="0" i="0" u="none" strike="noStrike" kern="1200" dirty="0">
                          <a:solidFill>
                            <a:schemeClr val="tx1"/>
                          </a:solidFill>
                          <a:effectLst/>
                          <a:latin typeface="+mn-lt"/>
                          <a:ea typeface="+mn-ea"/>
                          <a:cs typeface="+mn-cs"/>
                        </a:rPr>
                        <a:t> vôi </a:t>
                      </a:r>
                      <a:r>
                        <a:rPr lang="vi-VN" sz="1800" b="0" i="0" u="none" strike="noStrike" kern="1200" dirty="0" err="1">
                          <a:solidFill>
                            <a:schemeClr val="tx1"/>
                          </a:solidFill>
                          <a:effectLst/>
                          <a:latin typeface="+mn-lt"/>
                          <a:ea typeface="+mn-ea"/>
                          <a:cs typeface="+mn-cs"/>
                        </a:rPr>
                        <a:t>nó</a:t>
                      </a:r>
                      <a:r>
                        <a:rPr lang="vi-VN" sz="1800" b="0" i="0" u="none" strike="noStrike" kern="1200" dirty="0">
                          <a:solidFill>
                            <a:schemeClr val="tx1"/>
                          </a:solidFill>
                          <a:effectLst/>
                          <a:latin typeface="+mn-lt"/>
                          <a:ea typeface="+mn-ea"/>
                          <a:cs typeface="+mn-cs"/>
                        </a:rPr>
                        <a:t> bay </a:t>
                      </a:r>
                      <a:r>
                        <a:rPr lang="vi-VN" sz="1800" b="0" i="0" u="none" strike="noStrike" kern="1200" dirty="0" err="1">
                          <a:solidFill>
                            <a:schemeClr val="tx1"/>
                          </a:solidFill>
                          <a:effectLst/>
                          <a:latin typeface="+mn-lt"/>
                          <a:ea typeface="+mn-ea"/>
                          <a:cs typeface="+mn-cs"/>
                        </a:rPr>
                        <a:t>từ</a:t>
                      </a:r>
                      <a:r>
                        <a:rPr lang="vi-VN" sz="1800" b="0" i="0" u="none" strike="noStrike" kern="1200" dirty="0">
                          <a:solidFill>
                            <a:schemeClr val="tx1"/>
                          </a:solidFill>
                          <a:effectLst/>
                          <a:latin typeface="+mn-lt"/>
                          <a:ea typeface="+mn-ea"/>
                          <a:cs typeface="+mn-cs"/>
                        </a:rPr>
                        <a:t> </a:t>
                      </a:r>
                      <a:r>
                        <a:rPr lang="vi-VN" sz="1800" b="0" i="0" u="none" strike="noStrike" kern="1200" dirty="0" err="1">
                          <a:solidFill>
                            <a:schemeClr val="tx1"/>
                          </a:solidFill>
                          <a:effectLst/>
                          <a:latin typeface="+mn-lt"/>
                          <a:ea typeface="+mn-ea"/>
                          <a:cs typeface="+mn-cs"/>
                        </a:rPr>
                        <a:t>bãi</a:t>
                      </a:r>
                      <a:r>
                        <a:rPr lang="vi-VN" sz="1800" b="0" i="0" u="none" strike="noStrike" kern="1200" dirty="0">
                          <a:solidFill>
                            <a:schemeClr val="tx1"/>
                          </a:solidFill>
                          <a:effectLst/>
                          <a:latin typeface="+mn-lt"/>
                          <a:ea typeface="+mn-ea"/>
                          <a:cs typeface="+mn-cs"/>
                        </a:rPr>
                        <a:t> </a:t>
                      </a:r>
                      <a:r>
                        <a:rPr lang="vi-VN" sz="1800" b="0" i="0" u="none" strike="noStrike" kern="1200" dirty="0" err="1">
                          <a:solidFill>
                            <a:schemeClr val="tx1"/>
                          </a:solidFill>
                          <a:effectLst/>
                          <a:latin typeface="+mn-lt"/>
                          <a:ea typeface="+mn-ea"/>
                          <a:cs typeface="+mn-cs"/>
                        </a:rPr>
                        <a:t>cát</a:t>
                      </a:r>
                      <a:r>
                        <a:rPr lang="vi-VN" sz="1800" b="0" i="0" u="none" strike="noStrike" kern="1200" dirty="0">
                          <a:solidFill>
                            <a:schemeClr val="tx1"/>
                          </a:solidFill>
                          <a:effectLst/>
                          <a:latin typeface="+mn-lt"/>
                          <a:ea typeface="+mn-ea"/>
                          <a:cs typeface="+mn-cs"/>
                        </a:rPr>
                        <a:t> </a:t>
                      </a:r>
                      <a:r>
                        <a:rPr lang="vi-VN" sz="1800" b="0" i="0" u="none" strike="noStrike" kern="1200" dirty="0" err="1">
                          <a:solidFill>
                            <a:schemeClr val="tx1"/>
                          </a:solidFill>
                          <a:effectLst/>
                          <a:latin typeface="+mn-lt"/>
                          <a:ea typeface="+mn-ea"/>
                          <a:cs typeface="+mn-cs"/>
                        </a:rPr>
                        <a:t>vào</a:t>
                      </a:r>
                      <a:r>
                        <a:rPr lang="vi-VN" sz="1800" b="0" i="0" u="none" strike="noStrike" kern="1200" dirty="0">
                          <a:solidFill>
                            <a:schemeClr val="tx1"/>
                          </a:solidFill>
                          <a:effectLst/>
                          <a:latin typeface="+mn-lt"/>
                          <a:ea typeface="+mn-ea"/>
                          <a:cs typeface="+mn-cs"/>
                        </a:rPr>
                        <a:t> </a:t>
                      </a:r>
                      <a:r>
                        <a:rPr lang="vi-VN" sz="1800" b="0" i="0" u="none" strike="noStrike" kern="1200" dirty="0" err="1">
                          <a:solidFill>
                            <a:schemeClr val="tx1"/>
                          </a:solidFill>
                          <a:effectLst/>
                          <a:latin typeface="+mn-lt"/>
                          <a:ea typeface="+mn-ea"/>
                          <a:cs typeface="+mn-cs"/>
                        </a:rPr>
                        <a:t>bờ</a:t>
                      </a:r>
                      <a:r>
                        <a:rPr lang="vi-VN" sz="1800" b="0" i="0" u="none" strike="noStrike" kern="1200" dirty="0">
                          <a:solidFill>
                            <a:schemeClr val="tx1"/>
                          </a:solidFill>
                          <a:effectLst/>
                          <a:latin typeface="+mn-lt"/>
                          <a:ea typeface="+mn-ea"/>
                          <a:cs typeface="+mn-cs"/>
                        </a:rPr>
                        <a:t> bao </a:t>
                      </a:r>
                      <a:r>
                        <a:rPr lang="vi-VN" sz="1800" b="0" i="0" u="none" strike="noStrike" kern="1200" dirty="0" err="1">
                          <a:solidFill>
                            <a:schemeClr val="tx1"/>
                          </a:solidFill>
                          <a:effectLst/>
                          <a:latin typeface="+mn-lt"/>
                          <a:ea typeface="+mn-ea"/>
                          <a:cs typeface="+mn-cs"/>
                        </a:rPr>
                        <a:t>giờ</a:t>
                      </a:r>
                      <a:r>
                        <a:rPr lang="vi-VN" sz="1800" b="0" i="0" u="none" strike="noStrike" kern="1200" dirty="0">
                          <a:solidFill>
                            <a:schemeClr val="tx1"/>
                          </a:solidFill>
                          <a:effectLst/>
                          <a:latin typeface="+mn-lt"/>
                          <a:ea typeface="+mn-ea"/>
                          <a:cs typeface="+mn-cs"/>
                        </a:rPr>
                        <a:t> chưa?</a:t>
                      </a:r>
                      <a:endParaRPr lang="vi-VN" sz="1000" b="0" dirty="0">
                        <a:effectLst/>
                      </a:endParaRPr>
                    </a:p>
                    <a:p>
                      <a:br>
                        <a:rPr lang="vi-VN" sz="1000" b="0" dirty="0">
                          <a:effectLst/>
                        </a:rPr>
                      </a:br>
                      <a:r>
                        <a:rPr lang="vi-VN" sz="1000" b="0" dirty="0">
                          <a:effectLst/>
                        </a:rPr>
                        <a:t>- </a:t>
                      </a:r>
                      <a:r>
                        <a:rPr lang="en-US" sz="1800" b="0" i="0" u="none" strike="noStrike" kern="1200" dirty="0" err="1">
                          <a:solidFill>
                            <a:schemeClr val="tx1"/>
                          </a:solidFill>
                          <a:effectLst/>
                          <a:latin typeface="+mn-lt"/>
                          <a:ea typeface="+mn-ea"/>
                          <a:cs typeface="+mn-cs"/>
                        </a:rPr>
                        <a:t>Tổ</a:t>
                      </a:r>
                      <a:r>
                        <a:rPr lang="en-US" sz="1800" b="0" i="0" u="none" strike="noStrike" kern="1200" dirty="0">
                          <a:solidFill>
                            <a:schemeClr val="tx1"/>
                          </a:solidFill>
                          <a:effectLst/>
                          <a:latin typeface="+mn-lt"/>
                          <a:ea typeface="+mn-ea"/>
                          <a:cs typeface="+mn-cs"/>
                        </a:rPr>
                        <a:t> </a:t>
                      </a:r>
                      <a:r>
                        <a:rPr lang="en-US" sz="1800" b="0" i="0" u="none" strike="noStrike" kern="1200" dirty="0" err="1">
                          <a:solidFill>
                            <a:schemeClr val="tx1"/>
                          </a:solidFill>
                          <a:effectLst/>
                          <a:latin typeface="+mn-lt"/>
                          <a:ea typeface="+mn-ea"/>
                          <a:cs typeface="+mn-cs"/>
                        </a:rPr>
                        <a:t>chim</a:t>
                      </a:r>
                      <a:r>
                        <a:rPr lang="vi-VN" sz="1800" b="0" i="0" u="none" strike="noStrike" kern="1200" dirty="0">
                          <a:solidFill>
                            <a:schemeClr val="tx1"/>
                          </a:solidFill>
                          <a:effectLst/>
                          <a:latin typeface="+mn-lt"/>
                          <a:ea typeface="+mn-ea"/>
                          <a:cs typeface="+mn-cs"/>
                        </a:rPr>
                        <a:t> sẽ bị chìm mất.</a:t>
                      </a:r>
                    </a:p>
                    <a:p>
                      <a:pPr marL="285750" indent="-285750">
                        <a:buFontTx/>
                        <a:buChar char="-"/>
                      </a:pPr>
                      <a:r>
                        <a:rPr lang="vi-VN" sz="1800" b="0" i="0" u="none" strike="noStrike" kern="1200" dirty="0">
                          <a:solidFill>
                            <a:schemeClr val="tx1"/>
                          </a:solidFill>
                          <a:effectLst/>
                          <a:latin typeface="+mn-lt"/>
                          <a:ea typeface="+mn-ea"/>
                          <a:cs typeface="+mn-cs"/>
                        </a:rPr>
                        <a:t>Hay </a:t>
                      </a:r>
                      <a:r>
                        <a:rPr lang="vi-VN" sz="1800" b="0" i="0" u="none" strike="noStrike" kern="1200" dirty="0" err="1">
                          <a:solidFill>
                            <a:schemeClr val="tx1"/>
                          </a:solidFill>
                          <a:effectLst/>
                          <a:latin typeface="+mn-lt"/>
                          <a:ea typeface="+mn-ea"/>
                          <a:cs typeface="+mn-cs"/>
                        </a:rPr>
                        <a:t>mình</a:t>
                      </a:r>
                      <a:r>
                        <a:rPr lang="vi-VN" sz="1800" b="0" i="0" u="none" strike="noStrike" kern="1200" dirty="0">
                          <a:solidFill>
                            <a:schemeClr val="tx1"/>
                          </a:solidFill>
                          <a:effectLst/>
                          <a:latin typeface="+mn-lt"/>
                          <a:ea typeface="+mn-ea"/>
                          <a:cs typeface="+mn-cs"/>
                        </a:rPr>
                        <a:t> mang </a:t>
                      </a:r>
                      <a:r>
                        <a:rPr lang="vi-VN" sz="1800" b="0" i="0" u="none" strike="noStrike" kern="1200" dirty="0" err="1">
                          <a:solidFill>
                            <a:schemeClr val="tx1"/>
                          </a:solidFill>
                          <a:effectLst/>
                          <a:latin typeface="+mn-lt"/>
                          <a:ea typeface="+mn-ea"/>
                          <a:cs typeface="+mn-cs"/>
                        </a:rPr>
                        <a:t>chúng</a:t>
                      </a:r>
                      <a:r>
                        <a:rPr lang="vi-VN" sz="1800" b="0" i="0" u="none" strike="noStrike" kern="1200" dirty="0">
                          <a:solidFill>
                            <a:schemeClr val="tx1"/>
                          </a:solidFill>
                          <a:effectLst/>
                          <a:latin typeface="+mn-lt"/>
                          <a:ea typeface="+mn-ea"/>
                          <a:cs typeface="+mn-cs"/>
                        </a:rPr>
                        <a:t> </a:t>
                      </a:r>
                      <a:r>
                        <a:rPr lang="vi-VN" sz="1800" b="0" i="0" u="none" strike="noStrike" kern="1200" dirty="0" err="1">
                          <a:solidFill>
                            <a:schemeClr val="tx1"/>
                          </a:solidFill>
                          <a:effectLst/>
                          <a:latin typeface="+mn-lt"/>
                          <a:ea typeface="+mn-ea"/>
                          <a:cs typeface="+mn-cs"/>
                        </a:rPr>
                        <a:t>nó</a:t>
                      </a:r>
                      <a:r>
                        <a:rPr lang="vi-VN" sz="1800" b="0" i="0" u="none" strike="noStrike" kern="1200" dirty="0">
                          <a:solidFill>
                            <a:schemeClr val="tx1"/>
                          </a:solidFill>
                          <a:effectLst/>
                          <a:latin typeface="+mn-lt"/>
                          <a:ea typeface="+mn-ea"/>
                          <a:cs typeface="+mn-cs"/>
                        </a:rPr>
                        <a:t> </a:t>
                      </a:r>
                      <a:r>
                        <a:rPr lang="vi-VN" sz="1800" b="0" i="0" u="none" strike="noStrike" kern="1200" dirty="0" err="1">
                          <a:solidFill>
                            <a:schemeClr val="tx1"/>
                          </a:solidFill>
                          <a:effectLst/>
                          <a:latin typeface="+mn-lt"/>
                          <a:ea typeface="+mn-ea"/>
                          <a:cs typeface="+mn-cs"/>
                        </a:rPr>
                        <a:t>vào</a:t>
                      </a:r>
                      <a:r>
                        <a:rPr lang="vi-VN" sz="1800" b="0" i="0" u="none" strike="noStrike" kern="1200" dirty="0">
                          <a:solidFill>
                            <a:schemeClr val="tx1"/>
                          </a:solidFill>
                          <a:effectLst/>
                          <a:latin typeface="+mn-lt"/>
                          <a:ea typeface="+mn-ea"/>
                          <a:cs typeface="+mn-cs"/>
                        </a:rPr>
                        <a:t> </a:t>
                      </a:r>
                      <a:r>
                        <a:rPr lang="vi-VN" sz="1800" b="0" i="0" u="none" strike="noStrike" kern="1200" dirty="0" err="1">
                          <a:solidFill>
                            <a:schemeClr val="tx1"/>
                          </a:solidFill>
                          <a:effectLst/>
                          <a:latin typeface="+mn-lt"/>
                          <a:ea typeface="+mn-ea"/>
                          <a:cs typeface="+mn-cs"/>
                        </a:rPr>
                        <a:t>bờ</a:t>
                      </a:r>
                      <a:r>
                        <a:rPr lang="vi-VN" sz="1800" b="0" i="0" u="none" strike="noStrike" kern="1200" dirty="0">
                          <a:solidFill>
                            <a:schemeClr val="tx1"/>
                          </a:solidFill>
                          <a:effectLst/>
                          <a:latin typeface="+mn-lt"/>
                          <a:ea typeface="+mn-ea"/>
                          <a:cs typeface="+mn-cs"/>
                        </a:rPr>
                        <a:t>………?</a:t>
                      </a:r>
                      <a:r>
                        <a:rPr lang="en-US" sz="1800" b="0" i="0" u="none" strike="noStrike" kern="1200" dirty="0">
                          <a:solidFill>
                            <a:schemeClr val="tx1"/>
                          </a:solidFill>
                          <a:effectLst/>
                          <a:latin typeface="+mn-lt"/>
                          <a:ea typeface="+mn-ea"/>
                          <a:cs typeface="+mn-cs"/>
                        </a:rPr>
                        <a:t> </a:t>
                      </a:r>
                      <a:br>
                        <a:rPr lang="en-US" sz="1000" dirty="0">
                          <a:effectLst/>
                        </a:rPr>
                      </a:br>
                      <a:br>
                        <a:rPr lang="en-US" sz="1000" dirty="0">
                          <a:effectLst/>
                        </a:rPr>
                      </a:br>
                      <a:r>
                        <a:rPr lang="vi-VN" sz="1000" dirty="0">
                          <a:effectLst/>
                        </a:rPr>
                        <a:t> - </a:t>
                      </a:r>
                      <a:r>
                        <a:rPr lang="vi-VN" sz="1800" dirty="0">
                          <a:effectLst/>
                        </a:rPr>
                        <a:t>Tổ chim ngập mất hay mình mang chúng nó vào bờ anh ạ…..?</a:t>
                      </a:r>
                    </a:p>
                    <a:p>
                      <a:pPr marL="285750" indent="-285750">
                        <a:buFontTx/>
                        <a:buChar char="-"/>
                      </a:pPr>
                      <a:r>
                        <a:rPr lang="vi-VN" sz="1800" dirty="0">
                          <a:effectLst/>
                        </a:rPr>
                        <a:t>Vâng </a:t>
                      </a:r>
                      <a:r>
                        <a:rPr lang="vi-VN" sz="1800" dirty="0" err="1">
                          <a:effectLst/>
                        </a:rPr>
                        <a:t>cứ</a:t>
                      </a:r>
                      <a:r>
                        <a:rPr lang="vi-VN" sz="1800" dirty="0">
                          <a:effectLst/>
                        </a:rPr>
                        <a:t> </a:t>
                      </a:r>
                      <a:r>
                        <a:rPr lang="vi-VN" sz="1800" dirty="0" err="1">
                          <a:effectLst/>
                        </a:rPr>
                        <a:t>lấy</a:t>
                      </a:r>
                      <a:r>
                        <a:rPr lang="vi-VN" sz="1800" dirty="0">
                          <a:effectLst/>
                        </a:rPr>
                        <a:t> </a:t>
                      </a:r>
                      <a:r>
                        <a:rPr lang="vi-VN" sz="1800" dirty="0" err="1">
                          <a:effectLst/>
                        </a:rPr>
                        <a:t>đò</a:t>
                      </a:r>
                      <a:r>
                        <a:rPr lang="vi-VN" sz="1800" dirty="0">
                          <a:effectLst/>
                        </a:rPr>
                        <a:t> ông </a:t>
                      </a:r>
                      <a:r>
                        <a:rPr lang="vi-VN" sz="1800" dirty="0" err="1">
                          <a:effectLst/>
                        </a:rPr>
                        <a:t>Hảo</a:t>
                      </a:r>
                      <a:r>
                        <a:rPr lang="vi-VN" sz="1800" dirty="0">
                          <a:effectLst/>
                        </a:rPr>
                        <a:t> </a:t>
                      </a:r>
                      <a:r>
                        <a:rPr lang="vi-VN" sz="1800" dirty="0" err="1">
                          <a:effectLst/>
                        </a:rPr>
                        <a:t>mà</a:t>
                      </a:r>
                      <a:r>
                        <a:rPr lang="vi-VN" sz="1800" dirty="0">
                          <a:effectLst/>
                        </a:rPr>
                        <a:t> đi.</a:t>
                      </a:r>
                      <a:br>
                        <a:rPr lang="en-US" sz="1800" dirty="0">
                          <a:effectLst/>
                        </a:rPr>
                      </a:br>
                      <a:br>
                        <a:rPr lang="en-US" sz="1800" dirty="0">
                          <a:effectLst/>
                        </a:rPr>
                      </a:br>
                      <a:br>
                        <a:rPr lang="en-US" sz="1000" dirty="0">
                          <a:effectLst/>
                        </a:rPr>
                      </a:br>
                      <a:endParaRPr lang="en-US" sz="1000" dirty="0">
                        <a:effectLst/>
                      </a:endParaRPr>
                    </a:p>
                  </a:txBody>
                  <a:tcPr marL="34934" marR="34934" marT="17467" marB="1746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E8EBF5"/>
                    </a:solidFill>
                  </a:tcPr>
                </a:tc>
                <a:tc>
                  <a:txBody>
                    <a:bodyPr/>
                    <a:lstStyle/>
                    <a:p>
                      <a:pPr fontAlgn="t"/>
                      <a:br>
                        <a:rPr lang="en-US" sz="1400" dirty="0">
                          <a:effectLst/>
                        </a:rPr>
                      </a:br>
                      <a:br>
                        <a:rPr lang="en-US" sz="1400" dirty="0">
                          <a:effectLst/>
                        </a:rPr>
                      </a:br>
                      <a:r>
                        <a:rPr lang="vi-VN" sz="1800" dirty="0">
                          <a:effectLst/>
                        </a:rPr>
                        <a:t>- Chưa.</a:t>
                      </a:r>
                    </a:p>
                    <a:p>
                      <a:pPr marL="285750" indent="-285750" fontAlgn="t">
                        <a:buFontTx/>
                        <a:buChar char="-"/>
                      </a:pPr>
                      <a:r>
                        <a:rPr lang="vi-VN" sz="1800" dirty="0" err="1">
                          <a:effectLst/>
                        </a:rPr>
                        <a:t>Thế</a:t>
                      </a:r>
                      <a:r>
                        <a:rPr lang="vi-VN" sz="1800" dirty="0">
                          <a:effectLst/>
                        </a:rPr>
                        <a:t> </a:t>
                      </a:r>
                      <a:r>
                        <a:rPr lang="vi-VN" sz="1800" dirty="0" err="1">
                          <a:effectLst/>
                        </a:rPr>
                        <a:t>làm</a:t>
                      </a:r>
                      <a:r>
                        <a:rPr lang="vi-VN" sz="1800" dirty="0">
                          <a:effectLst/>
                        </a:rPr>
                        <a:t> </a:t>
                      </a:r>
                      <a:r>
                        <a:rPr lang="vi-VN" sz="1800" dirty="0" err="1">
                          <a:effectLst/>
                        </a:rPr>
                        <a:t>thế</a:t>
                      </a:r>
                      <a:r>
                        <a:rPr lang="vi-VN" sz="1800" dirty="0">
                          <a:effectLst/>
                        </a:rPr>
                        <a:t> </a:t>
                      </a:r>
                      <a:r>
                        <a:rPr lang="vi-VN" sz="1800" dirty="0" err="1">
                          <a:effectLst/>
                        </a:rPr>
                        <a:t>nào</a:t>
                      </a:r>
                      <a:r>
                        <a:rPr lang="vi-VN" sz="1800" dirty="0">
                          <a:effectLst/>
                        </a:rPr>
                        <a:t> bây </a:t>
                      </a:r>
                      <a:r>
                        <a:rPr lang="vi-VN" sz="1800" dirty="0" err="1">
                          <a:effectLst/>
                        </a:rPr>
                        <a:t>giờ</a:t>
                      </a:r>
                      <a:r>
                        <a:rPr lang="vi-VN" sz="1800" dirty="0">
                          <a:effectLst/>
                        </a:rPr>
                        <a:t>?</a:t>
                      </a:r>
                    </a:p>
                    <a:p>
                      <a:pPr marL="285750" indent="-285750" fontAlgn="t">
                        <a:buFontTx/>
                        <a:buChar char="-"/>
                      </a:pPr>
                      <a:r>
                        <a:rPr lang="vi-VN" sz="1800" dirty="0">
                          <a:effectLst/>
                        </a:rPr>
                        <a:t>Bây </a:t>
                      </a:r>
                      <a:r>
                        <a:rPr lang="vi-VN" sz="1800" dirty="0" err="1">
                          <a:effectLst/>
                        </a:rPr>
                        <a:t>giờ</a:t>
                      </a:r>
                      <a:r>
                        <a:rPr lang="vi-VN" sz="1800" dirty="0">
                          <a:effectLst/>
                        </a:rPr>
                        <a:t> </a:t>
                      </a:r>
                      <a:r>
                        <a:rPr lang="vi-VN" sz="1800" dirty="0" err="1">
                          <a:effectLst/>
                        </a:rPr>
                        <a:t>nước</a:t>
                      </a:r>
                      <a:r>
                        <a:rPr lang="vi-VN" sz="1800" dirty="0">
                          <a:effectLst/>
                        </a:rPr>
                        <a:t> to </a:t>
                      </a:r>
                      <a:r>
                        <a:rPr lang="vi-VN" sz="1800" dirty="0" err="1">
                          <a:effectLst/>
                        </a:rPr>
                        <a:t>lắm</a:t>
                      </a:r>
                      <a:r>
                        <a:rPr lang="vi-VN" sz="1800" dirty="0">
                          <a:effectLst/>
                        </a:rPr>
                        <a:t>. </a:t>
                      </a:r>
                      <a:r>
                        <a:rPr lang="vi-VN" sz="1800" dirty="0" err="1">
                          <a:effectLst/>
                        </a:rPr>
                        <a:t>Làm</a:t>
                      </a:r>
                      <a:r>
                        <a:rPr lang="vi-VN" sz="1800" dirty="0">
                          <a:effectLst/>
                        </a:rPr>
                        <a:t> sao </a:t>
                      </a:r>
                      <a:r>
                        <a:rPr lang="vi-VN" sz="1800" dirty="0" err="1">
                          <a:effectLst/>
                        </a:rPr>
                        <a:t>mà</a:t>
                      </a:r>
                      <a:r>
                        <a:rPr lang="vi-VN" sz="1800" dirty="0">
                          <a:effectLst/>
                        </a:rPr>
                        <a:t> </a:t>
                      </a:r>
                      <a:r>
                        <a:rPr lang="vi-VN" sz="1800" dirty="0" err="1">
                          <a:effectLst/>
                        </a:rPr>
                        <a:t>lội</a:t>
                      </a:r>
                      <a:r>
                        <a:rPr lang="vi-VN" sz="1800" dirty="0">
                          <a:effectLst/>
                        </a:rPr>
                        <a:t> ra </a:t>
                      </a:r>
                      <a:r>
                        <a:rPr lang="vi-VN" sz="1800" dirty="0" err="1">
                          <a:effectLst/>
                        </a:rPr>
                        <a:t>đấy</a:t>
                      </a:r>
                      <a:r>
                        <a:rPr lang="vi-VN" sz="1800" dirty="0">
                          <a:effectLst/>
                        </a:rPr>
                        <a:t> </a:t>
                      </a:r>
                      <a:r>
                        <a:rPr lang="vi-VN" sz="1800" dirty="0" err="1">
                          <a:effectLst/>
                        </a:rPr>
                        <a:t>được</a:t>
                      </a:r>
                      <a:r>
                        <a:rPr lang="vi-VN" sz="1800" dirty="0">
                          <a:effectLst/>
                        </a:rPr>
                        <a:t> bây </a:t>
                      </a:r>
                      <a:r>
                        <a:rPr lang="vi-VN" sz="1800" dirty="0" err="1">
                          <a:effectLst/>
                        </a:rPr>
                        <a:t>giờ</a:t>
                      </a:r>
                      <a:br>
                        <a:rPr lang="en-US" sz="1800" dirty="0">
                          <a:effectLst/>
                        </a:rPr>
                      </a:br>
                      <a:br>
                        <a:rPr lang="en-US" sz="1400" dirty="0">
                          <a:effectLst/>
                        </a:rPr>
                      </a:br>
                      <a:r>
                        <a:rPr lang="vi-VN" sz="1800" dirty="0">
                          <a:effectLst/>
                        </a:rPr>
                        <a:t>- Đi bây </a:t>
                      </a:r>
                      <a:r>
                        <a:rPr lang="vi-VN" sz="1800" dirty="0" err="1">
                          <a:effectLst/>
                        </a:rPr>
                        <a:t>giờ</a:t>
                      </a:r>
                      <a:r>
                        <a:rPr lang="vi-VN" sz="1800" dirty="0">
                          <a:effectLst/>
                        </a:rPr>
                        <a:t> à?</a:t>
                      </a:r>
                      <a:br>
                        <a:rPr lang="en-US" sz="1800" dirty="0">
                          <a:effectLst/>
                        </a:rPr>
                      </a:br>
                      <a:br>
                        <a:rPr lang="en-US" sz="1400" dirty="0">
                          <a:effectLst/>
                        </a:rPr>
                      </a:br>
                      <a:br>
                        <a:rPr lang="en-US" sz="1400" dirty="0">
                          <a:effectLst/>
                        </a:rPr>
                      </a:br>
                      <a:br>
                        <a:rPr lang="en-US" sz="1400" dirty="0">
                          <a:effectLst/>
                        </a:rPr>
                      </a:br>
                      <a:br>
                        <a:rPr lang="en-US" sz="1400" dirty="0">
                          <a:effectLst/>
                        </a:rPr>
                      </a:br>
                      <a:br>
                        <a:rPr lang="en-US" sz="1400" dirty="0">
                          <a:effectLst/>
                        </a:rPr>
                      </a:br>
                      <a:br>
                        <a:rPr lang="en-US" sz="1400" dirty="0">
                          <a:effectLst/>
                        </a:rPr>
                      </a:br>
                      <a:br>
                        <a:rPr lang="en-US" sz="1400" dirty="0">
                          <a:effectLst/>
                        </a:rPr>
                      </a:br>
                      <a:br>
                        <a:rPr lang="en-US" sz="1400" dirty="0">
                          <a:effectLst/>
                        </a:rPr>
                      </a:br>
                      <a:br>
                        <a:rPr lang="en-US" sz="1400" dirty="0">
                          <a:effectLst/>
                        </a:rPr>
                      </a:br>
                      <a:br>
                        <a:rPr lang="en-US" sz="1400" dirty="0">
                          <a:effectLst/>
                        </a:rPr>
                      </a:br>
                      <a:endParaRPr lang="en-US" sz="1400" dirty="0">
                        <a:effectLst/>
                      </a:endParaRPr>
                    </a:p>
                  </a:txBody>
                  <a:tcPr marL="34934" marR="34934" marT="17467" marB="1746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E8EBF5"/>
                    </a:solidFill>
                  </a:tcPr>
                </a:tc>
                <a:extLst>
                  <a:ext uri="{0D108BD9-81ED-4DB2-BD59-A6C34878D82A}">
                    <a16:rowId xmlns:a16="http://schemas.microsoft.com/office/drawing/2014/main" val="735657048"/>
                  </a:ext>
                </a:extLst>
              </a:tr>
              <a:tr h="1100282">
                <a:tc gridSpan="2">
                  <a:txBody>
                    <a:bodyPr/>
                    <a:lstStyle/>
                    <a:p>
                      <a:pPr fontAlgn="t"/>
                      <a:br>
                        <a:rPr lang="en-US" sz="1000" dirty="0">
                          <a:effectLst/>
                        </a:rPr>
                      </a:br>
                      <a:r>
                        <a:rPr lang="vi-VN" sz="1000" dirty="0">
                          <a:effectLst/>
                        </a:rPr>
                        <a:t>- </a:t>
                      </a:r>
                      <a:r>
                        <a:rPr lang="vi-VN" sz="2000" dirty="0" err="1">
                          <a:effectLst/>
                        </a:rPr>
                        <a:t>Nghệ</a:t>
                      </a:r>
                      <a:r>
                        <a:rPr lang="vi-VN" sz="2000" dirty="0">
                          <a:effectLst/>
                        </a:rPr>
                        <a:t> </a:t>
                      </a:r>
                      <a:r>
                        <a:rPr lang="vi-VN" sz="2000" dirty="0" err="1">
                          <a:effectLst/>
                        </a:rPr>
                        <a:t>thuật</a:t>
                      </a:r>
                      <a:r>
                        <a:rPr lang="vi-VN" sz="2000" dirty="0">
                          <a:effectLst/>
                        </a:rPr>
                        <a:t>: </a:t>
                      </a:r>
                      <a:r>
                        <a:rPr lang="vi-VN" sz="2000" dirty="0" err="1">
                          <a:effectLst/>
                        </a:rPr>
                        <a:t>sử</a:t>
                      </a:r>
                      <a:r>
                        <a:rPr lang="vi-VN" sz="2000" dirty="0">
                          <a:effectLst/>
                        </a:rPr>
                        <a:t> </a:t>
                      </a:r>
                      <a:r>
                        <a:rPr lang="vi-VN" sz="2000" dirty="0" err="1">
                          <a:effectLst/>
                        </a:rPr>
                        <a:t>dụng</a:t>
                      </a:r>
                      <a:r>
                        <a:rPr lang="vi-VN" sz="2000" dirty="0">
                          <a:effectLst/>
                        </a:rPr>
                        <a:t> ngôn </a:t>
                      </a:r>
                      <a:r>
                        <a:rPr lang="vi-VN" sz="2000" dirty="0" err="1">
                          <a:effectLst/>
                        </a:rPr>
                        <a:t>ngữ</a:t>
                      </a:r>
                      <a:r>
                        <a:rPr lang="vi-VN" sz="2000" dirty="0">
                          <a:effectLst/>
                        </a:rPr>
                        <a:t> </a:t>
                      </a:r>
                      <a:r>
                        <a:rPr lang="vi-VN" sz="2000" dirty="0" err="1">
                          <a:effectLst/>
                        </a:rPr>
                        <a:t>đối</a:t>
                      </a:r>
                      <a:r>
                        <a:rPr lang="vi-VN" sz="2000" dirty="0">
                          <a:effectLst/>
                        </a:rPr>
                        <a:t> </a:t>
                      </a:r>
                      <a:r>
                        <a:rPr lang="vi-VN" sz="2000" dirty="0" err="1">
                          <a:effectLst/>
                        </a:rPr>
                        <a:t>thoại</a:t>
                      </a:r>
                      <a:r>
                        <a:rPr lang="vi-VN" sz="2000" dirty="0">
                          <a:effectLst/>
                        </a:rPr>
                        <a:t>.</a:t>
                      </a:r>
                    </a:p>
                    <a:p>
                      <a:pPr fontAlgn="t"/>
                      <a:r>
                        <a:rPr lang="vi-VN" sz="2000" dirty="0">
                          <a:effectLst/>
                        </a:rPr>
                        <a:t>- </a:t>
                      </a:r>
                      <a:r>
                        <a:rPr lang="vi-VN" sz="2000" dirty="0" err="1">
                          <a:effectLst/>
                        </a:rPr>
                        <a:t>Thể</a:t>
                      </a:r>
                      <a:r>
                        <a:rPr lang="vi-VN" sz="2000" dirty="0">
                          <a:effectLst/>
                        </a:rPr>
                        <a:t> </a:t>
                      </a:r>
                      <a:r>
                        <a:rPr lang="vi-VN" sz="2000" dirty="0" err="1">
                          <a:effectLst/>
                        </a:rPr>
                        <a:t>hiện</a:t>
                      </a:r>
                      <a:r>
                        <a:rPr lang="vi-VN" sz="2000" dirty="0">
                          <a:effectLst/>
                        </a:rPr>
                        <a:t> </a:t>
                      </a:r>
                      <a:r>
                        <a:rPr lang="vi-VN" sz="2000" dirty="0" err="1">
                          <a:effectLst/>
                        </a:rPr>
                        <a:t>quyết</a:t>
                      </a:r>
                      <a:r>
                        <a:rPr lang="vi-VN" sz="2000" dirty="0">
                          <a:effectLst/>
                        </a:rPr>
                        <a:t> tâm </a:t>
                      </a:r>
                      <a:r>
                        <a:rPr lang="vi-VN" sz="2000" dirty="0" err="1">
                          <a:effectLst/>
                        </a:rPr>
                        <a:t>giải</a:t>
                      </a:r>
                      <a:r>
                        <a:rPr lang="vi-VN" sz="2000" dirty="0">
                          <a:effectLst/>
                        </a:rPr>
                        <a:t> </a:t>
                      </a:r>
                      <a:r>
                        <a:rPr lang="vi-VN" sz="2000" dirty="0" err="1">
                          <a:effectLst/>
                        </a:rPr>
                        <a:t>cứu</a:t>
                      </a:r>
                      <a:r>
                        <a:rPr lang="vi-VN" sz="2000" dirty="0">
                          <a:effectLst/>
                        </a:rPr>
                        <a:t> </a:t>
                      </a:r>
                      <a:r>
                        <a:rPr lang="vi-VN" sz="2000" dirty="0" err="1">
                          <a:effectLst/>
                        </a:rPr>
                        <a:t>bầy</a:t>
                      </a:r>
                      <a:r>
                        <a:rPr lang="vi-VN" sz="2000" dirty="0">
                          <a:effectLst/>
                        </a:rPr>
                        <a:t> chim </a:t>
                      </a:r>
                      <a:r>
                        <a:rPr lang="vi-VN" sz="2000" dirty="0" err="1">
                          <a:effectLst/>
                        </a:rPr>
                        <a:t>chìa</a:t>
                      </a:r>
                      <a:r>
                        <a:rPr lang="vi-VN" sz="2000" dirty="0">
                          <a:effectLst/>
                        </a:rPr>
                        <a:t> vôi </a:t>
                      </a:r>
                      <a:r>
                        <a:rPr lang="vi-VN" sz="2000" dirty="0" err="1">
                          <a:effectLst/>
                        </a:rPr>
                        <a:t>của</a:t>
                      </a:r>
                      <a:r>
                        <a:rPr lang="vi-VN" sz="2000" dirty="0">
                          <a:effectLst/>
                        </a:rPr>
                        <a:t> 2 </a:t>
                      </a:r>
                      <a:r>
                        <a:rPr lang="vi-VN" sz="2000" dirty="0" err="1">
                          <a:effectLst/>
                        </a:rPr>
                        <a:t>đứa</a:t>
                      </a:r>
                      <a:r>
                        <a:rPr lang="vi-VN" sz="2000" dirty="0">
                          <a:effectLst/>
                        </a:rPr>
                        <a:t> </a:t>
                      </a:r>
                      <a:r>
                        <a:rPr lang="vi-VN" sz="2000" dirty="0" err="1">
                          <a:effectLst/>
                        </a:rPr>
                        <a:t>trẻ</a:t>
                      </a:r>
                      <a:r>
                        <a:rPr lang="vi-VN" sz="2000" dirty="0">
                          <a:effectLst/>
                        </a:rPr>
                        <a:t>.</a:t>
                      </a:r>
                      <a:br>
                        <a:rPr lang="en-US" sz="2000" dirty="0">
                          <a:effectLst/>
                        </a:rPr>
                      </a:br>
                      <a:endParaRPr lang="en-US" sz="2000" dirty="0">
                        <a:effectLst/>
                      </a:endParaRPr>
                    </a:p>
                  </a:txBody>
                  <a:tcPr marL="34934" marR="34934" marT="17467" marB="1746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CDD4EA"/>
                    </a:solidFill>
                  </a:tcPr>
                </a:tc>
                <a:tc hMerge="1">
                  <a:txBody>
                    <a:bodyPr/>
                    <a:lstStyle/>
                    <a:p>
                      <a:endParaRPr lang="en-US"/>
                    </a:p>
                  </a:txBody>
                  <a:tcPr/>
                </a:tc>
                <a:extLst>
                  <a:ext uri="{0D108BD9-81ED-4DB2-BD59-A6C34878D82A}">
                    <a16:rowId xmlns:a16="http://schemas.microsoft.com/office/drawing/2014/main" val="3006651791"/>
                  </a:ext>
                </a:extLst>
              </a:tr>
              <a:tr h="171868">
                <a:tc gridSpan="2">
                  <a:txBody>
                    <a:bodyPr/>
                    <a:lstStyle/>
                    <a:p>
                      <a:pPr algn="ctr" rtl="0" fontAlgn="t">
                        <a:spcBef>
                          <a:spcPts val="0"/>
                        </a:spcBef>
                        <a:spcAft>
                          <a:spcPts val="0"/>
                        </a:spcAft>
                      </a:pPr>
                      <a:r>
                        <a:rPr lang="pt-BR" sz="900" b="1" i="0" u="none" strike="noStrike">
                          <a:solidFill>
                            <a:srgbClr val="002060"/>
                          </a:solidFill>
                          <a:effectLst/>
                          <a:latin typeface="Times New Roman" panose="02020603050405020304" pitchFamily="18" charset="0"/>
                        </a:rPr>
                        <a:t>2.2 Giải cứu cá bống</a:t>
                      </a:r>
                      <a:endParaRPr lang="pt-BR" sz="1000">
                        <a:effectLst/>
                      </a:endParaRPr>
                    </a:p>
                  </a:txBody>
                  <a:tcPr marL="34934" marR="34934" marT="17467" marB="1746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E8EBF5"/>
                    </a:solidFill>
                  </a:tcPr>
                </a:tc>
                <a:tc hMerge="1">
                  <a:txBody>
                    <a:bodyPr/>
                    <a:lstStyle/>
                    <a:p>
                      <a:endParaRPr lang="en-US"/>
                    </a:p>
                  </a:txBody>
                  <a:tcPr/>
                </a:tc>
                <a:extLst>
                  <a:ext uri="{0D108BD9-81ED-4DB2-BD59-A6C34878D82A}">
                    <a16:rowId xmlns:a16="http://schemas.microsoft.com/office/drawing/2014/main" val="3098011227"/>
                  </a:ext>
                </a:extLst>
              </a:tr>
              <a:tr h="1191602">
                <a:tc gridSpan="2">
                  <a:txBody>
                    <a:bodyPr/>
                    <a:lstStyle/>
                    <a:p>
                      <a:pPr rtl="0"/>
                      <a:br>
                        <a:rPr lang="en-US" sz="1000" dirty="0">
                          <a:effectLst/>
                        </a:rPr>
                      </a:br>
                      <a:r>
                        <a:rPr lang="en-US" sz="1800" b="0" i="0" u="none" strike="noStrike" kern="1200" dirty="0">
                          <a:solidFill>
                            <a:schemeClr val="tx1"/>
                          </a:solidFill>
                          <a:effectLst/>
                          <a:latin typeface="+mn-lt"/>
                          <a:ea typeface="+mn-ea"/>
                          <a:cs typeface="+mn-cs"/>
                        </a:rPr>
                        <a:t> Mon </a:t>
                      </a:r>
                      <a:r>
                        <a:rPr lang="en-US" sz="1800" b="0" i="0" u="none" strike="noStrike" kern="1200" dirty="0" err="1">
                          <a:solidFill>
                            <a:schemeClr val="tx1"/>
                          </a:solidFill>
                          <a:effectLst/>
                          <a:latin typeface="+mn-lt"/>
                          <a:ea typeface="+mn-ea"/>
                          <a:cs typeface="+mn-cs"/>
                        </a:rPr>
                        <a:t>trộm</a:t>
                      </a:r>
                      <a:r>
                        <a:rPr lang="en-US" sz="1800" b="0" i="0" u="none" strike="noStrike" kern="1200" dirty="0">
                          <a:solidFill>
                            <a:schemeClr val="tx1"/>
                          </a:solidFill>
                          <a:effectLst/>
                          <a:latin typeface="+mn-lt"/>
                          <a:ea typeface="+mn-ea"/>
                          <a:cs typeface="+mn-cs"/>
                        </a:rPr>
                        <a:t> con </a:t>
                      </a:r>
                      <a:r>
                        <a:rPr lang="en-US" sz="1800" b="0" i="0" u="none" strike="noStrike" kern="1200" dirty="0" err="1">
                          <a:solidFill>
                            <a:schemeClr val="tx1"/>
                          </a:solidFill>
                          <a:effectLst/>
                          <a:latin typeface="+mn-lt"/>
                          <a:ea typeface="+mn-ea"/>
                          <a:cs typeface="+mn-cs"/>
                        </a:rPr>
                        <a:t>cá</a:t>
                      </a:r>
                      <a:r>
                        <a:rPr lang="en-US" sz="1800" b="0" i="0" u="none" strike="noStrike" kern="1200" dirty="0">
                          <a:solidFill>
                            <a:schemeClr val="tx1"/>
                          </a:solidFill>
                          <a:effectLst/>
                          <a:latin typeface="+mn-lt"/>
                          <a:ea typeface="+mn-ea"/>
                          <a:cs typeface="+mn-cs"/>
                        </a:rPr>
                        <a:t> </a:t>
                      </a:r>
                      <a:r>
                        <a:rPr lang="en-US" sz="1800" b="0" i="0" u="none" strike="noStrike" kern="1200" dirty="0" err="1">
                          <a:solidFill>
                            <a:schemeClr val="tx1"/>
                          </a:solidFill>
                          <a:effectLst/>
                          <a:latin typeface="+mn-lt"/>
                          <a:ea typeface="+mn-ea"/>
                          <a:cs typeface="+mn-cs"/>
                        </a:rPr>
                        <a:t>bống</a:t>
                      </a:r>
                      <a:r>
                        <a:rPr lang="en-US" sz="1800" b="0" i="0" u="none" strike="noStrike" kern="1200" dirty="0">
                          <a:solidFill>
                            <a:schemeClr val="tx1"/>
                          </a:solidFill>
                          <a:effectLst/>
                          <a:latin typeface="+mn-lt"/>
                          <a:ea typeface="+mn-ea"/>
                          <a:cs typeface="+mn-cs"/>
                        </a:rPr>
                        <a:t> </a:t>
                      </a:r>
                      <a:r>
                        <a:rPr lang="en-US" sz="1800" b="0" i="0" u="none" strike="noStrike" kern="1200" dirty="0" err="1">
                          <a:solidFill>
                            <a:schemeClr val="tx1"/>
                          </a:solidFill>
                          <a:effectLst/>
                          <a:latin typeface="+mn-lt"/>
                          <a:ea typeface="+mn-ea"/>
                          <a:cs typeface="+mn-cs"/>
                        </a:rPr>
                        <a:t>của</a:t>
                      </a:r>
                      <a:r>
                        <a:rPr lang="en-US" sz="1800" b="0" i="0" u="none" strike="noStrike" kern="1200" dirty="0">
                          <a:solidFill>
                            <a:schemeClr val="tx1"/>
                          </a:solidFill>
                          <a:effectLst/>
                          <a:latin typeface="+mn-lt"/>
                          <a:ea typeface="+mn-ea"/>
                          <a:cs typeface="+mn-cs"/>
                        </a:rPr>
                        <a:t> </a:t>
                      </a:r>
                      <a:r>
                        <a:rPr lang="en-US" sz="1800" b="0" i="0" u="none" strike="noStrike" kern="1200" dirty="0" err="1">
                          <a:solidFill>
                            <a:schemeClr val="tx1"/>
                          </a:solidFill>
                          <a:effectLst/>
                          <a:latin typeface="+mn-lt"/>
                          <a:ea typeface="+mn-ea"/>
                          <a:cs typeface="+mn-cs"/>
                        </a:rPr>
                        <a:t>bố</a:t>
                      </a:r>
                      <a:r>
                        <a:rPr lang="en-US" sz="1800" b="0" i="0" u="none" strike="noStrike" kern="1200" dirty="0">
                          <a:solidFill>
                            <a:schemeClr val="tx1"/>
                          </a:solidFill>
                          <a:effectLst/>
                          <a:latin typeface="+mn-lt"/>
                          <a:ea typeface="+mn-ea"/>
                          <a:cs typeface="+mn-cs"/>
                        </a:rPr>
                        <a:t> </a:t>
                      </a:r>
                      <a:r>
                        <a:rPr lang="en-US" sz="1800" b="0" i="0" u="none" strike="noStrike" kern="1200" dirty="0" err="1">
                          <a:solidFill>
                            <a:schemeClr val="tx1"/>
                          </a:solidFill>
                          <a:effectLst/>
                          <a:latin typeface="+mn-lt"/>
                          <a:ea typeface="+mn-ea"/>
                          <a:cs typeface="+mn-cs"/>
                        </a:rPr>
                        <a:t>đem</a:t>
                      </a:r>
                      <a:r>
                        <a:rPr lang="en-US" sz="1800" b="0" i="0" u="none" strike="noStrike" kern="1200" dirty="0">
                          <a:solidFill>
                            <a:schemeClr val="tx1"/>
                          </a:solidFill>
                          <a:effectLst/>
                          <a:latin typeface="+mn-lt"/>
                          <a:ea typeface="+mn-ea"/>
                          <a:cs typeface="+mn-cs"/>
                        </a:rPr>
                        <a:t> </a:t>
                      </a:r>
                      <a:r>
                        <a:rPr lang="en-US" sz="1800" b="0" i="0" u="none" strike="noStrike" kern="1200" dirty="0" err="1">
                          <a:solidFill>
                            <a:schemeClr val="tx1"/>
                          </a:solidFill>
                          <a:effectLst/>
                          <a:latin typeface="+mn-lt"/>
                          <a:ea typeface="+mn-ea"/>
                          <a:cs typeface="+mn-cs"/>
                        </a:rPr>
                        <a:t>thả</a:t>
                      </a:r>
                      <a:r>
                        <a:rPr lang="en-US" sz="1800" b="0" i="0" u="none" strike="noStrike" kern="1200" dirty="0">
                          <a:solidFill>
                            <a:schemeClr val="tx1"/>
                          </a:solidFill>
                          <a:effectLst/>
                          <a:latin typeface="+mn-lt"/>
                          <a:ea typeface="+mn-ea"/>
                          <a:cs typeface="+mn-cs"/>
                        </a:rPr>
                        <a:t> </a:t>
                      </a:r>
                      <a:r>
                        <a:rPr lang="en-US" sz="1800" b="0" i="0" u="none" strike="noStrike" kern="1200" dirty="0" err="1">
                          <a:solidFill>
                            <a:schemeClr val="tx1"/>
                          </a:solidFill>
                          <a:effectLst/>
                          <a:latin typeface="+mn-lt"/>
                          <a:ea typeface="+mn-ea"/>
                          <a:cs typeface="+mn-cs"/>
                        </a:rPr>
                        <a:t>ra</a:t>
                      </a:r>
                      <a:r>
                        <a:rPr lang="en-US" sz="1800" b="0" i="0" u="none" strike="noStrike" kern="1200" dirty="0">
                          <a:solidFill>
                            <a:schemeClr val="tx1"/>
                          </a:solidFill>
                          <a:effectLst/>
                          <a:latin typeface="+mn-lt"/>
                          <a:ea typeface="+mn-ea"/>
                          <a:cs typeface="+mn-cs"/>
                        </a:rPr>
                        <a:t> </a:t>
                      </a:r>
                      <a:r>
                        <a:rPr lang="en-US" sz="1800" b="0" i="0" u="none" strike="noStrike" kern="1200" dirty="0" err="1">
                          <a:solidFill>
                            <a:schemeClr val="tx1"/>
                          </a:solidFill>
                          <a:effectLst/>
                          <a:latin typeface="+mn-lt"/>
                          <a:ea typeface="+mn-ea"/>
                          <a:cs typeface="+mn-cs"/>
                        </a:rPr>
                        <a:t>sông</a:t>
                      </a:r>
                      <a:r>
                        <a:rPr lang="en-US" sz="1800" b="0" i="0" u="none" strike="noStrike" kern="1200" dirty="0">
                          <a:solidFill>
                            <a:schemeClr val="tx1"/>
                          </a:solidFill>
                          <a:effectLst/>
                          <a:latin typeface="+mn-lt"/>
                          <a:ea typeface="+mn-ea"/>
                          <a:cs typeface="+mn-cs"/>
                        </a:rPr>
                        <a:t>.</a:t>
                      </a:r>
                      <a:endParaRPr lang="vi-VN" sz="1000" b="0" i="0" u="none" strike="noStrike" kern="1200" dirty="0">
                        <a:solidFill>
                          <a:schemeClr val="tx1"/>
                        </a:solidFill>
                        <a:effectLst/>
                        <a:latin typeface="+mn-lt"/>
                        <a:ea typeface="+mn-ea"/>
                        <a:cs typeface="+mn-cs"/>
                      </a:endParaRPr>
                    </a:p>
                    <a:p>
                      <a:pPr rtl="0"/>
                      <a:r>
                        <a:rPr lang="vi-VN" sz="1000" b="0" i="0" u="none" strike="noStrike" kern="1200" dirty="0">
                          <a:solidFill>
                            <a:schemeClr val="tx1"/>
                          </a:solidFill>
                          <a:effectLst/>
                          <a:latin typeface="+mn-lt"/>
                          <a:ea typeface="+mn-ea"/>
                          <a:cs typeface="+mn-cs"/>
                        </a:rPr>
                        <a:t>= &gt;</a:t>
                      </a:r>
                      <a:r>
                        <a:rPr lang="en-US" sz="1800" b="0" i="1" u="none" strike="noStrike" kern="1200" dirty="0">
                          <a:solidFill>
                            <a:schemeClr val="tx1"/>
                          </a:solidFill>
                          <a:effectLst/>
                          <a:latin typeface="+mn-lt"/>
                          <a:ea typeface="+mn-ea"/>
                          <a:cs typeface="+mn-cs"/>
                        </a:rPr>
                        <a:t> </a:t>
                      </a:r>
                      <a:r>
                        <a:rPr lang="en-US" sz="1800" b="1" i="1" u="none" strike="noStrike" kern="1200" dirty="0">
                          <a:solidFill>
                            <a:schemeClr val="tx1"/>
                          </a:solidFill>
                          <a:effectLst/>
                          <a:latin typeface="+mn-lt"/>
                          <a:ea typeface="+mn-ea"/>
                          <a:cs typeface="+mn-cs"/>
                        </a:rPr>
                        <a:t>Mon </a:t>
                      </a:r>
                      <a:r>
                        <a:rPr lang="en-US" sz="1800" b="1" i="1" u="none" strike="noStrike" kern="1200" dirty="0" err="1">
                          <a:solidFill>
                            <a:schemeClr val="tx1"/>
                          </a:solidFill>
                          <a:effectLst/>
                          <a:latin typeface="+mn-lt"/>
                          <a:ea typeface="+mn-ea"/>
                          <a:cs typeface="+mn-cs"/>
                        </a:rPr>
                        <a:t>là</a:t>
                      </a:r>
                      <a:r>
                        <a:rPr lang="en-US" sz="1800" b="1" i="1" u="none" strike="noStrike" kern="1200" dirty="0">
                          <a:solidFill>
                            <a:schemeClr val="tx1"/>
                          </a:solidFill>
                          <a:effectLst/>
                          <a:latin typeface="+mn-lt"/>
                          <a:ea typeface="+mn-ea"/>
                          <a:cs typeface="+mn-cs"/>
                        </a:rPr>
                        <a:t> </a:t>
                      </a:r>
                      <a:r>
                        <a:rPr lang="en-US" sz="1800" b="1" i="1" u="none" strike="noStrike" kern="1200" dirty="0" err="1">
                          <a:solidFill>
                            <a:schemeClr val="tx1"/>
                          </a:solidFill>
                          <a:effectLst/>
                          <a:latin typeface="+mn-lt"/>
                          <a:ea typeface="+mn-ea"/>
                          <a:cs typeface="+mn-cs"/>
                        </a:rPr>
                        <a:t>cậu</a:t>
                      </a:r>
                      <a:r>
                        <a:rPr lang="en-US" sz="1800" b="1" i="1" u="none" strike="noStrike" kern="1200" dirty="0">
                          <a:solidFill>
                            <a:schemeClr val="tx1"/>
                          </a:solidFill>
                          <a:effectLst/>
                          <a:latin typeface="+mn-lt"/>
                          <a:ea typeface="+mn-ea"/>
                          <a:cs typeface="+mn-cs"/>
                        </a:rPr>
                        <a:t> </a:t>
                      </a:r>
                      <a:r>
                        <a:rPr lang="en-US" sz="1800" b="1" i="1" u="none" strike="noStrike" kern="1200" dirty="0" err="1">
                          <a:solidFill>
                            <a:schemeClr val="tx1"/>
                          </a:solidFill>
                          <a:effectLst/>
                          <a:latin typeface="+mn-lt"/>
                          <a:ea typeface="+mn-ea"/>
                          <a:cs typeface="+mn-cs"/>
                        </a:rPr>
                        <a:t>bé</a:t>
                      </a:r>
                      <a:r>
                        <a:rPr lang="en-US" sz="1800" b="1" i="1" u="none" strike="noStrike" kern="1200" dirty="0">
                          <a:solidFill>
                            <a:schemeClr val="tx1"/>
                          </a:solidFill>
                          <a:effectLst/>
                          <a:latin typeface="+mn-lt"/>
                          <a:ea typeface="+mn-ea"/>
                          <a:cs typeface="+mn-cs"/>
                        </a:rPr>
                        <a:t> </a:t>
                      </a:r>
                      <a:r>
                        <a:rPr lang="en-US" sz="1800" b="1" i="1" u="none" strike="noStrike" kern="1200" dirty="0" err="1">
                          <a:solidFill>
                            <a:schemeClr val="tx1"/>
                          </a:solidFill>
                          <a:effectLst/>
                          <a:latin typeface="+mn-lt"/>
                          <a:ea typeface="+mn-ea"/>
                          <a:cs typeface="+mn-cs"/>
                        </a:rPr>
                        <a:t>có</a:t>
                      </a:r>
                      <a:r>
                        <a:rPr lang="en-US" sz="1800" b="1" i="1" u="none" strike="noStrike" kern="1200" dirty="0">
                          <a:solidFill>
                            <a:schemeClr val="tx1"/>
                          </a:solidFill>
                          <a:effectLst/>
                          <a:latin typeface="+mn-lt"/>
                          <a:ea typeface="+mn-ea"/>
                          <a:cs typeface="+mn-cs"/>
                        </a:rPr>
                        <a:t> </a:t>
                      </a:r>
                      <a:r>
                        <a:rPr lang="en-US" sz="1800" b="1" i="1" u="none" strike="noStrike" kern="1200" dirty="0" err="1">
                          <a:solidFill>
                            <a:schemeClr val="tx1"/>
                          </a:solidFill>
                          <a:effectLst/>
                          <a:latin typeface="+mn-lt"/>
                          <a:ea typeface="+mn-ea"/>
                          <a:cs typeface="+mn-cs"/>
                        </a:rPr>
                        <a:t>trái</a:t>
                      </a:r>
                      <a:r>
                        <a:rPr lang="en-US" sz="1800" b="1" i="1" u="none" strike="noStrike" kern="1200" dirty="0">
                          <a:solidFill>
                            <a:schemeClr val="tx1"/>
                          </a:solidFill>
                          <a:effectLst/>
                          <a:latin typeface="+mn-lt"/>
                          <a:ea typeface="+mn-ea"/>
                          <a:cs typeface="+mn-cs"/>
                        </a:rPr>
                        <a:t> </a:t>
                      </a:r>
                      <a:r>
                        <a:rPr lang="en-US" sz="1800" b="1" i="1" u="none" strike="noStrike" kern="1200" dirty="0" err="1">
                          <a:solidFill>
                            <a:schemeClr val="tx1"/>
                          </a:solidFill>
                          <a:effectLst/>
                          <a:latin typeface="+mn-lt"/>
                          <a:ea typeface="+mn-ea"/>
                          <a:cs typeface="+mn-cs"/>
                        </a:rPr>
                        <a:t>tim</a:t>
                      </a:r>
                      <a:r>
                        <a:rPr lang="en-US" sz="1800" b="1" i="1" u="none" strike="noStrike" kern="1200" dirty="0">
                          <a:solidFill>
                            <a:schemeClr val="tx1"/>
                          </a:solidFill>
                          <a:effectLst/>
                          <a:latin typeface="+mn-lt"/>
                          <a:ea typeface="+mn-ea"/>
                          <a:cs typeface="+mn-cs"/>
                        </a:rPr>
                        <a:t> </a:t>
                      </a:r>
                      <a:r>
                        <a:rPr lang="en-US" sz="1800" b="1" i="1" u="none" strike="noStrike" kern="1200" dirty="0" err="1">
                          <a:solidFill>
                            <a:schemeClr val="tx1"/>
                          </a:solidFill>
                          <a:effectLst/>
                          <a:latin typeface="+mn-lt"/>
                          <a:ea typeface="+mn-ea"/>
                          <a:cs typeface="+mn-cs"/>
                        </a:rPr>
                        <a:t>nhân</a:t>
                      </a:r>
                      <a:r>
                        <a:rPr lang="en-US" sz="1800" b="1" i="1" u="none" strike="noStrike" kern="1200" dirty="0">
                          <a:solidFill>
                            <a:schemeClr val="tx1"/>
                          </a:solidFill>
                          <a:effectLst/>
                          <a:latin typeface="+mn-lt"/>
                          <a:ea typeface="+mn-ea"/>
                          <a:cs typeface="+mn-cs"/>
                        </a:rPr>
                        <a:t> </a:t>
                      </a:r>
                      <a:r>
                        <a:rPr lang="en-US" sz="1800" b="1" i="1" u="none" strike="noStrike" kern="1200" dirty="0" err="1">
                          <a:solidFill>
                            <a:schemeClr val="tx1"/>
                          </a:solidFill>
                          <a:effectLst/>
                          <a:latin typeface="+mn-lt"/>
                          <a:ea typeface="+mn-ea"/>
                          <a:cs typeface="+mn-cs"/>
                        </a:rPr>
                        <a:t>hậu</a:t>
                      </a:r>
                      <a:r>
                        <a:rPr lang="en-US" sz="1800" b="1" i="1" u="none" strike="noStrike" kern="1200" dirty="0">
                          <a:solidFill>
                            <a:schemeClr val="tx1"/>
                          </a:solidFill>
                          <a:effectLst/>
                          <a:latin typeface="+mn-lt"/>
                          <a:ea typeface="+mn-ea"/>
                          <a:cs typeface="+mn-cs"/>
                        </a:rPr>
                        <a:t>.</a:t>
                      </a:r>
                      <a:br>
                        <a:rPr lang="en-US" sz="1000" dirty="0">
                          <a:effectLst/>
                        </a:rPr>
                      </a:br>
                      <a:br>
                        <a:rPr lang="en-US" sz="1000" dirty="0">
                          <a:effectLst/>
                        </a:rPr>
                      </a:br>
                      <a:br>
                        <a:rPr lang="en-US" sz="1000" dirty="0">
                          <a:effectLst/>
                        </a:rPr>
                      </a:br>
                      <a:endParaRPr lang="en-US" sz="1000" dirty="0">
                        <a:effectLst/>
                      </a:endParaRPr>
                    </a:p>
                  </a:txBody>
                  <a:tcPr marL="34934" marR="34934" marT="17467" marB="1746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CDD4EA"/>
                    </a:solidFill>
                  </a:tcPr>
                </a:tc>
                <a:tc hMerge="1">
                  <a:txBody>
                    <a:bodyPr/>
                    <a:lstStyle/>
                    <a:p>
                      <a:endParaRPr lang="en-US"/>
                    </a:p>
                  </a:txBody>
                  <a:tcPr/>
                </a:tc>
                <a:extLst>
                  <a:ext uri="{0D108BD9-81ED-4DB2-BD59-A6C34878D82A}">
                    <a16:rowId xmlns:a16="http://schemas.microsoft.com/office/drawing/2014/main" val="440415776"/>
                  </a:ext>
                </a:extLst>
              </a:tr>
            </a:tbl>
          </a:graphicData>
        </a:graphic>
      </p:graphicFrame>
      <p:sp>
        <p:nvSpPr>
          <p:cNvPr id="5" name="Rectangle 1">
            <a:extLst>
              <a:ext uri="{FF2B5EF4-FFF2-40B4-BE49-F238E27FC236}">
                <a16:creationId xmlns:a16="http://schemas.microsoft.com/office/drawing/2014/main" id="{015D28CD-F756-525C-48E0-0F95A143D558}"/>
              </a:ext>
            </a:extLst>
          </p:cNvPr>
          <p:cNvSpPr>
            <a:spLocks noChangeArrowheads="1"/>
          </p:cNvSpPr>
          <p:nvPr/>
        </p:nvSpPr>
        <p:spPr bwMode="auto">
          <a:xfrm>
            <a:off x="-27026635" y="0"/>
            <a:ext cx="3921863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76128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EE347E-D58B-8BB5-49A8-601C436C7744}"/>
              </a:ext>
            </a:extLst>
          </p:cNvPr>
          <p:cNvSpPr>
            <a:spLocks noGrp="1"/>
          </p:cNvSpPr>
          <p:nvPr>
            <p:ph type="body" idx="1"/>
          </p:nvPr>
        </p:nvSpPr>
        <p:spPr/>
        <p:txBody>
          <a:bodyPr/>
          <a:lstStyle/>
          <a:p>
            <a:endParaRPr lang="en-US" dirty="0"/>
          </a:p>
        </p:txBody>
      </p:sp>
      <p:sp>
        <p:nvSpPr>
          <p:cNvPr id="5" name="Text Placeholder 4">
            <a:extLst>
              <a:ext uri="{FF2B5EF4-FFF2-40B4-BE49-F238E27FC236}">
                <a16:creationId xmlns:a16="http://schemas.microsoft.com/office/drawing/2014/main" id="{750012C6-146E-28AD-6F46-99F9B855AF0F}"/>
              </a:ext>
            </a:extLst>
          </p:cNvPr>
          <p:cNvSpPr>
            <a:spLocks noGrp="1"/>
          </p:cNvSpPr>
          <p:nvPr>
            <p:ph type="body" sz="quarter" idx="3"/>
          </p:nvPr>
        </p:nvSpPr>
        <p:spPr>
          <a:xfrm>
            <a:off x="73416" y="-449262"/>
            <a:ext cx="10518775" cy="1316038"/>
          </a:xfrm>
        </p:spPr>
        <p:txBody>
          <a:bodyPr/>
          <a:lstStyle/>
          <a:p>
            <a:r>
              <a:rPr lang="vi-VN" dirty="0"/>
              <a:t>3.Cảnh bầy chim chìa vôi cất cánh:</a:t>
            </a:r>
            <a:endParaRPr lang="en-US" dirty="0"/>
          </a:p>
        </p:txBody>
      </p:sp>
      <p:pic>
        <p:nvPicPr>
          <p:cNvPr id="7170" name="Picture 2">
            <a:extLst>
              <a:ext uri="{FF2B5EF4-FFF2-40B4-BE49-F238E27FC236}">
                <a16:creationId xmlns:a16="http://schemas.microsoft.com/office/drawing/2014/main" id="{56EB40B7-8321-3E91-8F5E-8CB08CDBF6B1}"/>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991224" y="365125"/>
            <a:ext cx="5360988" cy="572953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78A35EC9-721E-24B1-85E1-A191A067643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41739" y="956441"/>
            <a:ext cx="5444090" cy="523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32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7CCC-04FE-595A-8CE6-1D15720A8563}"/>
              </a:ext>
            </a:extLst>
          </p:cNvPr>
          <p:cNvSpPr>
            <a:spLocks noGrp="1"/>
          </p:cNvSpPr>
          <p:nvPr>
            <p:ph type="ctrTitle"/>
          </p:nvPr>
        </p:nvSpPr>
        <p:spPr>
          <a:xfrm>
            <a:off x="787730" y="-285008"/>
            <a:ext cx="10719460" cy="47502"/>
          </a:xfrm>
        </p:spPr>
        <p:txBody>
          <a:bodyPr>
            <a:normAutofit fontScale="90000"/>
          </a:bodyPr>
          <a:lstStyle/>
          <a:p>
            <a:pPr algn="l"/>
            <a:endParaRPr lang="en-US" sz="2400" dirty="0"/>
          </a:p>
        </p:txBody>
      </p:sp>
      <p:sp>
        <p:nvSpPr>
          <p:cNvPr id="3" name="Subtitle 2">
            <a:extLst>
              <a:ext uri="{FF2B5EF4-FFF2-40B4-BE49-F238E27FC236}">
                <a16:creationId xmlns:a16="http://schemas.microsoft.com/office/drawing/2014/main" id="{64DD44AA-06E7-D497-912A-749B7332FC71}"/>
              </a:ext>
            </a:extLst>
          </p:cNvPr>
          <p:cNvSpPr>
            <a:spLocks noGrp="1"/>
          </p:cNvSpPr>
          <p:nvPr>
            <p:ph type="subTitle" idx="1"/>
          </p:nvPr>
        </p:nvSpPr>
        <p:spPr>
          <a:xfrm>
            <a:off x="546265" y="368135"/>
            <a:ext cx="11079678" cy="5985164"/>
          </a:xfrm>
        </p:spPr>
        <p:txBody>
          <a:bodyPr>
            <a:normAutofit lnSpcReduction="10000"/>
          </a:bodyPr>
          <a:lstStyle/>
          <a:p>
            <a:pPr algn="l"/>
            <a:endParaRPr lang="vi-VN" dirty="0"/>
          </a:p>
          <a:p>
            <a:pPr algn="l"/>
            <a:r>
              <a:rPr lang="vi-VN" dirty="0"/>
              <a:t>- </a:t>
            </a:r>
            <a:r>
              <a:rPr lang="vi-VN" dirty="0" err="1"/>
              <a:t>Thời</a:t>
            </a:r>
            <a:r>
              <a:rPr lang="vi-VN" dirty="0"/>
              <a:t> gian: </a:t>
            </a:r>
            <a:r>
              <a:rPr lang="vi-VN" dirty="0" err="1"/>
              <a:t>Vào</a:t>
            </a:r>
            <a:r>
              <a:rPr lang="vi-VN" dirty="0"/>
              <a:t> </a:t>
            </a:r>
            <a:r>
              <a:rPr lang="vi-VN" dirty="0" err="1"/>
              <a:t>buổi</a:t>
            </a:r>
            <a:r>
              <a:rPr lang="vi-VN" dirty="0"/>
              <a:t> binh minh đang lên</a:t>
            </a:r>
          </a:p>
          <a:p>
            <a:pPr marL="342900" indent="-342900" algn="l">
              <a:buFontTx/>
              <a:buChar char="-"/>
            </a:pPr>
            <a:r>
              <a:rPr lang="vi-VN" dirty="0"/>
              <a:t>Khung </a:t>
            </a:r>
            <a:r>
              <a:rPr lang="vi-VN" dirty="0" err="1"/>
              <a:t>cảnh</a:t>
            </a:r>
            <a:r>
              <a:rPr lang="vi-VN" dirty="0"/>
              <a:t> </a:t>
            </a:r>
            <a:r>
              <a:rPr lang="vi-VN" dirty="0" err="1"/>
              <a:t>bãi</a:t>
            </a:r>
            <a:r>
              <a:rPr lang="vi-VN" dirty="0"/>
              <a:t> sông: </a:t>
            </a:r>
            <a:r>
              <a:rPr lang="vi-VN" dirty="0" err="1"/>
              <a:t>dòng</a:t>
            </a:r>
            <a:r>
              <a:rPr lang="vi-VN" dirty="0"/>
              <a:t> </a:t>
            </a:r>
            <a:r>
              <a:rPr lang="vi-VN" dirty="0" err="1"/>
              <a:t>nước</a:t>
            </a:r>
            <a:r>
              <a:rPr lang="vi-VN" dirty="0"/>
              <a:t> </a:t>
            </a:r>
            <a:r>
              <a:rPr lang="vi-VN" dirty="0" err="1"/>
              <a:t>khổng</a:t>
            </a:r>
            <a:r>
              <a:rPr lang="vi-VN" dirty="0"/>
              <a:t> </a:t>
            </a:r>
            <a:r>
              <a:rPr lang="vi-VN" dirty="0" err="1"/>
              <a:t>lồ</a:t>
            </a:r>
            <a:r>
              <a:rPr lang="vi-VN" dirty="0"/>
              <a:t> </a:t>
            </a:r>
            <a:r>
              <a:rPr lang="vi-VN" dirty="0" err="1"/>
              <a:t>nuốt</a:t>
            </a:r>
            <a:r>
              <a:rPr lang="vi-VN" dirty="0"/>
              <a:t> </a:t>
            </a:r>
            <a:r>
              <a:rPr lang="vi-VN" dirty="0" err="1"/>
              <a:t>chửng</a:t>
            </a:r>
            <a:r>
              <a:rPr lang="vi-VN" dirty="0"/>
              <a:t> </a:t>
            </a:r>
            <a:r>
              <a:rPr lang="vi-VN" dirty="0" err="1"/>
              <a:t>phần</a:t>
            </a:r>
            <a:r>
              <a:rPr lang="vi-VN" dirty="0"/>
              <a:t> </a:t>
            </a:r>
            <a:r>
              <a:rPr lang="vi-VN" dirty="0" err="1"/>
              <a:t>cuối</a:t>
            </a:r>
            <a:r>
              <a:rPr lang="vi-VN" dirty="0"/>
              <a:t> </a:t>
            </a:r>
            <a:r>
              <a:rPr lang="vi-VN" dirty="0" err="1"/>
              <a:t>cùng</a:t>
            </a:r>
            <a:r>
              <a:rPr lang="vi-VN" dirty="0"/>
              <a:t> </a:t>
            </a:r>
            <a:r>
              <a:rPr lang="vi-VN" dirty="0" err="1"/>
              <a:t>của</a:t>
            </a:r>
            <a:r>
              <a:rPr lang="vi-VN" dirty="0"/>
              <a:t> </a:t>
            </a:r>
            <a:r>
              <a:rPr lang="vi-VN" dirty="0" err="1"/>
              <a:t>dải</a:t>
            </a:r>
            <a:r>
              <a:rPr lang="vi-VN" dirty="0"/>
              <a:t> </a:t>
            </a:r>
            <a:r>
              <a:rPr lang="vi-VN" dirty="0" err="1"/>
              <a:t>cát</a:t>
            </a:r>
            <a:r>
              <a:rPr lang="vi-VN" dirty="0"/>
              <a:t>.</a:t>
            </a:r>
          </a:p>
          <a:p>
            <a:pPr algn="l"/>
            <a:r>
              <a:rPr lang="vi-VN" dirty="0"/>
              <a:t>* </a:t>
            </a:r>
            <a:r>
              <a:rPr lang="vi-VN" dirty="0" err="1"/>
              <a:t>Cuộc</a:t>
            </a:r>
            <a:r>
              <a:rPr lang="vi-VN" dirty="0"/>
              <a:t> </a:t>
            </a:r>
            <a:r>
              <a:rPr lang="vi-VN" dirty="0" err="1"/>
              <a:t>cất</a:t>
            </a:r>
            <a:r>
              <a:rPr lang="vi-VN" dirty="0"/>
              <a:t> </a:t>
            </a:r>
            <a:r>
              <a:rPr lang="vi-VN" dirty="0" err="1"/>
              <a:t>cánh</a:t>
            </a:r>
            <a:r>
              <a:rPr lang="vi-VN" dirty="0"/>
              <a:t> </a:t>
            </a:r>
            <a:r>
              <a:rPr lang="vi-VN" dirty="0" err="1"/>
              <a:t>của</a:t>
            </a:r>
            <a:r>
              <a:rPr lang="vi-VN" dirty="0"/>
              <a:t> </a:t>
            </a:r>
            <a:r>
              <a:rPr lang="vi-VN" dirty="0" err="1"/>
              <a:t>bầy</a:t>
            </a:r>
            <a:r>
              <a:rPr lang="vi-VN" dirty="0"/>
              <a:t> chim </a:t>
            </a:r>
            <a:r>
              <a:rPr lang="vi-VN" dirty="0" err="1"/>
              <a:t>chìa</a:t>
            </a:r>
            <a:r>
              <a:rPr lang="vi-VN" dirty="0"/>
              <a:t> vôi: </a:t>
            </a:r>
          </a:p>
          <a:p>
            <a:pPr algn="l"/>
            <a:r>
              <a:rPr lang="vi-VN" dirty="0"/>
              <a:t>+ </a:t>
            </a:r>
            <a:r>
              <a:rPr lang="vi-VN" dirty="0" err="1"/>
              <a:t>Một</a:t>
            </a:r>
            <a:r>
              <a:rPr lang="vi-VN" dirty="0"/>
              <a:t> </a:t>
            </a:r>
            <a:r>
              <a:rPr lang="vi-VN" dirty="0" err="1"/>
              <a:t>cảnh</a:t>
            </a:r>
            <a:r>
              <a:rPr lang="vi-VN" dirty="0"/>
              <a:t> tượng như </a:t>
            </a:r>
            <a:r>
              <a:rPr lang="vi-VN" dirty="0" err="1"/>
              <a:t>huyền</a:t>
            </a:r>
            <a:r>
              <a:rPr lang="vi-VN" dirty="0"/>
              <a:t> </a:t>
            </a:r>
            <a:r>
              <a:rPr lang="vi-VN" dirty="0" err="1"/>
              <a:t>thoại</a:t>
            </a:r>
            <a:r>
              <a:rPr lang="vi-VN" dirty="0"/>
              <a:t> </a:t>
            </a:r>
            <a:r>
              <a:rPr lang="vi-VN" dirty="0" err="1"/>
              <a:t>hiện</a:t>
            </a:r>
            <a:r>
              <a:rPr lang="vi-VN" dirty="0"/>
              <a:t> ra.</a:t>
            </a:r>
          </a:p>
          <a:p>
            <a:pPr algn="l"/>
            <a:r>
              <a:rPr lang="vi-VN" sz="2800" dirty="0"/>
              <a:t>+ </a:t>
            </a:r>
            <a:r>
              <a:rPr lang="vi-VN" sz="2800" b="0" i="0" u="none" strike="noStrike" dirty="0" err="1">
                <a:solidFill>
                  <a:srgbClr val="000000"/>
                </a:solidFill>
                <a:effectLst/>
                <a:latin typeface="Times New Roman" panose="02020603050405020304" pitchFamily="18" charset="0"/>
              </a:rPr>
              <a:t>Những</a:t>
            </a:r>
            <a:r>
              <a:rPr lang="vi-VN" sz="2800" b="0" i="0" u="none" strike="noStrike" dirty="0">
                <a:solidFill>
                  <a:srgbClr val="000000"/>
                </a:solidFill>
                <a:effectLst/>
                <a:latin typeface="Times New Roman" panose="02020603050405020304" pitchFamily="18" charset="0"/>
              </a:rPr>
              <a:t> </a:t>
            </a:r>
            <a:r>
              <a:rPr lang="vi-VN" sz="2800" b="0" i="0" u="none" strike="noStrike" dirty="0" err="1">
                <a:solidFill>
                  <a:srgbClr val="000000"/>
                </a:solidFill>
                <a:effectLst/>
                <a:latin typeface="Times New Roman" panose="02020603050405020304" pitchFamily="18" charset="0"/>
              </a:rPr>
              <a:t>cánh</a:t>
            </a:r>
            <a:r>
              <a:rPr lang="vi-VN" sz="2800" b="0" i="0" u="none" strike="noStrike" dirty="0">
                <a:solidFill>
                  <a:srgbClr val="000000"/>
                </a:solidFill>
                <a:effectLst/>
                <a:latin typeface="Times New Roman" panose="02020603050405020304" pitchFamily="18" charset="0"/>
              </a:rPr>
              <a:t> chim </a:t>
            </a:r>
            <a:r>
              <a:rPr lang="vi-VN" sz="2800" b="0" i="0" u="none" strike="noStrike" dirty="0" err="1">
                <a:solidFill>
                  <a:srgbClr val="000000"/>
                </a:solidFill>
                <a:effectLst/>
                <a:latin typeface="Times New Roman" panose="02020603050405020304" pitchFamily="18" charset="0"/>
              </a:rPr>
              <a:t>bé</a:t>
            </a:r>
            <a:r>
              <a:rPr lang="vi-VN" sz="2800" b="0" i="0" u="none" strike="noStrike" dirty="0">
                <a:solidFill>
                  <a:srgbClr val="000000"/>
                </a:solidFill>
                <a:effectLst/>
                <a:latin typeface="Times New Roman" panose="02020603050405020304" pitchFamily="18" charset="0"/>
              </a:rPr>
              <a:t> </a:t>
            </a:r>
            <a:r>
              <a:rPr lang="vi-VN" sz="2800" b="0" i="0" u="none" strike="noStrike" dirty="0" err="1">
                <a:solidFill>
                  <a:srgbClr val="000000"/>
                </a:solidFill>
                <a:effectLst/>
                <a:latin typeface="Times New Roman" panose="02020603050405020304" pitchFamily="18" charset="0"/>
              </a:rPr>
              <a:t>bỏng</a:t>
            </a:r>
            <a:r>
              <a:rPr lang="vi-VN" sz="2800" b="0" i="0" u="none" strike="noStrike" dirty="0">
                <a:solidFill>
                  <a:srgbClr val="000000"/>
                </a:solidFill>
                <a:effectLst/>
                <a:latin typeface="Times New Roman" panose="02020603050405020304" pitchFamily="18" charset="0"/>
              </a:rPr>
              <a:t> </a:t>
            </a:r>
            <a:r>
              <a:rPr lang="vi-VN" sz="2800" b="0" i="0" u="none" strike="noStrike" dirty="0" err="1">
                <a:solidFill>
                  <a:srgbClr val="000000"/>
                </a:solidFill>
                <a:effectLst/>
                <a:latin typeface="Times New Roman" panose="02020603050405020304" pitchFamily="18" charset="0"/>
              </a:rPr>
              <a:t>và</a:t>
            </a:r>
            <a:r>
              <a:rPr lang="vi-VN" sz="2800" b="0" i="0" u="none" strike="noStrike" dirty="0">
                <a:solidFill>
                  <a:srgbClr val="000000"/>
                </a:solidFill>
                <a:effectLst/>
                <a:latin typeface="Times New Roman" panose="02020603050405020304" pitchFamily="18" charset="0"/>
              </a:rPr>
              <a:t> </a:t>
            </a:r>
            <a:r>
              <a:rPr lang="vi-VN" sz="2800" b="0" i="0" u="none" strike="noStrike" dirty="0" err="1">
                <a:solidFill>
                  <a:srgbClr val="000000"/>
                </a:solidFill>
                <a:effectLst/>
                <a:latin typeface="Times New Roman" panose="02020603050405020304" pitchFamily="18" charset="0"/>
              </a:rPr>
              <a:t>ướt</a:t>
            </a:r>
            <a:r>
              <a:rPr lang="vi-VN" sz="2800" b="0" i="0" u="none" strike="noStrike" dirty="0">
                <a:solidFill>
                  <a:srgbClr val="000000"/>
                </a:solidFill>
                <a:effectLst/>
                <a:latin typeface="Times New Roman" panose="02020603050405020304" pitchFamily="18" charset="0"/>
              </a:rPr>
              <a:t> </a:t>
            </a:r>
            <a:r>
              <a:rPr lang="vi-VN" sz="2800" b="0" i="0" u="none" strike="noStrike" dirty="0" err="1">
                <a:solidFill>
                  <a:srgbClr val="000000"/>
                </a:solidFill>
                <a:effectLst/>
                <a:latin typeface="Times New Roman" panose="02020603050405020304" pitchFamily="18" charset="0"/>
              </a:rPr>
              <a:t>át</a:t>
            </a:r>
            <a:r>
              <a:rPr lang="vi-VN" sz="2800" b="0" i="0" u="none" strike="noStrike" dirty="0">
                <a:solidFill>
                  <a:srgbClr val="000000"/>
                </a:solidFill>
                <a:effectLst/>
                <a:latin typeface="Times New Roman" panose="02020603050405020304" pitchFamily="18" charset="0"/>
              </a:rPr>
              <a:t> </a:t>
            </a:r>
            <a:r>
              <a:rPr lang="vi-VN" sz="2800" b="0" i="0" u="none" strike="noStrike" dirty="0" err="1">
                <a:solidFill>
                  <a:srgbClr val="000000"/>
                </a:solidFill>
                <a:effectLst/>
                <a:latin typeface="Times New Roman" panose="02020603050405020304" pitchFamily="18" charset="0"/>
              </a:rPr>
              <a:t>đột</a:t>
            </a:r>
            <a:r>
              <a:rPr lang="vi-VN" sz="2800" b="0" i="0" u="none" strike="noStrike" dirty="0">
                <a:solidFill>
                  <a:srgbClr val="000000"/>
                </a:solidFill>
                <a:effectLst/>
                <a:latin typeface="Times New Roman" panose="02020603050405020304" pitchFamily="18" charset="0"/>
              </a:rPr>
              <a:t> </a:t>
            </a:r>
            <a:r>
              <a:rPr lang="vi-VN" sz="2800" b="0" i="0" u="none" strike="noStrike" dirty="0" err="1">
                <a:solidFill>
                  <a:srgbClr val="000000"/>
                </a:solidFill>
                <a:effectLst/>
                <a:latin typeface="Times New Roman" panose="02020603050405020304" pitchFamily="18" charset="0"/>
              </a:rPr>
              <a:t>ngột</a:t>
            </a:r>
            <a:r>
              <a:rPr lang="vi-VN" sz="2800" b="0" i="0" u="none" strike="noStrike" dirty="0">
                <a:solidFill>
                  <a:srgbClr val="000000"/>
                </a:solidFill>
                <a:effectLst/>
                <a:latin typeface="Times New Roman" panose="02020603050405020304" pitchFamily="18" charset="0"/>
              </a:rPr>
              <a:t> </a:t>
            </a:r>
            <a:r>
              <a:rPr lang="vi-VN" sz="2800" b="0" i="0" u="none" strike="noStrike" dirty="0" err="1">
                <a:solidFill>
                  <a:srgbClr val="000000"/>
                </a:solidFill>
                <a:effectLst/>
                <a:latin typeface="Times New Roman" panose="02020603050405020304" pitchFamily="18" charset="0"/>
              </a:rPr>
              <a:t>bứt</a:t>
            </a:r>
            <a:r>
              <a:rPr lang="vi-VN" sz="2800" b="0" i="0" u="none" strike="noStrike" dirty="0">
                <a:solidFill>
                  <a:srgbClr val="000000"/>
                </a:solidFill>
                <a:effectLst/>
                <a:latin typeface="Times New Roman" panose="02020603050405020304" pitchFamily="18" charset="0"/>
              </a:rPr>
              <a:t> </a:t>
            </a:r>
            <a:r>
              <a:rPr lang="vi-VN" sz="2800" b="0" i="0" u="none" strike="noStrike" dirty="0" err="1">
                <a:solidFill>
                  <a:srgbClr val="000000"/>
                </a:solidFill>
                <a:effectLst/>
                <a:latin typeface="Times New Roman" panose="02020603050405020304" pitchFamily="18" charset="0"/>
              </a:rPr>
              <a:t>khỏi</a:t>
            </a:r>
            <a:r>
              <a:rPr lang="vi-VN" sz="2800" b="0" i="0" u="none" strike="noStrike" dirty="0">
                <a:solidFill>
                  <a:srgbClr val="000000"/>
                </a:solidFill>
                <a:effectLst/>
                <a:latin typeface="Times New Roman" panose="02020603050405020304" pitchFamily="18" charset="0"/>
              </a:rPr>
              <a:t> </a:t>
            </a:r>
            <a:r>
              <a:rPr lang="vi-VN" sz="2800" b="0" i="0" u="none" strike="noStrike" dirty="0" err="1">
                <a:solidFill>
                  <a:srgbClr val="000000"/>
                </a:solidFill>
                <a:effectLst/>
                <a:latin typeface="Times New Roman" panose="02020603050405020304" pitchFamily="18" charset="0"/>
              </a:rPr>
              <a:t>dòng</a:t>
            </a:r>
            <a:r>
              <a:rPr lang="vi-VN" sz="2800" b="0" i="0" u="none" strike="noStrike" dirty="0">
                <a:solidFill>
                  <a:srgbClr val="000000"/>
                </a:solidFill>
                <a:effectLst/>
                <a:latin typeface="Times New Roman" panose="02020603050405020304" pitchFamily="18" charset="0"/>
              </a:rPr>
              <a:t> </a:t>
            </a:r>
            <a:r>
              <a:rPr lang="vi-VN" sz="2800" b="0" i="0" u="none" strike="noStrike" dirty="0" err="1">
                <a:solidFill>
                  <a:srgbClr val="000000"/>
                </a:solidFill>
                <a:effectLst/>
                <a:latin typeface="Times New Roman" panose="02020603050405020304" pitchFamily="18" charset="0"/>
              </a:rPr>
              <a:t>nước</a:t>
            </a:r>
            <a:r>
              <a:rPr lang="vi-VN" sz="2800" b="0" i="0" u="none" strike="noStrike" dirty="0">
                <a:solidFill>
                  <a:srgbClr val="000000"/>
                </a:solidFill>
                <a:effectLst/>
                <a:latin typeface="Times New Roman" panose="02020603050405020304" pitchFamily="18" charset="0"/>
              </a:rPr>
              <a:t> </a:t>
            </a:r>
            <a:r>
              <a:rPr lang="vi-VN" sz="2800" b="0" i="0" u="none" strike="noStrike" dirty="0" err="1">
                <a:solidFill>
                  <a:srgbClr val="000000"/>
                </a:solidFill>
                <a:effectLst/>
                <a:latin typeface="Times New Roman" panose="02020603050405020304" pitchFamily="18" charset="0"/>
              </a:rPr>
              <a:t>khổng</a:t>
            </a:r>
            <a:r>
              <a:rPr lang="vi-VN" sz="2800" b="0" i="0" u="none" strike="noStrike" dirty="0">
                <a:solidFill>
                  <a:srgbClr val="000000"/>
                </a:solidFill>
                <a:effectLst/>
                <a:latin typeface="Times New Roman" panose="02020603050405020304" pitchFamily="18" charset="0"/>
              </a:rPr>
              <a:t> </a:t>
            </a:r>
            <a:r>
              <a:rPr lang="vi-VN" sz="2800" b="0" i="0" u="none" strike="noStrike" dirty="0" err="1">
                <a:solidFill>
                  <a:srgbClr val="000000"/>
                </a:solidFill>
                <a:effectLst/>
                <a:latin typeface="Times New Roman" panose="02020603050405020304" pitchFamily="18" charset="0"/>
              </a:rPr>
              <a:t>lồ</a:t>
            </a:r>
            <a:r>
              <a:rPr lang="vi-VN" sz="2800" b="0" i="0" u="none" strike="noStrike" dirty="0">
                <a:solidFill>
                  <a:srgbClr val="000000"/>
                </a:solidFill>
                <a:effectLst/>
                <a:latin typeface="Times New Roman" panose="02020603050405020304" pitchFamily="18" charset="0"/>
              </a:rPr>
              <a:t>...</a:t>
            </a:r>
          </a:p>
          <a:p>
            <a:pPr algn="l"/>
            <a:r>
              <a:rPr lang="vi-VN" sz="2800" dirty="0">
                <a:solidFill>
                  <a:srgbClr val="000000"/>
                </a:solidFill>
                <a:latin typeface="Times New Roman" panose="02020603050405020304" pitchFamily="18" charset="0"/>
              </a:rPr>
              <a:t>+</a:t>
            </a:r>
            <a:r>
              <a:rPr lang="en-US" sz="1800" b="0" i="0" u="none" strike="noStrike" dirty="0">
                <a:solidFill>
                  <a:srgbClr val="000000"/>
                </a:solidFill>
                <a:effectLst/>
                <a:latin typeface="Calibri" panose="020F0502020204030204" pitchFamily="34" charset="0"/>
              </a:rPr>
              <a:t> </a:t>
            </a:r>
            <a:r>
              <a:rPr lang="en-US" sz="2800" b="0" i="0" u="none" strike="noStrike" dirty="0" err="1">
                <a:solidFill>
                  <a:srgbClr val="000000"/>
                </a:solidFill>
                <a:effectLst/>
                <a:latin typeface="Times New Roman" panose="02020603050405020304" pitchFamily="18" charset="0"/>
              </a:rPr>
              <a:t>Cuối</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cùng</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bầy</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chim</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đã</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thực</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hiện</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xong</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chuyến</a:t>
            </a:r>
            <a:r>
              <a:rPr lang="en-US" sz="2800" b="0" i="0" u="none" strike="noStrike" dirty="0">
                <a:solidFill>
                  <a:srgbClr val="000000"/>
                </a:solidFill>
                <a:effectLst/>
                <a:latin typeface="Times New Roman" panose="02020603050405020304" pitchFamily="18" charset="0"/>
              </a:rPr>
              <a:t> bay </a:t>
            </a:r>
            <a:r>
              <a:rPr lang="en-US" sz="2800" b="0" i="0" u="none" strike="noStrike" dirty="0" err="1">
                <a:solidFill>
                  <a:srgbClr val="000000"/>
                </a:solidFill>
                <a:effectLst/>
                <a:latin typeface="Times New Roman" panose="02020603050405020304" pitchFamily="18" charset="0"/>
              </a:rPr>
              <a:t>quan</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trọng</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đầu</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tiên</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và</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kì</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vĩ</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nhất</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trong</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đời</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của</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chúng</a:t>
            </a:r>
            <a:r>
              <a:rPr lang="en-US" sz="2800" b="0" i="0" u="none" strike="noStrike" dirty="0">
                <a:solidFill>
                  <a:srgbClr val="000000"/>
                </a:solidFill>
                <a:effectLst/>
                <a:latin typeface="Times New Roman" panose="02020603050405020304" pitchFamily="18" charset="0"/>
              </a:rPr>
              <a:t>…</a:t>
            </a:r>
            <a:endParaRPr lang="vi-VN" sz="2800" b="0" i="0" u="none" strike="noStrike" dirty="0">
              <a:solidFill>
                <a:srgbClr val="000000"/>
              </a:solidFill>
              <a:effectLst/>
              <a:latin typeface="Times New Roman" panose="02020603050405020304" pitchFamily="18" charset="0"/>
            </a:endParaRPr>
          </a:p>
          <a:p>
            <a:pPr algn="l"/>
            <a:endParaRPr lang="en-US" sz="2800" b="0" dirty="0">
              <a:effectLst/>
            </a:endParaRPr>
          </a:p>
          <a:p>
            <a:br>
              <a:rPr lang="en-US" sz="2800" dirty="0"/>
            </a:br>
            <a:endParaRPr lang="vi-VN" sz="2800" b="0" dirty="0">
              <a:effectLst/>
            </a:endParaRPr>
          </a:p>
          <a:p>
            <a:br>
              <a:rPr lang="vi-VN" dirty="0"/>
            </a:br>
            <a:endParaRPr lang="en-US" dirty="0"/>
          </a:p>
        </p:txBody>
      </p:sp>
    </p:spTree>
    <p:extLst>
      <p:ext uri="{BB962C8B-B14F-4D97-AF65-F5344CB8AC3E}">
        <p14:creationId xmlns:p14="http://schemas.microsoft.com/office/powerpoint/2010/main" val="401078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90ED4-CFCF-9B9C-EE74-A004360C4FED}"/>
              </a:ext>
            </a:extLst>
          </p:cNvPr>
          <p:cNvSpPr>
            <a:spLocks noGrp="1"/>
          </p:cNvSpPr>
          <p:nvPr>
            <p:ph type="title"/>
          </p:nvPr>
        </p:nvSpPr>
        <p:spPr>
          <a:xfrm>
            <a:off x="838200" y="-200097"/>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94C8B5D-DCEF-7A7F-E887-D543C439B30D}"/>
              </a:ext>
            </a:extLst>
          </p:cNvPr>
          <p:cNvSpPr>
            <a:spLocks noGrp="1"/>
          </p:cNvSpPr>
          <p:nvPr>
            <p:ph idx="1"/>
          </p:nvPr>
        </p:nvSpPr>
        <p:spPr>
          <a:xfrm>
            <a:off x="653143" y="330727"/>
            <a:ext cx="10700657" cy="5846236"/>
          </a:xfrm>
        </p:spPr>
        <p:txBody>
          <a:bodyPr>
            <a:normAutofit/>
          </a:bodyPr>
          <a:lstStyle/>
          <a:p>
            <a:pPr marL="0" indent="0" algn="ctr" rtl="0">
              <a:spcBef>
                <a:spcPts val="0"/>
              </a:spcBef>
              <a:spcAft>
                <a:spcPts val="0"/>
              </a:spcAft>
              <a:buNone/>
            </a:pPr>
            <a:r>
              <a:rPr lang="vi-VN" sz="2400" b="1" i="0" u="none" strike="noStrike" dirty="0">
                <a:solidFill>
                  <a:srgbClr val="002060"/>
                </a:solidFill>
                <a:effectLst/>
                <a:latin typeface="Times New Roman" panose="02020603050405020304" pitchFamily="18" charset="0"/>
              </a:rPr>
              <a:t>T</a:t>
            </a:r>
            <a:r>
              <a:rPr lang="en-US" sz="2400" b="1" i="0" u="none" strike="noStrike" dirty="0" err="1">
                <a:solidFill>
                  <a:srgbClr val="002060"/>
                </a:solidFill>
                <a:effectLst/>
                <a:latin typeface="Times New Roman" panose="02020603050405020304" pitchFamily="18" charset="0"/>
              </a:rPr>
              <a:t>âm</a:t>
            </a:r>
            <a:r>
              <a:rPr lang="en-US" sz="2400" b="1" i="0" u="none" strike="noStrike" dirty="0">
                <a:solidFill>
                  <a:srgbClr val="002060"/>
                </a:solidFill>
                <a:effectLst/>
                <a:latin typeface="Times New Roman" panose="02020603050405020304" pitchFamily="18" charset="0"/>
              </a:rPr>
              <a:t> </a:t>
            </a:r>
            <a:r>
              <a:rPr lang="en-US" sz="2400" b="1" i="0" u="none" strike="noStrike" dirty="0" err="1">
                <a:solidFill>
                  <a:srgbClr val="002060"/>
                </a:solidFill>
                <a:effectLst/>
                <a:latin typeface="Times New Roman" panose="02020603050405020304" pitchFamily="18" charset="0"/>
              </a:rPr>
              <a:t>trạng</a:t>
            </a:r>
            <a:r>
              <a:rPr lang="en-US" sz="2400" b="1" i="0" u="none" strike="noStrike" dirty="0">
                <a:solidFill>
                  <a:srgbClr val="002060"/>
                </a:solidFill>
                <a:effectLst/>
                <a:latin typeface="Times New Roman" panose="02020603050405020304" pitchFamily="18" charset="0"/>
              </a:rPr>
              <a:t> </a:t>
            </a:r>
            <a:r>
              <a:rPr lang="en-US" sz="2400" b="1" i="0" u="none" strike="noStrike" dirty="0" err="1">
                <a:solidFill>
                  <a:srgbClr val="002060"/>
                </a:solidFill>
                <a:effectLst/>
                <a:latin typeface="Times New Roman" panose="02020603050405020304" pitchFamily="18" charset="0"/>
              </a:rPr>
              <a:t>của</a:t>
            </a:r>
            <a:r>
              <a:rPr lang="en-US" sz="2400" b="1" i="0" u="none" strike="noStrike" dirty="0">
                <a:solidFill>
                  <a:srgbClr val="002060"/>
                </a:solidFill>
                <a:effectLst/>
                <a:latin typeface="Times New Roman" panose="02020603050405020304" pitchFamily="18" charset="0"/>
              </a:rPr>
              <a:t> </a:t>
            </a:r>
            <a:r>
              <a:rPr lang="en-US" sz="2400" b="1" i="0" u="none" strike="noStrike" dirty="0" err="1">
                <a:solidFill>
                  <a:srgbClr val="002060"/>
                </a:solidFill>
                <a:effectLst/>
                <a:latin typeface="Times New Roman" panose="02020603050405020304" pitchFamily="18" charset="0"/>
              </a:rPr>
              <a:t>Mên</a:t>
            </a:r>
            <a:r>
              <a:rPr lang="en-US" sz="2400" b="1" i="0" u="none" strike="noStrike" dirty="0">
                <a:solidFill>
                  <a:srgbClr val="002060"/>
                </a:solidFill>
                <a:effectLst/>
                <a:latin typeface="Times New Roman" panose="02020603050405020304" pitchFamily="18" charset="0"/>
              </a:rPr>
              <a:t> </a:t>
            </a:r>
            <a:r>
              <a:rPr lang="en-US" sz="2400" b="1" i="0" u="none" strike="noStrike" dirty="0" err="1">
                <a:solidFill>
                  <a:srgbClr val="002060"/>
                </a:solidFill>
                <a:effectLst/>
                <a:latin typeface="Times New Roman" panose="02020603050405020304" pitchFamily="18" charset="0"/>
              </a:rPr>
              <a:t>và</a:t>
            </a:r>
            <a:r>
              <a:rPr lang="en-US" sz="2400" b="1" i="0" u="none" strike="noStrike" dirty="0">
                <a:solidFill>
                  <a:srgbClr val="002060"/>
                </a:solidFill>
                <a:effectLst/>
                <a:latin typeface="Times New Roman" panose="02020603050405020304" pitchFamily="18" charset="0"/>
              </a:rPr>
              <a:t> Mon </a:t>
            </a:r>
            <a:r>
              <a:rPr lang="en-US" sz="2400" b="1" i="0" u="none" strike="noStrike" dirty="0" err="1">
                <a:solidFill>
                  <a:srgbClr val="002060"/>
                </a:solidFill>
                <a:effectLst/>
                <a:latin typeface="Times New Roman" panose="02020603050405020304" pitchFamily="18" charset="0"/>
              </a:rPr>
              <a:t>khi</a:t>
            </a:r>
            <a:r>
              <a:rPr lang="en-US" sz="2400" b="1" i="0" u="none" strike="noStrike" dirty="0">
                <a:solidFill>
                  <a:srgbClr val="002060"/>
                </a:solidFill>
                <a:effectLst/>
                <a:latin typeface="Times New Roman" panose="02020603050405020304" pitchFamily="18" charset="0"/>
              </a:rPr>
              <a:t> </a:t>
            </a:r>
            <a:r>
              <a:rPr lang="en-US" sz="2400" b="1" i="0" u="none" strike="noStrike" dirty="0" err="1">
                <a:solidFill>
                  <a:srgbClr val="002060"/>
                </a:solidFill>
                <a:effectLst/>
                <a:latin typeface="Times New Roman" panose="02020603050405020304" pitchFamily="18" charset="0"/>
              </a:rPr>
              <a:t>chứng</a:t>
            </a:r>
            <a:r>
              <a:rPr lang="en-US" sz="2400" b="1" i="0" u="none" strike="noStrike" dirty="0">
                <a:solidFill>
                  <a:srgbClr val="002060"/>
                </a:solidFill>
                <a:effectLst/>
                <a:latin typeface="Times New Roman" panose="02020603050405020304" pitchFamily="18" charset="0"/>
              </a:rPr>
              <a:t> </a:t>
            </a:r>
            <a:r>
              <a:rPr lang="en-US" sz="2400" b="1" i="0" u="none" strike="noStrike" dirty="0" err="1">
                <a:solidFill>
                  <a:srgbClr val="002060"/>
                </a:solidFill>
                <a:effectLst/>
                <a:latin typeface="Times New Roman" panose="02020603050405020304" pitchFamily="18" charset="0"/>
              </a:rPr>
              <a:t>kiến</a:t>
            </a:r>
            <a:r>
              <a:rPr lang="en-US" sz="2400" b="1" i="0" u="none" strike="noStrike" dirty="0">
                <a:solidFill>
                  <a:srgbClr val="002060"/>
                </a:solidFill>
                <a:effectLst/>
                <a:latin typeface="Times New Roman" panose="02020603050405020304" pitchFamily="18" charset="0"/>
              </a:rPr>
              <a:t> </a:t>
            </a:r>
            <a:r>
              <a:rPr lang="en-US" sz="2400" b="1" i="0" u="none" strike="noStrike" dirty="0" err="1">
                <a:solidFill>
                  <a:srgbClr val="002060"/>
                </a:solidFill>
                <a:effectLst/>
                <a:latin typeface="Times New Roman" panose="02020603050405020304" pitchFamily="18" charset="0"/>
              </a:rPr>
              <a:t>cảnh</a:t>
            </a:r>
            <a:r>
              <a:rPr lang="en-US" sz="2400" b="1" i="0" u="none" strike="noStrike" dirty="0">
                <a:solidFill>
                  <a:srgbClr val="002060"/>
                </a:solidFill>
                <a:effectLst/>
                <a:latin typeface="Times New Roman" panose="02020603050405020304" pitchFamily="18" charset="0"/>
              </a:rPr>
              <a:t> </a:t>
            </a:r>
            <a:r>
              <a:rPr lang="en-US" sz="2400" b="1" i="0" u="none" strike="noStrike" dirty="0" err="1">
                <a:solidFill>
                  <a:srgbClr val="002060"/>
                </a:solidFill>
                <a:effectLst/>
                <a:latin typeface="Times New Roman" panose="02020603050405020304" pitchFamily="18" charset="0"/>
              </a:rPr>
              <a:t>bầy</a:t>
            </a:r>
            <a:r>
              <a:rPr lang="en-US" sz="2400" b="1" i="0" u="none" strike="noStrike" dirty="0">
                <a:solidFill>
                  <a:srgbClr val="002060"/>
                </a:solidFill>
                <a:effectLst/>
                <a:latin typeface="Times New Roman" panose="02020603050405020304" pitchFamily="18" charset="0"/>
              </a:rPr>
              <a:t> </a:t>
            </a:r>
            <a:r>
              <a:rPr lang="en-US" sz="2400" b="1" i="0" u="none" strike="noStrike" dirty="0" err="1">
                <a:solidFill>
                  <a:srgbClr val="002060"/>
                </a:solidFill>
                <a:effectLst/>
                <a:latin typeface="Times New Roman" panose="02020603050405020304" pitchFamily="18" charset="0"/>
              </a:rPr>
              <a:t>chim</a:t>
            </a:r>
            <a:r>
              <a:rPr lang="en-US" sz="2400" b="1" i="0" u="none" strike="noStrike" dirty="0">
                <a:solidFill>
                  <a:srgbClr val="002060"/>
                </a:solidFill>
                <a:effectLst/>
                <a:latin typeface="Times New Roman" panose="02020603050405020304" pitchFamily="18" charset="0"/>
              </a:rPr>
              <a:t> </a:t>
            </a:r>
            <a:r>
              <a:rPr lang="en-US" sz="2400" b="1" i="0" u="none" strike="noStrike" dirty="0" err="1">
                <a:solidFill>
                  <a:srgbClr val="002060"/>
                </a:solidFill>
                <a:effectLst/>
                <a:latin typeface="Times New Roman" panose="02020603050405020304" pitchFamily="18" charset="0"/>
              </a:rPr>
              <a:t>chìa</a:t>
            </a:r>
            <a:r>
              <a:rPr lang="en-US" sz="2400" b="1" i="0" u="none" strike="noStrike" dirty="0">
                <a:solidFill>
                  <a:srgbClr val="002060"/>
                </a:solidFill>
                <a:effectLst/>
                <a:latin typeface="Times New Roman" panose="02020603050405020304" pitchFamily="18" charset="0"/>
              </a:rPr>
              <a:t> </a:t>
            </a:r>
            <a:r>
              <a:rPr lang="en-US" sz="2400" b="1" i="0" u="none" strike="noStrike" dirty="0" err="1">
                <a:solidFill>
                  <a:srgbClr val="002060"/>
                </a:solidFill>
                <a:effectLst/>
                <a:latin typeface="Times New Roman" panose="02020603050405020304" pitchFamily="18" charset="0"/>
              </a:rPr>
              <a:t>vôi</a:t>
            </a:r>
            <a:r>
              <a:rPr lang="en-US" sz="2400" b="1" i="0" u="none" strike="noStrike" dirty="0">
                <a:solidFill>
                  <a:srgbClr val="002060"/>
                </a:solidFill>
                <a:effectLst/>
                <a:latin typeface="Times New Roman" panose="02020603050405020304" pitchFamily="18" charset="0"/>
              </a:rPr>
              <a:t> </a:t>
            </a:r>
            <a:r>
              <a:rPr lang="en-US" sz="2400" b="1" i="0" u="none" strike="noStrike" dirty="0" err="1">
                <a:solidFill>
                  <a:srgbClr val="002060"/>
                </a:solidFill>
                <a:effectLst/>
                <a:latin typeface="Times New Roman" panose="02020603050405020304" pitchFamily="18" charset="0"/>
              </a:rPr>
              <a:t>cất</a:t>
            </a:r>
            <a:r>
              <a:rPr lang="en-US" sz="2400" b="1" i="0" u="none" strike="noStrike" dirty="0">
                <a:solidFill>
                  <a:srgbClr val="002060"/>
                </a:solidFill>
                <a:effectLst/>
                <a:latin typeface="Times New Roman" panose="02020603050405020304" pitchFamily="18" charset="0"/>
              </a:rPr>
              <a:t> </a:t>
            </a:r>
            <a:r>
              <a:rPr lang="en-US" sz="2400" b="1" i="0" u="none" strike="noStrike" dirty="0" err="1">
                <a:solidFill>
                  <a:srgbClr val="002060"/>
                </a:solidFill>
                <a:effectLst/>
                <a:latin typeface="Times New Roman" panose="02020603050405020304" pitchFamily="18" charset="0"/>
              </a:rPr>
              <a:t>cánh</a:t>
            </a:r>
            <a:endParaRPr lang="en-US" sz="2400" b="0" dirty="0">
              <a:effectLst/>
            </a:endParaRPr>
          </a:p>
          <a:p>
            <a:pPr marL="0" indent="0" rtl="0">
              <a:spcBef>
                <a:spcPts val="0"/>
              </a:spcBef>
              <a:spcAft>
                <a:spcPts val="0"/>
              </a:spcAft>
              <a:buNone/>
            </a:pPr>
            <a:r>
              <a:rPr lang="vi-VN" b="0" i="0" u="none" strike="noStrike" dirty="0">
                <a:solidFill>
                  <a:srgbClr val="000000"/>
                </a:solidFill>
                <a:effectLst/>
                <a:latin typeface="Times New Roman" panose="02020603050405020304" pitchFamily="18" charset="0"/>
              </a:rPr>
              <a:t>-</a:t>
            </a:r>
            <a:r>
              <a:rPr lang="en-US" b="0" i="0" u="none" strike="noStrike" dirty="0">
                <a:solidFill>
                  <a:srgbClr val="000000"/>
                </a:solidFill>
                <a:effectLst/>
                <a:latin typeface="Times New Roman" panose="02020603050405020304" pitchFamily="18" charset="0"/>
              </a:rPr>
              <a:t> </a:t>
            </a:r>
            <a:r>
              <a:rPr lang="en-US" b="0" i="0" u="none" strike="noStrike" dirty="0" err="1">
                <a:solidFill>
                  <a:srgbClr val="000000"/>
                </a:solidFill>
                <a:effectLst/>
                <a:latin typeface="Times New Roman" panose="02020603050405020304" pitchFamily="18" charset="0"/>
              </a:rPr>
              <a:t>Đứng</a:t>
            </a:r>
            <a:r>
              <a:rPr lang="en-US" b="0" i="0" u="none" strike="noStrike" dirty="0">
                <a:solidFill>
                  <a:srgbClr val="000000"/>
                </a:solidFill>
                <a:effectLst/>
                <a:latin typeface="Times New Roman" panose="02020603050405020304" pitchFamily="18" charset="0"/>
              </a:rPr>
              <a:t> </a:t>
            </a:r>
            <a:r>
              <a:rPr lang="en-US" b="0" i="0" u="none" strike="noStrike" dirty="0" err="1">
                <a:solidFill>
                  <a:srgbClr val="000000"/>
                </a:solidFill>
                <a:effectLst/>
                <a:latin typeface="Times New Roman" panose="02020603050405020304" pitchFamily="18" charset="0"/>
              </a:rPr>
              <a:t>không</a:t>
            </a:r>
            <a:r>
              <a:rPr lang="en-US" b="0" i="0" u="none" strike="noStrike" dirty="0">
                <a:solidFill>
                  <a:srgbClr val="000000"/>
                </a:solidFill>
                <a:effectLst/>
                <a:latin typeface="Times New Roman" panose="02020603050405020304" pitchFamily="18" charset="0"/>
              </a:rPr>
              <a:t> </a:t>
            </a:r>
            <a:r>
              <a:rPr lang="en-US" b="0" i="0" u="none" strike="noStrike" dirty="0" err="1">
                <a:solidFill>
                  <a:srgbClr val="000000"/>
                </a:solidFill>
                <a:effectLst/>
                <a:latin typeface="Times New Roman" panose="02020603050405020304" pitchFamily="18" charset="0"/>
              </a:rPr>
              <a:t>nhúc</a:t>
            </a:r>
            <a:r>
              <a:rPr lang="en-US" b="0" i="0" u="none" strike="noStrike" dirty="0">
                <a:solidFill>
                  <a:srgbClr val="000000"/>
                </a:solidFill>
                <a:effectLst/>
                <a:latin typeface="Times New Roman" panose="02020603050405020304" pitchFamily="18" charset="0"/>
              </a:rPr>
              <a:t> </a:t>
            </a:r>
            <a:r>
              <a:rPr lang="en-US" b="0" i="0" u="none" strike="noStrike" dirty="0" err="1">
                <a:solidFill>
                  <a:srgbClr val="000000"/>
                </a:solidFill>
                <a:effectLst/>
                <a:latin typeface="Times New Roman" panose="02020603050405020304" pitchFamily="18" charset="0"/>
              </a:rPr>
              <a:t>nhích</a:t>
            </a:r>
            <a:r>
              <a:rPr lang="en-US" b="0" i="0" u="none" strike="noStrike" dirty="0">
                <a:solidFill>
                  <a:srgbClr val="000000"/>
                </a:solidFill>
                <a:effectLst/>
                <a:latin typeface="Times New Roman" panose="02020603050405020304" pitchFamily="18" charset="0"/>
              </a:rPr>
              <a:t>.</a:t>
            </a:r>
            <a:endParaRPr lang="en-US" b="0" dirty="0">
              <a:effectLst/>
            </a:endParaRPr>
          </a:p>
          <a:p>
            <a:pPr marL="0" indent="0" rtl="0">
              <a:spcBef>
                <a:spcPts val="0"/>
              </a:spcBef>
              <a:spcAft>
                <a:spcPts val="0"/>
              </a:spcAft>
              <a:buNone/>
            </a:pPr>
            <a:r>
              <a:rPr lang="vi-VN" b="0" i="0" u="none" strike="noStrike" dirty="0">
                <a:solidFill>
                  <a:srgbClr val="000000"/>
                </a:solidFill>
                <a:effectLst/>
                <a:latin typeface="Times New Roman" panose="02020603050405020304" pitchFamily="18" charset="0"/>
              </a:rPr>
              <a:t> - Trên gương </a:t>
            </a:r>
            <a:r>
              <a:rPr lang="vi-VN" b="0" i="0" u="none" strike="noStrike" dirty="0" err="1">
                <a:solidFill>
                  <a:srgbClr val="000000"/>
                </a:solidFill>
                <a:effectLst/>
                <a:latin typeface="Times New Roman" panose="02020603050405020304" pitchFamily="18" charset="0"/>
              </a:rPr>
              <a:t>mặt</a:t>
            </a:r>
            <a:r>
              <a:rPr lang="vi-VN" b="0" i="0" u="none" strike="noStrike" dirty="0">
                <a:solidFill>
                  <a:srgbClr val="000000"/>
                </a:solidFill>
                <a:effectLst/>
                <a:latin typeface="Times New Roman" panose="02020603050405020304" pitchFamily="18" charset="0"/>
              </a:rPr>
              <a:t> </a:t>
            </a:r>
            <a:r>
              <a:rPr lang="vi-VN" b="0" i="0" u="none" strike="noStrike" dirty="0" err="1">
                <a:solidFill>
                  <a:srgbClr val="000000"/>
                </a:solidFill>
                <a:effectLst/>
                <a:latin typeface="Times New Roman" panose="02020603050405020304" pitchFamily="18" charset="0"/>
              </a:rPr>
              <a:t>tái</a:t>
            </a:r>
            <a:r>
              <a:rPr lang="vi-VN" b="0" i="0" u="none" strike="noStrike" dirty="0">
                <a:solidFill>
                  <a:srgbClr val="000000"/>
                </a:solidFill>
                <a:effectLst/>
                <a:latin typeface="Times New Roman" panose="02020603050405020304" pitchFamily="18" charset="0"/>
              </a:rPr>
              <a:t> </a:t>
            </a:r>
            <a:r>
              <a:rPr lang="vi-VN" b="0" i="0" u="none" strike="noStrike" dirty="0" err="1">
                <a:solidFill>
                  <a:srgbClr val="000000"/>
                </a:solidFill>
                <a:effectLst/>
                <a:latin typeface="Times New Roman" panose="02020603050405020304" pitchFamily="18" charset="0"/>
              </a:rPr>
              <a:t>nhợt</a:t>
            </a:r>
            <a:r>
              <a:rPr lang="vi-VN" b="0" i="0" u="none" strike="noStrike" dirty="0">
                <a:solidFill>
                  <a:srgbClr val="000000"/>
                </a:solidFill>
                <a:effectLst/>
                <a:latin typeface="Times New Roman" panose="02020603050405020304" pitchFamily="18" charset="0"/>
              </a:rPr>
              <a:t> </a:t>
            </a:r>
            <a:r>
              <a:rPr lang="vi-VN" b="0" i="0" u="none" strike="noStrike" dirty="0" err="1">
                <a:solidFill>
                  <a:srgbClr val="000000"/>
                </a:solidFill>
                <a:effectLst/>
                <a:latin typeface="Times New Roman" panose="02020603050405020304" pitchFamily="18" charset="0"/>
              </a:rPr>
              <a:t>của</a:t>
            </a:r>
            <a:r>
              <a:rPr lang="vi-VN" b="0" i="0" u="none" strike="noStrike" dirty="0">
                <a:solidFill>
                  <a:srgbClr val="000000"/>
                </a:solidFill>
                <a:effectLst/>
                <a:latin typeface="Times New Roman" panose="02020603050405020304" pitchFamily="18" charset="0"/>
              </a:rPr>
              <a:t> </a:t>
            </a:r>
            <a:r>
              <a:rPr lang="vi-VN" b="0" i="0" u="none" strike="noStrike" dirty="0" err="1">
                <a:solidFill>
                  <a:srgbClr val="000000"/>
                </a:solidFill>
                <a:effectLst/>
                <a:latin typeface="Times New Roman" panose="02020603050405020304" pitchFamily="18" charset="0"/>
              </a:rPr>
              <a:t>chúng</a:t>
            </a:r>
            <a:r>
              <a:rPr lang="vi-VN" b="0" i="0" u="none" strike="noStrike" dirty="0">
                <a:solidFill>
                  <a:srgbClr val="000000"/>
                </a:solidFill>
                <a:effectLst/>
                <a:latin typeface="Times New Roman" panose="02020603050405020304" pitchFamily="18" charset="0"/>
              </a:rPr>
              <a:t> </a:t>
            </a:r>
            <a:r>
              <a:rPr lang="vi-VN" b="0" i="0" u="none" strike="noStrike" dirty="0" err="1">
                <a:solidFill>
                  <a:srgbClr val="000000"/>
                </a:solidFill>
                <a:effectLst/>
                <a:latin typeface="Times New Roman" panose="02020603050405020304" pitchFamily="18" charset="0"/>
              </a:rPr>
              <a:t>hửng</a:t>
            </a:r>
            <a:r>
              <a:rPr lang="vi-VN" b="0" i="0" u="none" strike="noStrike" dirty="0">
                <a:solidFill>
                  <a:srgbClr val="000000"/>
                </a:solidFill>
                <a:effectLst/>
                <a:latin typeface="Times New Roman" panose="02020603050405020304" pitchFamily="18" charset="0"/>
              </a:rPr>
              <a:t> lên </a:t>
            </a:r>
            <a:r>
              <a:rPr lang="vi-VN" b="0" i="0" u="none" strike="noStrike" dirty="0" err="1">
                <a:solidFill>
                  <a:srgbClr val="000000"/>
                </a:solidFill>
                <a:effectLst/>
                <a:latin typeface="Times New Roman" panose="02020603050405020304" pitchFamily="18" charset="0"/>
              </a:rPr>
              <a:t>ánh</a:t>
            </a:r>
            <a:r>
              <a:rPr lang="vi-VN" b="0" i="0" u="none" strike="noStrike" dirty="0">
                <a:solidFill>
                  <a:srgbClr val="000000"/>
                </a:solidFill>
                <a:effectLst/>
                <a:latin typeface="Times New Roman" panose="02020603050405020304" pitchFamily="18" charset="0"/>
              </a:rPr>
              <a:t> </a:t>
            </a:r>
            <a:r>
              <a:rPr lang="vi-VN" b="0" i="0" u="none" strike="noStrike" dirty="0" err="1">
                <a:solidFill>
                  <a:srgbClr val="000000"/>
                </a:solidFill>
                <a:effectLst/>
                <a:latin typeface="Times New Roman" panose="02020603050405020304" pitchFamily="18" charset="0"/>
              </a:rPr>
              <a:t>ngày</a:t>
            </a:r>
            <a:r>
              <a:rPr lang="vi-VN" b="0" i="0" u="none" strike="noStrike" dirty="0">
                <a:solidFill>
                  <a:srgbClr val="000000"/>
                </a:solidFill>
                <a:effectLst/>
                <a:latin typeface="Times New Roman" panose="02020603050405020304" pitchFamily="18" charset="0"/>
              </a:rPr>
              <a:t>.</a:t>
            </a:r>
            <a:endParaRPr lang="vi-VN" b="0" dirty="0">
              <a:effectLst/>
            </a:endParaRPr>
          </a:p>
          <a:p>
            <a:pPr marL="0" indent="0" rtl="0">
              <a:spcBef>
                <a:spcPts val="0"/>
              </a:spcBef>
              <a:spcAft>
                <a:spcPts val="0"/>
              </a:spcAft>
              <a:buNone/>
            </a:pPr>
            <a:r>
              <a:rPr lang="vi-VN" b="0" i="0" u="none" strike="noStrike" dirty="0">
                <a:solidFill>
                  <a:srgbClr val="000000"/>
                </a:solidFill>
                <a:effectLst/>
                <a:latin typeface="Times New Roman" panose="02020603050405020304" pitchFamily="18" charset="0"/>
              </a:rPr>
              <a:t> - </a:t>
            </a:r>
            <a:r>
              <a:rPr lang="en-US" b="0" i="0" u="none" strike="noStrike" dirty="0" err="1">
                <a:solidFill>
                  <a:srgbClr val="000000"/>
                </a:solidFill>
                <a:effectLst/>
                <a:latin typeface="Times New Roman" panose="02020603050405020304" pitchFamily="18" charset="0"/>
              </a:rPr>
              <a:t>Cả</a:t>
            </a:r>
            <a:r>
              <a:rPr lang="en-US" b="0" i="0" u="none" strike="noStrike" dirty="0">
                <a:solidFill>
                  <a:srgbClr val="000000"/>
                </a:solidFill>
                <a:effectLst/>
                <a:latin typeface="Times New Roman" panose="02020603050405020304" pitchFamily="18" charset="0"/>
              </a:rPr>
              <a:t> </a:t>
            </a:r>
            <a:r>
              <a:rPr lang="en-US" b="0" i="0" u="none" strike="noStrike" dirty="0" err="1">
                <a:solidFill>
                  <a:srgbClr val="000000"/>
                </a:solidFill>
                <a:effectLst/>
                <a:latin typeface="Times New Roman" panose="02020603050405020304" pitchFamily="18" charset="0"/>
              </a:rPr>
              <a:t>hai</a:t>
            </a:r>
            <a:r>
              <a:rPr lang="en-US" b="0" i="0" u="none" strike="noStrike" dirty="0">
                <a:solidFill>
                  <a:srgbClr val="000000"/>
                </a:solidFill>
                <a:effectLst/>
                <a:latin typeface="Times New Roman" panose="02020603050405020304" pitchFamily="18" charset="0"/>
              </a:rPr>
              <a:t> </a:t>
            </a:r>
            <a:r>
              <a:rPr lang="en-US" b="0" i="0" u="none" strike="noStrike" dirty="0" err="1">
                <a:solidFill>
                  <a:srgbClr val="000000"/>
                </a:solidFill>
                <a:effectLst/>
                <a:latin typeface="Times New Roman" panose="02020603050405020304" pitchFamily="18" charset="0"/>
              </a:rPr>
              <a:t>đã</a:t>
            </a:r>
            <a:r>
              <a:rPr lang="en-US" b="0" i="0" u="none" strike="noStrike" dirty="0">
                <a:solidFill>
                  <a:srgbClr val="000000"/>
                </a:solidFill>
                <a:effectLst/>
                <a:latin typeface="Times New Roman" panose="02020603050405020304" pitchFamily="18" charset="0"/>
              </a:rPr>
              <a:t> </a:t>
            </a:r>
            <a:r>
              <a:rPr lang="en-US" b="0" i="0" u="none" strike="noStrike" dirty="0" err="1">
                <a:solidFill>
                  <a:srgbClr val="000000"/>
                </a:solidFill>
                <a:effectLst/>
                <a:latin typeface="Times New Roman" panose="02020603050405020304" pitchFamily="18" charset="0"/>
              </a:rPr>
              <a:t>khóc</a:t>
            </a:r>
            <a:r>
              <a:rPr lang="en-US" b="0" i="0" u="none" strike="noStrike" dirty="0">
                <a:solidFill>
                  <a:srgbClr val="000000"/>
                </a:solidFill>
                <a:effectLst/>
                <a:latin typeface="Times New Roman" panose="02020603050405020304" pitchFamily="18" charset="0"/>
              </a:rPr>
              <a:t> </a:t>
            </a:r>
            <a:r>
              <a:rPr lang="en-US" b="0" i="0" u="none" strike="noStrike" dirty="0" err="1">
                <a:solidFill>
                  <a:srgbClr val="000000"/>
                </a:solidFill>
                <a:effectLst/>
                <a:latin typeface="Times New Roman" panose="02020603050405020304" pitchFamily="18" charset="0"/>
              </a:rPr>
              <a:t>tự</a:t>
            </a:r>
            <a:r>
              <a:rPr lang="en-US" b="0" i="0" u="none" strike="noStrike" dirty="0">
                <a:solidFill>
                  <a:srgbClr val="000000"/>
                </a:solidFill>
                <a:effectLst/>
                <a:latin typeface="Times New Roman" panose="02020603050405020304" pitchFamily="18" charset="0"/>
              </a:rPr>
              <a:t> </a:t>
            </a:r>
            <a:r>
              <a:rPr lang="en-US" b="0" i="0" u="none" strike="noStrike" dirty="0" err="1">
                <a:solidFill>
                  <a:srgbClr val="000000"/>
                </a:solidFill>
                <a:effectLst/>
                <a:latin typeface="Times New Roman" panose="02020603050405020304" pitchFamily="18" charset="0"/>
              </a:rPr>
              <a:t>lúc</a:t>
            </a:r>
            <a:r>
              <a:rPr lang="en-US" b="0" i="0" u="none" strike="noStrike" dirty="0">
                <a:solidFill>
                  <a:srgbClr val="000000"/>
                </a:solidFill>
                <a:effectLst/>
                <a:latin typeface="Times New Roman" panose="02020603050405020304" pitchFamily="18" charset="0"/>
              </a:rPr>
              <a:t> </a:t>
            </a:r>
            <a:r>
              <a:rPr lang="en-US" b="0" i="0" u="none" strike="noStrike" dirty="0" err="1">
                <a:solidFill>
                  <a:srgbClr val="000000"/>
                </a:solidFill>
                <a:effectLst/>
                <a:latin typeface="Times New Roman" panose="02020603050405020304" pitchFamily="18" charset="0"/>
              </a:rPr>
              <a:t>nào</a:t>
            </a:r>
            <a:r>
              <a:rPr lang="en-US" b="0" i="0" u="none" strike="noStrike" dirty="0">
                <a:solidFill>
                  <a:srgbClr val="000000"/>
                </a:solidFill>
                <a:effectLst/>
                <a:latin typeface="Times New Roman" panose="02020603050405020304" pitchFamily="18" charset="0"/>
              </a:rPr>
              <a:t>.</a:t>
            </a:r>
            <a:endParaRPr lang="en-US" b="0" dirty="0">
              <a:effectLst/>
            </a:endParaRPr>
          </a:p>
          <a:p>
            <a:pPr marL="0" indent="0" rtl="0">
              <a:spcBef>
                <a:spcPts val="0"/>
              </a:spcBef>
              <a:spcAft>
                <a:spcPts val="0"/>
              </a:spcAft>
              <a:buNone/>
            </a:pPr>
            <a:r>
              <a:rPr lang="vi-VN" b="0" i="0" u="none" strike="noStrike" dirty="0">
                <a:solidFill>
                  <a:srgbClr val="000000"/>
                </a:solidFill>
                <a:effectLst/>
                <a:latin typeface="Calibri" panose="020F0502020204030204" pitchFamily="34" charset="0"/>
              </a:rPr>
              <a:t>- </a:t>
            </a:r>
            <a:r>
              <a:rPr lang="vi-VN" b="0" i="0" u="none" strike="noStrike" dirty="0" err="1">
                <a:solidFill>
                  <a:srgbClr val="000000"/>
                </a:solidFill>
                <a:effectLst/>
                <a:latin typeface="Times New Roman" panose="02020603050405020304" pitchFamily="18" charset="0"/>
              </a:rPr>
              <a:t>Chúng</a:t>
            </a:r>
            <a:r>
              <a:rPr lang="vi-VN" b="0" i="0" u="none" strike="noStrike" dirty="0">
                <a:solidFill>
                  <a:srgbClr val="000000"/>
                </a:solidFill>
                <a:effectLst/>
                <a:latin typeface="Times New Roman" panose="02020603050405020304" pitchFamily="18" charset="0"/>
              </a:rPr>
              <a:t> </a:t>
            </a:r>
            <a:r>
              <a:rPr lang="vi-VN" b="0" i="0" u="none" strike="noStrike" dirty="0" err="1">
                <a:solidFill>
                  <a:srgbClr val="000000"/>
                </a:solidFill>
                <a:effectLst/>
                <a:latin typeface="Times New Roman" panose="02020603050405020304" pitchFamily="18" charset="0"/>
              </a:rPr>
              <a:t>cùng</a:t>
            </a:r>
            <a:r>
              <a:rPr lang="vi-VN" b="0" i="0" u="none" strike="noStrike" dirty="0">
                <a:solidFill>
                  <a:srgbClr val="000000"/>
                </a:solidFill>
                <a:effectLst/>
                <a:latin typeface="Times New Roman" panose="02020603050405020304" pitchFamily="18" charset="0"/>
              </a:rPr>
              <a:t> </a:t>
            </a:r>
            <a:r>
              <a:rPr lang="vi-VN" b="0" i="0" u="none" strike="noStrike" dirty="0" err="1">
                <a:solidFill>
                  <a:srgbClr val="000000"/>
                </a:solidFill>
                <a:effectLst/>
                <a:latin typeface="Times New Roman" panose="02020603050405020304" pitchFamily="18" charset="0"/>
              </a:rPr>
              <a:t>nhìn</a:t>
            </a:r>
            <a:r>
              <a:rPr lang="vi-VN" b="0" i="0" u="none" strike="noStrike" dirty="0">
                <a:solidFill>
                  <a:srgbClr val="000000"/>
                </a:solidFill>
                <a:effectLst/>
                <a:latin typeface="Times New Roman" panose="02020603050405020304" pitchFamily="18" charset="0"/>
              </a:rPr>
              <a:t> nhau </a:t>
            </a:r>
            <a:r>
              <a:rPr lang="vi-VN" b="0" i="0" u="none" strike="noStrike" dirty="0" err="1">
                <a:solidFill>
                  <a:srgbClr val="000000"/>
                </a:solidFill>
                <a:effectLst/>
                <a:latin typeface="Times New Roman" panose="02020603050405020304" pitchFamily="18" charset="0"/>
              </a:rPr>
              <a:t>và</a:t>
            </a:r>
            <a:r>
              <a:rPr lang="vi-VN" b="0" i="0" u="none" strike="noStrike" dirty="0">
                <a:solidFill>
                  <a:srgbClr val="000000"/>
                </a:solidFill>
                <a:effectLst/>
                <a:latin typeface="Times New Roman" panose="02020603050405020304" pitchFamily="18" charset="0"/>
              </a:rPr>
              <a:t> </a:t>
            </a:r>
            <a:r>
              <a:rPr lang="vi-VN" b="0" i="0" u="none" strike="noStrike" dirty="0" err="1">
                <a:solidFill>
                  <a:srgbClr val="000000"/>
                </a:solidFill>
                <a:effectLst/>
                <a:latin typeface="Times New Roman" panose="02020603050405020304" pitchFamily="18" charset="0"/>
              </a:rPr>
              <a:t>bật</a:t>
            </a:r>
            <a:r>
              <a:rPr lang="vi-VN" b="0" i="0" u="none" strike="noStrike" dirty="0">
                <a:solidFill>
                  <a:srgbClr val="000000"/>
                </a:solidFill>
                <a:effectLst/>
                <a:latin typeface="Times New Roman" panose="02020603050405020304" pitchFamily="18" charset="0"/>
              </a:rPr>
              <a:t> </a:t>
            </a:r>
            <a:r>
              <a:rPr lang="vi-VN" b="0" i="0" u="none" strike="noStrike" dirty="0" err="1">
                <a:solidFill>
                  <a:srgbClr val="000000"/>
                </a:solidFill>
                <a:effectLst/>
                <a:latin typeface="Times New Roman" panose="02020603050405020304" pitchFamily="18" charset="0"/>
              </a:rPr>
              <a:t>cười</a:t>
            </a:r>
            <a:r>
              <a:rPr lang="vi-VN" b="0" i="0" u="none" strike="noStrike" dirty="0">
                <a:solidFill>
                  <a:srgbClr val="000000"/>
                </a:solidFill>
                <a:effectLst/>
                <a:latin typeface="Times New Roman" panose="02020603050405020304" pitchFamily="18" charset="0"/>
              </a:rPr>
              <a:t>.</a:t>
            </a:r>
            <a:endParaRPr lang="vi-VN" b="0" dirty="0">
              <a:effectLst/>
            </a:endParaRPr>
          </a:p>
          <a:p>
            <a:pPr marL="0" indent="0" rtl="0">
              <a:spcBef>
                <a:spcPts val="0"/>
              </a:spcBef>
              <a:spcAft>
                <a:spcPts val="0"/>
              </a:spcAft>
              <a:buNone/>
            </a:pPr>
            <a:r>
              <a:rPr lang="vi-VN" sz="1800" b="1" i="0" u="sng" dirty="0">
                <a:solidFill>
                  <a:srgbClr val="002060"/>
                </a:solidFill>
                <a:effectLst/>
                <a:latin typeface="Times New Roman" panose="02020603050405020304" pitchFamily="18" charset="0"/>
              </a:rPr>
              <a:t> </a:t>
            </a:r>
            <a:r>
              <a:rPr lang="vi-VN" b="1" i="0" u="sng" dirty="0">
                <a:solidFill>
                  <a:srgbClr val="002060"/>
                </a:solidFill>
                <a:effectLst/>
                <a:latin typeface="Times New Roman" panose="02020603050405020304" pitchFamily="18" charset="0"/>
              </a:rPr>
              <a:t>* </a:t>
            </a:r>
            <a:r>
              <a:rPr lang="en-US" b="1" i="0" u="sng" dirty="0" err="1">
                <a:solidFill>
                  <a:srgbClr val="002060"/>
                </a:solidFill>
                <a:effectLst/>
                <a:latin typeface="Times New Roman" panose="02020603050405020304" pitchFamily="18" charset="0"/>
              </a:rPr>
              <a:t>Nhận</a:t>
            </a:r>
            <a:r>
              <a:rPr lang="en-US" b="1" i="0" u="sng" dirty="0">
                <a:solidFill>
                  <a:srgbClr val="002060"/>
                </a:solidFill>
                <a:effectLst/>
                <a:latin typeface="Times New Roman" panose="02020603050405020304" pitchFamily="18" charset="0"/>
              </a:rPr>
              <a:t> </a:t>
            </a:r>
            <a:r>
              <a:rPr lang="en-US" b="1" i="0" u="sng" dirty="0" err="1">
                <a:solidFill>
                  <a:srgbClr val="002060"/>
                </a:solidFill>
                <a:effectLst/>
                <a:latin typeface="Times New Roman" panose="02020603050405020304" pitchFamily="18" charset="0"/>
              </a:rPr>
              <a:t>xét</a:t>
            </a:r>
            <a:endParaRPr lang="en-US" b="0" dirty="0">
              <a:effectLst/>
            </a:endParaRPr>
          </a:p>
          <a:p>
            <a:pPr marL="0" indent="0" rtl="0">
              <a:spcBef>
                <a:spcPts val="0"/>
              </a:spcBef>
              <a:spcAft>
                <a:spcPts val="0"/>
              </a:spcAft>
              <a:buNone/>
            </a:pPr>
            <a:r>
              <a:rPr lang="en-US" b="0" i="0" u="none" strike="noStrike" dirty="0">
                <a:solidFill>
                  <a:srgbClr val="000000"/>
                </a:solidFill>
                <a:effectLst/>
                <a:latin typeface="Times New Roman" panose="02020603050405020304" pitchFamily="18" charset="0"/>
              </a:rPr>
              <a:t> </a:t>
            </a:r>
            <a:r>
              <a:rPr lang="vi-VN" b="0" i="0" u="none" strike="noStrike" dirty="0">
                <a:solidFill>
                  <a:srgbClr val="000000"/>
                </a:solidFill>
                <a:effectLst/>
                <a:latin typeface="Times New Roman" panose="02020603050405020304" pitchFamily="18" charset="0"/>
              </a:rPr>
              <a:t>- </a:t>
            </a:r>
            <a:r>
              <a:rPr lang="vi-VN" b="1" i="1" u="none" strike="noStrike" dirty="0" err="1">
                <a:solidFill>
                  <a:srgbClr val="000000"/>
                </a:solidFill>
                <a:effectLst/>
                <a:latin typeface="Times New Roman" panose="02020603050405020304" pitchFamily="18" charset="0"/>
              </a:rPr>
              <a:t>Nghệ</a:t>
            </a:r>
            <a:r>
              <a:rPr lang="vi-VN" b="1" i="1" u="none" strike="noStrike" dirty="0">
                <a:solidFill>
                  <a:srgbClr val="000000"/>
                </a:solidFill>
                <a:effectLst/>
                <a:latin typeface="Times New Roman" panose="02020603050405020304" pitchFamily="18" charset="0"/>
              </a:rPr>
              <a:t> </a:t>
            </a:r>
            <a:r>
              <a:rPr lang="vi-VN" b="1" i="1" u="none" strike="noStrike" dirty="0" err="1">
                <a:solidFill>
                  <a:srgbClr val="000000"/>
                </a:solidFill>
                <a:effectLst/>
                <a:latin typeface="Times New Roman" panose="02020603050405020304" pitchFamily="18" charset="0"/>
              </a:rPr>
              <a:t>thuật</a:t>
            </a:r>
            <a:r>
              <a:rPr lang="vi-VN" b="0" i="0" u="none" strike="noStrike" dirty="0">
                <a:solidFill>
                  <a:srgbClr val="000000"/>
                </a:solidFill>
                <a:effectLst/>
                <a:latin typeface="Times New Roman" panose="02020603050405020304" pitchFamily="18" charset="0"/>
              </a:rPr>
              <a:t>: miêu </a:t>
            </a:r>
            <a:r>
              <a:rPr lang="vi-VN" b="0" i="0" u="none" strike="noStrike" dirty="0" err="1">
                <a:solidFill>
                  <a:srgbClr val="000000"/>
                </a:solidFill>
                <a:effectLst/>
                <a:latin typeface="Times New Roman" panose="02020603050405020304" pitchFamily="18" charset="0"/>
              </a:rPr>
              <a:t>tả</a:t>
            </a:r>
            <a:r>
              <a:rPr lang="vi-VN" b="0" i="0" u="none" strike="noStrike" dirty="0">
                <a:solidFill>
                  <a:srgbClr val="000000"/>
                </a:solidFill>
                <a:effectLst/>
                <a:latin typeface="Times New Roman" panose="02020603050405020304" pitchFamily="18" charset="0"/>
              </a:rPr>
              <a:t> tâm </a:t>
            </a:r>
            <a:r>
              <a:rPr lang="vi-VN" b="0" i="0" u="none" strike="noStrike" dirty="0" err="1">
                <a:solidFill>
                  <a:srgbClr val="000000"/>
                </a:solidFill>
                <a:effectLst/>
                <a:latin typeface="Times New Roman" panose="02020603050405020304" pitchFamily="18" charset="0"/>
              </a:rPr>
              <a:t>lí</a:t>
            </a:r>
            <a:r>
              <a:rPr lang="vi-VN" b="0" i="0" u="none" strike="noStrike" dirty="0">
                <a:solidFill>
                  <a:srgbClr val="000000"/>
                </a:solidFill>
                <a:effectLst/>
                <a:latin typeface="Times New Roman" panose="02020603050405020304" pitchFamily="18" charset="0"/>
              </a:rPr>
              <a:t> nhân </a:t>
            </a:r>
            <a:r>
              <a:rPr lang="vi-VN" b="0" i="0" u="none" strike="noStrike" dirty="0" err="1">
                <a:solidFill>
                  <a:srgbClr val="000000"/>
                </a:solidFill>
                <a:effectLst/>
                <a:latin typeface="Times New Roman" panose="02020603050405020304" pitchFamily="18" charset="0"/>
              </a:rPr>
              <a:t>vật</a:t>
            </a:r>
            <a:r>
              <a:rPr lang="vi-VN" b="0" i="0" u="none" strike="noStrike" dirty="0">
                <a:solidFill>
                  <a:srgbClr val="000000"/>
                </a:solidFill>
                <a:effectLst/>
                <a:latin typeface="Times New Roman" panose="02020603050405020304" pitchFamily="18" charset="0"/>
              </a:rPr>
              <a:t>.</a:t>
            </a:r>
            <a:endParaRPr lang="vi-VN" b="0" dirty="0">
              <a:effectLst/>
            </a:endParaRPr>
          </a:p>
          <a:p>
            <a:pPr marL="0" indent="0" rtl="0">
              <a:spcBef>
                <a:spcPts val="0"/>
              </a:spcBef>
              <a:spcAft>
                <a:spcPts val="0"/>
              </a:spcAft>
              <a:buNone/>
            </a:pPr>
            <a:r>
              <a:rPr lang="en-US" b="0" i="1" u="none" strike="noStrike" dirty="0">
                <a:solidFill>
                  <a:srgbClr val="002060"/>
                </a:solidFill>
                <a:effectLst/>
                <a:latin typeface="Times New Roman" panose="02020603050405020304" pitchFamily="18" charset="0"/>
              </a:rPr>
              <a:t> </a:t>
            </a:r>
            <a:r>
              <a:rPr lang="vi-VN" b="0" i="1" u="none" strike="noStrike" dirty="0">
                <a:solidFill>
                  <a:srgbClr val="002060"/>
                </a:solidFill>
                <a:effectLst/>
                <a:latin typeface="Times New Roman" panose="02020603050405020304" pitchFamily="18" charset="0"/>
              </a:rPr>
              <a:t> - </a:t>
            </a:r>
            <a:r>
              <a:rPr lang="vi-VN" b="0" i="1" u="none" strike="noStrike" dirty="0" err="1">
                <a:solidFill>
                  <a:srgbClr val="002060"/>
                </a:solidFill>
                <a:effectLst/>
                <a:latin typeface="Times New Roman" panose="02020603050405020304" pitchFamily="18" charset="0"/>
              </a:rPr>
              <a:t>Lúc</a:t>
            </a:r>
            <a:r>
              <a:rPr lang="vi-VN" b="0" i="1" u="none" strike="noStrike" dirty="0">
                <a:solidFill>
                  <a:srgbClr val="002060"/>
                </a:solidFill>
                <a:effectLst/>
                <a:latin typeface="Times New Roman" panose="02020603050405020304" pitchFamily="18" charset="0"/>
              </a:rPr>
              <a:t> </a:t>
            </a:r>
            <a:r>
              <a:rPr lang="vi-VN" b="0" i="1" u="none" strike="noStrike" dirty="0" err="1">
                <a:solidFill>
                  <a:srgbClr val="002060"/>
                </a:solidFill>
                <a:effectLst/>
                <a:latin typeface="Times New Roman" panose="02020603050405020304" pitchFamily="18" charset="0"/>
              </a:rPr>
              <a:t>đầu</a:t>
            </a:r>
            <a:r>
              <a:rPr lang="vi-VN" b="0" i="1" u="none" strike="noStrike" dirty="0">
                <a:solidFill>
                  <a:srgbClr val="002060"/>
                </a:solidFill>
                <a:effectLst/>
                <a:latin typeface="Times New Roman" panose="02020603050405020304" pitchFamily="18" charset="0"/>
              </a:rPr>
              <a:t>, Mên </a:t>
            </a:r>
            <a:r>
              <a:rPr lang="vi-VN" b="0" i="1" u="none" strike="noStrike" dirty="0" err="1">
                <a:solidFill>
                  <a:srgbClr val="002060"/>
                </a:solidFill>
                <a:effectLst/>
                <a:latin typeface="Times New Roman" panose="02020603050405020304" pitchFamily="18" charset="0"/>
              </a:rPr>
              <a:t>và</a:t>
            </a:r>
            <a:r>
              <a:rPr lang="vi-VN" b="0" i="1" u="none" strike="noStrike" dirty="0">
                <a:solidFill>
                  <a:srgbClr val="002060"/>
                </a:solidFill>
                <a:effectLst/>
                <a:latin typeface="Times New Roman" panose="02020603050405020304" pitchFamily="18" charset="0"/>
              </a:rPr>
              <a:t> Mon căng </a:t>
            </a:r>
            <a:r>
              <a:rPr lang="vi-VN" b="0" i="1" u="none" strike="noStrike" dirty="0" err="1">
                <a:solidFill>
                  <a:srgbClr val="002060"/>
                </a:solidFill>
                <a:effectLst/>
                <a:latin typeface="Times New Roman" panose="02020603050405020304" pitchFamily="18" charset="0"/>
              </a:rPr>
              <a:t>thẳng</a:t>
            </a:r>
            <a:r>
              <a:rPr lang="vi-VN" b="0" i="1" u="none" strike="noStrike" dirty="0">
                <a:solidFill>
                  <a:srgbClr val="002060"/>
                </a:solidFill>
                <a:effectLst/>
                <a:latin typeface="Times New Roman" panose="02020603050405020304" pitchFamily="18" charset="0"/>
              </a:rPr>
              <a:t>, lo </a:t>
            </a:r>
            <a:r>
              <a:rPr lang="vi-VN" b="0" i="1" u="none" strike="noStrike" dirty="0" err="1">
                <a:solidFill>
                  <a:srgbClr val="002060"/>
                </a:solidFill>
                <a:effectLst/>
                <a:latin typeface="Times New Roman" panose="02020603050405020304" pitchFamily="18" charset="0"/>
              </a:rPr>
              <a:t>lắng</a:t>
            </a:r>
            <a:r>
              <a:rPr lang="vi-VN" b="0" i="1" u="none" strike="noStrike" dirty="0">
                <a:solidFill>
                  <a:srgbClr val="002060"/>
                </a:solidFill>
                <a:effectLst/>
                <a:latin typeface="Times New Roman" panose="02020603050405020304" pitchFamily="18" charset="0"/>
              </a:rPr>
              <a:t>. Sau khi </a:t>
            </a:r>
            <a:r>
              <a:rPr lang="vi-VN" b="0" i="1" u="none" strike="noStrike" dirty="0" err="1">
                <a:solidFill>
                  <a:srgbClr val="002060"/>
                </a:solidFill>
                <a:effectLst/>
                <a:latin typeface="Times New Roman" panose="02020603050405020304" pitchFamily="18" charset="0"/>
              </a:rPr>
              <a:t>bầy</a:t>
            </a:r>
            <a:r>
              <a:rPr lang="vi-VN" b="0" i="1" u="none" strike="noStrike" dirty="0">
                <a:solidFill>
                  <a:srgbClr val="002060"/>
                </a:solidFill>
                <a:effectLst/>
                <a:latin typeface="Times New Roman" panose="02020603050405020304" pitchFamily="18" charset="0"/>
              </a:rPr>
              <a:t> chim </a:t>
            </a:r>
            <a:r>
              <a:rPr lang="vi-VN" b="0" i="1" u="none" strike="noStrike" dirty="0" err="1">
                <a:solidFill>
                  <a:srgbClr val="002060"/>
                </a:solidFill>
                <a:effectLst/>
                <a:latin typeface="Times New Roman" panose="02020603050405020304" pitchFamily="18" charset="0"/>
              </a:rPr>
              <a:t>chìa</a:t>
            </a:r>
            <a:r>
              <a:rPr lang="vi-VN" b="0" i="1" u="none" strike="noStrike" dirty="0">
                <a:solidFill>
                  <a:srgbClr val="002060"/>
                </a:solidFill>
                <a:effectLst/>
                <a:latin typeface="Times New Roman" panose="02020603050405020304" pitchFamily="18" charset="0"/>
              </a:rPr>
              <a:t> vôi non </a:t>
            </a:r>
            <a:r>
              <a:rPr lang="vi-VN" b="0" i="1" u="none" strike="noStrike" dirty="0" err="1">
                <a:solidFill>
                  <a:srgbClr val="002060"/>
                </a:solidFill>
                <a:effectLst/>
                <a:latin typeface="Times New Roman" panose="02020603050405020304" pitchFamily="18" charset="0"/>
              </a:rPr>
              <a:t>cất</a:t>
            </a:r>
            <a:r>
              <a:rPr lang="vi-VN" b="0" i="1" u="none" strike="noStrike" dirty="0">
                <a:solidFill>
                  <a:srgbClr val="002060"/>
                </a:solidFill>
                <a:effectLst/>
                <a:latin typeface="Times New Roman" panose="02020603050405020304" pitchFamily="18" charset="0"/>
              </a:rPr>
              <a:t> </a:t>
            </a:r>
            <a:r>
              <a:rPr lang="vi-VN" b="0" i="1" u="none" strike="noStrike" dirty="0" err="1">
                <a:solidFill>
                  <a:srgbClr val="002060"/>
                </a:solidFill>
                <a:effectLst/>
                <a:latin typeface="Times New Roman" panose="02020603050405020304" pitchFamily="18" charset="0"/>
              </a:rPr>
              <a:t>cánh</a:t>
            </a:r>
            <a:r>
              <a:rPr lang="vi-VN" b="0" i="1" u="none" strike="noStrike" dirty="0">
                <a:solidFill>
                  <a:srgbClr val="002060"/>
                </a:solidFill>
                <a:effectLst/>
                <a:latin typeface="Times New Roman" panose="02020603050405020304" pitchFamily="18" charset="0"/>
              </a:rPr>
              <a:t> </a:t>
            </a:r>
            <a:r>
              <a:rPr lang="vi-VN" b="0" i="1" u="none" strike="noStrike" dirty="0" err="1">
                <a:solidFill>
                  <a:srgbClr val="002060"/>
                </a:solidFill>
                <a:effectLst/>
                <a:latin typeface="Times New Roman" panose="02020603050405020304" pitchFamily="18" charset="0"/>
              </a:rPr>
              <a:t>thì</a:t>
            </a:r>
            <a:r>
              <a:rPr lang="vi-VN" b="0" i="1" u="none" strike="noStrike" dirty="0">
                <a:solidFill>
                  <a:srgbClr val="002060"/>
                </a:solidFill>
                <a:effectLst/>
                <a:latin typeface="Times New Roman" panose="02020603050405020304" pitchFamily="18" charset="0"/>
              </a:rPr>
              <a:t> Mên </a:t>
            </a:r>
            <a:r>
              <a:rPr lang="vi-VN" b="0" i="1" u="none" strike="noStrike" dirty="0" err="1">
                <a:solidFill>
                  <a:srgbClr val="002060"/>
                </a:solidFill>
                <a:effectLst/>
                <a:latin typeface="Times New Roman" panose="02020603050405020304" pitchFamily="18" charset="0"/>
              </a:rPr>
              <a:t>và</a:t>
            </a:r>
            <a:r>
              <a:rPr lang="vi-VN" b="0" i="1" u="none" strike="noStrike" dirty="0">
                <a:solidFill>
                  <a:srgbClr val="002060"/>
                </a:solidFill>
                <a:effectLst/>
                <a:latin typeface="Times New Roman" panose="02020603050405020304" pitchFamily="18" charset="0"/>
              </a:rPr>
              <a:t> Mon sung </a:t>
            </a:r>
            <a:r>
              <a:rPr lang="vi-VN" b="0" i="1" u="none" strike="noStrike" dirty="0" err="1">
                <a:solidFill>
                  <a:srgbClr val="002060"/>
                </a:solidFill>
                <a:effectLst/>
                <a:latin typeface="Times New Roman" panose="02020603050405020304" pitchFamily="18" charset="0"/>
              </a:rPr>
              <a:t>sướng</a:t>
            </a:r>
            <a:r>
              <a:rPr lang="vi-VN" b="0" i="1" u="none" strike="noStrike" dirty="0">
                <a:solidFill>
                  <a:srgbClr val="002060"/>
                </a:solidFill>
                <a:effectLst/>
                <a:latin typeface="Times New Roman" panose="02020603050405020304" pitchFamily="18" charset="0"/>
              </a:rPr>
              <a:t>, </a:t>
            </a:r>
            <a:r>
              <a:rPr lang="vi-VN" b="0" i="1" u="none" strike="noStrike" dirty="0" err="1">
                <a:solidFill>
                  <a:srgbClr val="002060"/>
                </a:solidFill>
                <a:effectLst/>
                <a:latin typeface="Times New Roman" panose="02020603050405020304" pitchFamily="18" charset="0"/>
              </a:rPr>
              <a:t>hạnh</a:t>
            </a:r>
            <a:r>
              <a:rPr lang="vi-VN" b="0" i="1" u="none" strike="noStrike" dirty="0">
                <a:solidFill>
                  <a:srgbClr val="002060"/>
                </a:solidFill>
                <a:effectLst/>
                <a:latin typeface="Times New Roman" panose="02020603050405020304" pitchFamily="18" charset="0"/>
              </a:rPr>
              <a:t> </a:t>
            </a:r>
            <a:r>
              <a:rPr lang="vi-VN" b="0" i="1" u="none" strike="noStrike" dirty="0" err="1">
                <a:solidFill>
                  <a:srgbClr val="002060"/>
                </a:solidFill>
                <a:effectLst/>
                <a:latin typeface="Times New Roman" panose="02020603050405020304" pitchFamily="18" charset="0"/>
              </a:rPr>
              <a:t>phúc</a:t>
            </a:r>
            <a:r>
              <a:rPr lang="vi-VN" b="0" i="1" u="none" strike="noStrike" dirty="0">
                <a:solidFill>
                  <a:srgbClr val="002060"/>
                </a:solidFill>
                <a:effectLst/>
                <a:latin typeface="Times New Roman" panose="02020603050405020304" pitchFamily="18" charset="0"/>
              </a:rPr>
              <a:t>.</a:t>
            </a:r>
            <a:endParaRPr lang="vi-VN" b="0" dirty="0">
              <a:effectLst/>
            </a:endParaRPr>
          </a:p>
          <a:p>
            <a:pPr marL="0" indent="0">
              <a:buNone/>
            </a:pPr>
            <a:br>
              <a:rPr lang="vi-VN" dirty="0"/>
            </a:br>
            <a:br>
              <a:rPr lang="en-US" dirty="0"/>
            </a:br>
            <a:br>
              <a:rPr lang="vi-VN" dirty="0"/>
            </a:br>
            <a:br>
              <a:rPr lang="en-US" sz="1600" dirty="0"/>
            </a:br>
            <a:br>
              <a:rPr lang="en-US" sz="2400" dirty="0"/>
            </a:br>
            <a:endParaRPr lang="en-US" sz="2400" dirty="0"/>
          </a:p>
        </p:txBody>
      </p:sp>
    </p:spTree>
    <p:extLst>
      <p:ext uri="{BB962C8B-B14F-4D97-AF65-F5344CB8AC3E}">
        <p14:creationId xmlns:p14="http://schemas.microsoft.com/office/powerpoint/2010/main" val="2845374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DF80-9387-83F6-7746-A144367CE4A2}"/>
              </a:ext>
            </a:extLst>
          </p:cNvPr>
          <p:cNvSpPr>
            <a:spLocks noGrp="1"/>
          </p:cNvSpPr>
          <p:nvPr>
            <p:ph type="title"/>
          </p:nvPr>
        </p:nvSpPr>
        <p:spPr>
          <a:xfrm>
            <a:off x="838200" y="-451262"/>
            <a:ext cx="10515600" cy="190006"/>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AD446CC-8FA6-6BD7-19ED-D466D6B7D2E9}"/>
              </a:ext>
            </a:extLst>
          </p:cNvPr>
          <p:cNvSpPr>
            <a:spLocks noGrp="1"/>
          </p:cNvSpPr>
          <p:nvPr>
            <p:ph idx="1"/>
          </p:nvPr>
        </p:nvSpPr>
        <p:spPr>
          <a:xfrm>
            <a:off x="653143" y="261258"/>
            <a:ext cx="10700657" cy="5915706"/>
          </a:xfrm>
        </p:spPr>
        <p:txBody>
          <a:bodyPr>
            <a:normAutofit fontScale="55000" lnSpcReduction="20000"/>
          </a:bodyPr>
          <a:lstStyle/>
          <a:p>
            <a:pPr marL="0" indent="0" rtl="0">
              <a:spcBef>
                <a:spcPts val="0"/>
              </a:spcBef>
              <a:spcAft>
                <a:spcPts val="0"/>
              </a:spcAft>
              <a:buNone/>
            </a:pPr>
            <a:endParaRPr lang="vi-VN" sz="1800" b="1" i="0" u="none" strike="noStrike" dirty="0">
              <a:solidFill>
                <a:srgbClr val="0070C0"/>
              </a:solidFill>
              <a:effectLst/>
              <a:latin typeface="Times New Roman" panose="02020603050405020304" pitchFamily="18" charset="0"/>
            </a:endParaRPr>
          </a:p>
          <a:p>
            <a:pPr marL="0" indent="0" rtl="0">
              <a:spcBef>
                <a:spcPts val="0"/>
              </a:spcBef>
              <a:spcAft>
                <a:spcPts val="0"/>
              </a:spcAft>
              <a:buNone/>
            </a:pPr>
            <a:r>
              <a:rPr lang="vi-VN" sz="4400" b="1" dirty="0">
                <a:solidFill>
                  <a:srgbClr val="0070C0"/>
                </a:solidFill>
                <a:latin typeface="Times New Roman" panose="02020603050405020304" pitchFamily="18" charset="0"/>
              </a:rPr>
              <a:t>III. </a:t>
            </a:r>
            <a:r>
              <a:rPr lang="vi-VN" sz="4400" b="1" dirty="0" err="1">
                <a:solidFill>
                  <a:srgbClr val="0070C0"/>
                </a:solidFill>
                <a:latin typeface="Times New Roman" panose="02020603050405020304" pitchFamily="18" charset="0"/>
              </a:rPr>
              <a:t>Tổng</a:t>
            </a:r>
            <a:r>
              <a:rPr lang="vi-VN" sz="4400" b="1" dirty="0">
                <a:solidFill>
                  <a:srgbClr val="0070C0"/>
                </a:solidFill>
                <a:latin typeface="Times New Roman" panose="02020603050405020304" pitchFamily="18" charset="0"/>
              </a:rPr>
              <a:t> </a:t>
            </a:r>
            <a:r>
              <a:rPr lang="vi-VN" sz="4400" b="1" dirty="0" err="1">
                <a:solidFill>
                  <a:srgbClr val="0070C0"/>
                </a:solidFill>
                <a:latin typeface="Times New Roman" panose="02020603050405020304" pitchFamily="18" charset="0"/>
              </a:rPr>
              <a:t>kết</a:t>
            </a:r>
            <a:r>
              <a:rPr lang="vi-VN" sz="4400" b="1" dirty="0">
                <a:solidFill>
                  <a:srgbClr val="0070C0"/>
                </a:solidFill>
                <a:latin typeface="Times New Roman" panose="02020603050405020304" pitchFamily="18" charset="0"/>
              </a:rPr>
              <a:t>:</a:t>
            </a:r>
          </a:p>
          <a:p>
            <a:pPr marL="0" indent="0" rtl="0">
              <a:spcBef>
                <a:spcPts val="0"/>
              </a:spcBef>
              <a:spcAft>
                <a:spcPts val="0"/>
              </a:spcAft>
              <a:buNone/>
            </a:pPr>
            <a:endParaRPr lang="vi-VN" sz="4400" b="1" i="0" u="none" strike="noStrike" dirty="0">
              <a:solidFill>
                <a:srgbClr val="0070C0"/>
              </a:solidFill>
              <a:effectLst/>
              <a:latin typeface="Times New Roman" panose="02020603050405020304" pitchFamily="18" charset="0"/>
            </a:endParaRPr>
          </a:p>
          <a:p>
            <a:pPr marL="0" indent="0" rtl="0">
              <a:spcBef>
                <a:spcPts val="0"/>
              </a:spcBef>
              <a:spcAft>
                <a:spcPts val="0"/>
              </a:spcAft>
              <a:buNone/>
            </a:pPr>
            <a:r>
              <a:rPr lang="vi-VN" sz="4400" b="1" dirty="0">
                <a:solidFill>
                  <a:srgbClr val="0070C0"/>
                </a:solidFill>
                <a:latin typeface="Times New Roman" panose="02020603050405020304" pitchFamily="18" charset="0"/>
              </a:rPr>
              <a:t>1 .</a:t>
            </a:r>
            <a:r>
              <a:rPr lang="vi-VN" sz="4400" b="1" i="0" u="none" strike="noStrike" dirty="0">
                <a:solidFill>
                  <a:srgbClr val="0070C0"/>
                </a:solidFill>
                <a:effectLst/>
                <a:latin typeface="Times New Roman" panose="02020603050405020304" pitchFamily="18" charset="0"/>
              </a:rPr>
              <a:t>Nghệ thuật</a:t>
            </a:r>
            <a:endParaRPr lang="vi-VN" sz="4400" b="0" dirty="0">
              <a:effectLst/>
            </a:endParaRPr>
          </a:p>
          <a:p>
            <a:pPr marL="0" indent="0" rtl="0">
              <a:spcBef>
                <a:spcPts val="0"/>
              </a:spcBef>
              <a:spcAft>
                <a:spcPts val="0"/>
              </a:spcAft>
              <a:buNone/>
            </a:pP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Sử</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dụng</a:t>
            </a:r>
            <a:r>
              <a:rPr lang="vi-VN" sz="4400" b="0" i="0" u="none" strike="noStrike" dirty="0">
                <a:solidFill>
                  <a:srgbClr val="000000"/>
                </a:solidFill>
                <a:effectLst/>
                <a:latin typeface="Times New Roman" panose="02020603050405020304" pitchFamily="18" charset="0"/>
              </a:rPr>
              <a:t> ngôn </a:t>
            </a:r>
            <a:r>
              <a:rPr lang="vi-VN" sz="4400" b="0" i="0" u="none" strike="noStrike" dirty="0" err="1">
                <a:solidFill>
                  <a:srgbClr val="000000"/>
                </a:solidFill>
                <a:effectLst/>
                <a:latin typeface="Times New Roman" panose="02020603050405020304" pitchFamily="18" charset="0"/>
              </a:rPr>
              <a:t>ngữ</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đối</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thoại</a:t>
            </a:r>
            <a:r>
              <a:rPr lang="vi-VN" sz="4400" b="0" i="0" u="none" strike="noStrike" dirty="0">
                <a:solidFill>
                  <a:srgbClr val="000000"/>
                </a:solidFill>
                <a:effectLst/>
                <a:latin typeface="Times New Roman" panose="02020603050405020304" pitchFamily="18" charset="0"/>
              </a:rPr>
              <a:t>.</a:t>
            </a:r>
            <a:endParaRPr lang="vi-VN" sz="4400" b="0" dirty="0">
              <a:effectLst/>
            </a:endParaRPr>
          </a:p>
          <a:p>
            <a:pPr marL="0" indent="0" rtl="0">
              <a:spcBef>
                <a:spcPts val="0"/>
              </a:spcBef>
              <a:spcAft>
                <a:spcPts val="0"/>
              </a:spcAft>
              <a:buNone/>
            </a:pPr>
            <a:r>
              <a:rPr lang="vi-VN" sz="4400" b="0" i="0" u="none" strike="noStrike" dirty="0">
                <a:solidFill>
                  <a:srgbClr val="000000"/>
                </a:solidFill>
                <a:effectLst/>
                <a:latin typeface="Times New Roman" panose="02020603050405020304" pitchFamily="18" charset="0"/>
              </a:rPr>
              <a:t>- Miêu </a:t>
            </a:r>
            <a:r>
              <a:rPr lang="vi-VN" sz="4400" b="0" i="0" u="none" strike="noStrike" dirty="0" err="1">
                <a:solidFill>
                  <a:srgbClr val="000000"/>
                </a:solidFill>
                <a:effectLst/>
                <a:latin typeface="Times New Roman" panose="02020603050405020304" pitchFamily="18" charset="0"/>
              </a:rPr>
              <a:t>tả</a:t>
            </a:r>
            <a:r>
              <a:rPr lang="vi-VN" sz="4400" b="0" i="0" u="none" strike="noStrike" dirty="0">
                <a:solidFill>
                  <a:srgbClr val="000000"/>
                </a:solidFill>
                <a:effectLst/>
                <a:latin typeface="Times New Roman" panose="02020603050405020304" pitchFamily="18" charset="0"/>
              </a:rPr>
              <a:t> tâm </a:t>
            </a:r>
            <a:r>
              <a:rPr lang="vi-VN" sz="4400" b="0" i="0" u="none" strike="noStrike" dirty="0" err="1">
                <a:solidFill>
                  <a:srgbClr val="000000"/>
                </a:solidFill>
                <a:effectLst/>
                <a:latin typeface="Times New Roman" panose="02020603050405020304" pitchFamily="18" charset="0"/>
              </a:rPr>
              <a:t>lí</a:t>
            </a:r>
            <a:r>
              <a:rPr lang="vi-VN" sz="4400" b="0" i="0" u="none" strike="noStrike" dirty="0">
                <a:solidFill>
                  <a:srgbClr val="000000"/>
                </a:solidFill>
                <a:effectLst/>
                <a:latin typeface="Times New Roman" panose="02020603050405020304" pitchFamily="18" charset="0"/>
              </a:rPr>
              <a:t> nhân </a:t>
            </a:r>
            <a:r>
              <a:rPr lang="vi-VN" sz="4400" b="0" i="0" u="none" strike="noStrike" dirty="0" err="1">
                <a:solidFill>
                  <a:srgbClr val="000000"/>
                </a:solidFill>
                <a:effectLst/>
                <a:latin typeface="Times New Roman" panose="02020603050405020304" pitchFamily="18" charset="0"/>
              </a:rPr>
              <a:t>vật</a:t>
            </a:r>
            <a:r>
              <a:rPr lang="vi-VN" sz="4400" b="0" i="0" u="none" strike="noStrike" dirty="0">
                <a:solidFill>
                  <a:srgbClr val="000000"/>
                </a:solidFill>
                <a:effectLst/>
                <a:latin typeface="Times New Roman" panose="02020603050405020304" pitchFamily="18" charset="0"/>
              </a:rPr>
              <a:t>.</a:t>
            </a:r>
            <a:endParaRPr lang="vi-VN" sz="4400" b="0" dirty="0">
              <a:effectLst/>
            </a:endParaRPr>
          </a:p>
          <a:p>
            <a:pPr marL="0" indent="0" rtl="0">
              <a:spcBef>
                <a:spcPts val="0"/>
              </a:spcBef>
              <a:spcAft>
                <a:spcPts val="0"/>
              </a:spcAft>
              <a:buNone/>
            </a:pPr>
            <a:r>
              <a:rPr lang="vi-VN" sz="4400" b="1" dirty="0">
                <a:solidFill>
                  <a:srgbClr val="0070C0"/>
                </a:solidFill>
                <a:latin typeface="Times New Roman" panose="02020603050405020304" pitchFamily="18" charset="0"/>
              </a:rPr>
              <a:t>2</a:t>
            </a:r>
            <a:r>
              <a:rPr lang="vi-VN" sz="4400" b="1">
                <a:solidFill>
                  <a:srgbClr val="0070C0"/>
                </a:solidFill>
                <a:latin typeface="Times New Roman" panose="02020603050405020304" pitchFamily="18" charset="0"/>
              </a:rPr>
              <a:t>.</a:t>
            </a:r>
            <a:r>
              <a:rPr lang="vi-VN" sz="4400" b="1" i="0" u="none" strike="noStrike">
                <a:solidFill>
                  <a:srgbClr val="0070C0"/>
                </a:solidFill>
                <a:effectLst/>
                <a:latin typeface="Times New Roman" panose="02020603050405020304" pitchFamily="18" charset="0"/>
              </a:rPr>
              <a:t> </a:t>
            </a:r>
            <a:r>
              <a:rPr lang="vi-VN" sz="4400" b="1" i="0" u="none" strike="noStrike" dirty="0" err="1">
                <a:solidFill>
                  <a:srgbClr val="0070C0"/>
                </a:solidFill>
                <a:effectLst/>
                <a:latin typeface="Times New Roman" panose="02020603050405020304" pitchFamily="18" charset="0"/>
              </a:rPr>
              <a:t>Nội</a:t>
            </a:r>
            <a:r>
              <a:rPr lang="vi-VN" sz="4400" b="1" i="0" u="none" strike="noStrike" dirty="0">
                <a:solidFill>
                  <a:srgbClr val="0070C0"/>
                </a:solidFill>
                <a:effectLst/>
                <a:latin typeface="Times New Roman" panose="02020603050405020304" pitchFamily="18" charset="0"/>
              </a:rPr>
              <a:t> dung</a:t>
            </a:r>
            <a:endParaRPr lang="vi-VN" sz="4400" b="0" dirty="0">
              <a:effectLst/>
            </a:endParaRPr>
          </a:p>
          <a:p>
            <a:pPr marL="0" indent="0" rtl="0">
              <a:spcBef>
                <a:spcPts val="0"/>
              </a:spcBef>
              <a:spcAft>
                <a:spcPts val="0"/>
              </a:spcAft>
              <a:buNone/>
            </a:pP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Kể</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về</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cuộc</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cất</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cánh</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của</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bầy</a:t>
            </a:r>
            <a:r>
              <a:rPr lang="vi-VN" sz="4400" b="0" i="0" u="none" strike="noStrike" dirty="0">
                <a:solidFill>
                  <a:srgbClr val="000000"/>
                </a:solidFill>
                <a:effectLst/>
                <a:latin typeface="Times New Roman" panose="02020603050405020304" pitchFamily="18" charset="0"/>
              </a:rPr>
              <a:t> chim </a:t>
            </a:r>
            <a:r>
              <a:rPr lang="vi-VN" sz="4400" b="0" i="0" u="none" strike="noStrike" dirty="0" err="1">
                <a:solidFill>
                  <a:srgbClr val="000000"/>
                </a:solidFill>
                <a:effectLst/>
                <a:latin typeface="Times New Roman" panose="02020603050405020304" pitchFamily="18" charset="0"/>
              </a:rPr>
              <a:t>chìa</a:t>
            </a:r>
            <a:r>
              <a:rPr lang="vi-VN" sz="4400" b="0" i="0" u="none" strike="noStrike" dirty="0">
                <a:solidFill>
                  <a:srgbClr val="000000"/>
                </a:solidFill>
                <a:effectLst/>
                <a:latin typeface="Times New Roman" panose="02020603050405020304" pitchFamily="18" charset="0"/>
              </a:rPr>
              <a:t> vôi non qua </a:t>
            </a:r>
            <a:r>
              <a:rPr lang="vi-VN" sz="4400" b="0" i="0" u="none" strike="noStrike" dirty="0" err="1">
                <a:solidFill>
                  <a:srgbClr val="000000"/>
                </a:solidFill>
                <a:effectLst/>
                <a:latin typeface="Times New Roman" panose="02020603050405020304" pitchFamily="18" charset="0"/>
              </a:rPr>
              <a:t>điểm</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nhìn</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của</a:t>
            </a:r>
            <a:r>
              <a:rPr lang="vi-VN" sz="4400" b="0" i="0" u="none" strike="noStrike" dirty="0">
                <a:solidFill>
                  <a:srgbClr val="000000"/>
                </a:solidFill>
                <a:effectLst/>
                <a:latin typeface="Times New Roman" panose="02020603050405020304" pitchFamily="18" charset="0"/>
              </a:rPr>
              <a:t> hai </a:t>
            </a:r>
            <a:r>
              <a:rPr lang="vi-VN" sz="4400" b="0" i="0" u="none" strike="noStrike" dirty="0" err="1">
                <a:solidFill>
                  <a:srgbClr val="000000"/>
                </a:solidFill>
                <a:effectLst/>
                <a:latin typeface="Times New Roman" panose="02020603050405020304" pitchFamily="18" charset="0"/>
              </a:rPr>
              <a:t>cậu</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bé</a:t>
            </a:r>
            <a:r>
              <a:rPr lang="vi-VN" sz="4400" b="0" i="0" u="none" strike="noStrike" dirty="0">
                <a:solidFill>
                  <a:srgbClr val="000000"/>
                </a:solidFill>
                <a:effectLst/>
                <a:latin typeface="Times New Roman" panose="02020603050405020304" pitchFamily="18" charset="0"/>
              </a:rPr>
              <a:t> Mên </a:t>
            </a:r>
            <a:r>
              <a:rPr lang="vi-VN" sz="4400" b="0" i="0" u="none" strike="noStrike" dirty="0" err="1">
                <a:solidFill>
                  <a:srgbClr val="000000"/>
                </a:solidFill>
                <a:effectLst/>
                <a:latin typeface="Times New Roman" panose="02020603050405020304" pitchFamily="18" charset="0"/>
              </a:rPr>
              <a:t>và</a:t>
            </a:r>
            <a:r>
              <a:rPr lang="vi-VN" sz="4400" b="0" i="0" u="none" strike="noStrike" dirty="0">
                <a:solidFill>
                  <a:srgbClr val="000000"/>
                </a:solidFill>
                <a:effectLst/>
                <a:latin typeface="Times New Roman" panose="02020603050405020304" pitchFamily="18" charset="0"/>
              </a:rPr>
              <a:t> Mon.</a:t>
            </a:r>
            <a:endParaRPr lang="vi-VN" sz="4400" b="0" dirty="0">
              <a:effectLst/>
            </a:endParaRPr>
          </a:p>
          <a:p>
            <a:pPr marL="0" indent="0" rtl="0">
              <a:spcBef>
                <a:spcPts val="0"/>
              </a:spcBef>
              <a:spcAft>
                <a:spcPts val="0"/>
              </a:spcAft>
              <a:buNone/>
            </a:pPr>
            <a:r>
              <a:rPr lang="vi-VN" sz="4400" b="0" i="0" u="none" strike="noStrike" dirty="0">
                <a:solidFill>
                  <a:srgbClr val="000000"/>
                </a:solidFill>
                <a:effectLst/>
                <a:latin typeface="Times New Roman" panose="02020603050405020304" pitchFamily="18" charset="0"/>
              </a:rPr>
              <a:t>- Qua </a:t>
            </a:r>
            <a:r>
              <a:rPr lang="vi-VN" sz="4400" b="0" i="0" u="none" strike="noStrike" dirty="0" err="1">
                <a:solidFill>
                  <a:srgbClr val="000000"/>
                </a:solidFill>
                <a:effectLst/>
                <a:latin typeface="Times New Roman" panose="02020603050405020304" pitchFamily="18" charset="0"/>
              </a:rPr>
              <a:t>đó</a:t>
            </a:r>
            <a:r>
              <a:rPr lang="vi-VN" sz="4400" b="0" i="0" u="none" strike="noStrike" dirty="0">
                <a:solidFill>
                  <a:srgbClr val="000000"/>
                </a:solidFill>
                <a:effectLst/>
                <a:latin typeface="Times New Roman" panose="02020603050405020304" pitchFamily="18" charset="0"/>
              </a:rPr>
              <a:t> ca </a:t>
            </a:r>
            <a:r>
              <a:rPr lang="vi-VN" sz="4400" b="0" i="0" u="none" strike="noStrike" dirty="0" err="1">
                <a:solidFill>
                  <a:srgbClr val="000000"/>
                </a:solidFill>
                <a:effectLst/>
                <a:latin typeface="Times New Roman" panose="02020603050405020304" pitchFamily="18" charset="0"/>
              </a:rPr>
              <a:t>ngợi</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trái</a:t>
            </a:r>
            <a:r>
              <a:rPr lang="vi-VN" sz="4400" b="0" i="0" u="none" strike="noStrike" dirty="0">
                <a:solidFill>
                  <a:srgbClr val="000000"/>
                </a:solidFill>
                <a:effectLst/>
                <a:latin typeface="Times New Roman" panose="02020603050405020304" pitchFamily="18" charset="0"/>
              </a:rPr>
              <a:t> tim ngây thơ, </a:t>
            </a:r>
            <a:r>
              <a:rPr lang="vi-VN" sz="4400" b="0" i="0" u="none" strike="noStrike" dirty="0" err="1">
                <a:solidFill>
                  <a:srgbClr val="000000"/>
                </a:solidFill>
                <a:effectLst/>
                <a:latin typeface="Times New Roman" panose="02020603050405020304" pitchFamily="18" charset="0"/>
              </a:rPr>
              <a:t>tràn</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đầy</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tình</a:t>
            </a:r>
            <a:r>
              <a:rPr lang="vi-VN" sz="4400" b="0" i="0" u="none" strike="noStrike" dirty="0">
                <a:solidFill>
                  <a:srgbClr val="000000"/>
                </a:solidFill>
                <a:effectLst/>
                <a:latin typeface="Times New Roman" panose="02020603050405020304" pitchFamily="18" charset="0"/>
              </a:rPr>
              <a:t> yêu thương, nhân </a:t>
            </a:r>
            <a:r>
              <a:rPr lang="vi-VN" sz="4400" b="0" i="0" u="none" strike="noStrike" dirty="0" err="1">
                <a:solidFill>
                  <a:srgbClr val="000000"/>
                </a:solidFill>
                <a:effectLst/>
                <a:latin typeface="Times New Roman" panose="02020603050405020304" pitchFamily="18" charset="0"/>
              </a:rPr>
              <a:t>hậu</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của</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trẻ</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nhỏ</a:t>
            </a:r>
            <a:r>
              <a:rPr lang="vi-VN" sz="4400" b="0" i="0" u="none" strike="noStrike" dirty="0">
                <a:solidFill>
                  <a:srgbClr val="000000"/>
                </a:solidFill>
                <a:effectLst/>
                <a:latin typeface="Times New Roman" panose="02020603050405020304" pitchFamily="18" charset="0"/>
              </a:rPr>
              <a:t>.</a:t>
            </a:r>
            <a:endParaRPr lang="vi-VN" sz="4400" b="0" dirty="0">
              <a:effectLst/>
            </a:endParaRPr>
          </a:p>
          <a:p>
            <a:pPr marL="0" indent="0" rtl="0">
              <a:spcBef>
                <a:spcPts val="0"/>
              </a:spcBef>
              <a:spcAft>
                <a:spcPts val="0"/>
              </a:spcAft>
              <a:buNone/>
            </a:pPr>
            <a:br>
              <a:rPr lang="vi-VN" sz="4400" b="0" dirty="0">
                <a:effectLst/>
              </a:rPr>
            </a:br>
            <a:r>
              <a:rPr lang="vi-VN" sz="4400" b="1" dirty="0">
                <a:solidFill>
                  <a:srgbClr val="0070C0"/>
                </a:solidFill>
                <a:latin typeface="Times New Roman" panose="02020603050405020304" pitchFamily="18" charset="0"/>
              </a:rPr>
              <a:t>C.</a:t>
            </a:r>
            <a:r>
              <a:rPr lang="vi-VN" sz="4400" b="1" i="0" u="none" strike="noStrike" dirty="0">
                <a:solidFill>
                  <a:srgbClr val="0070C0"/>
                </a:solidFill>
                <a:effectLst/>
                <a:latin typeface="Times New Roman" panose="02020603050405020304" pitchFamily="18" charset="0"/>
              </a:rPr>
              <a:t> </a:t>
            </a:r>
            <a:r>
              <a:rPr lang="vi-VN" sz="4400" b="1" i="0" u="none" strike="noStrike" dirty="0" err="1">
                <a:solidFill>
                  <a:srgbClr val="0070C0"/>
                </a:solidFill>
                <a:effectLst/>
                <a:latin typeface="Times New Roman" panose="02020603050405020304" pitchFamily="18" charset="0"/>
              </a:rPr>
              <a:t>Những</a:t>
            </a:r>
            <a:r>
              <a:rPr lang="vi-VN" sz="4400" b="1" i="0" u="none" strike="noStrike" dirty="0">
                <a:solidFill>
                  <a:srgbClr val="0070C0"/>
                </a:solidFill>
                <a:effectLst/>
                <a:latin typeface="Times New Roman" panose="02020603050405020304" pitchFamily="18" charset="0"/>
              </a:rPr>
              <a:t> </a:t>
            </a:r>
            <a:r>
              <a:rPr lang="vi-VN" sz="4400" b="1" i="0" u="none" strike="noStrike" dirty="0" err="1">
                <a:solidFill>
                  <a:srgbClr val="0070C0"/>
                </a:solidFill>
                <a:effectLst/>
                <a:latin typeface="Times New Roman" panose="02020603050405020304" pitchFamily="18" charset="0"/>
              </a:rPr>
              <a:t>điều</a:t>
            </a:r>
            <a:r>
              <a:rPr lang="vi-VN" sz="4400" b="1" i="0" u="none" strike="noStrike" dirty="0">
                <a:solidFill>
                  <a:srgbClr val="0070C0"/>
                </a:solidFill>
                <a:effectLst/>
                <a:latin typeface="Times New Roman" panose="02020603050405020304" pitchFamily="18" charset="0"/>
              </a:rPr>
              <a:t> </a:t>
            </a:r>
            <a:r>
              <a:rPr lang="vi-VN" sz="4400" b="1" i="0" u="none" strike="noStrike" dirty="0" err="1">
                <a:solidFill>
                  <a:srgbClr val="0070C0"/>
                </a:solidFill>
                <a:effectLst/>
                <a:latin typeface="Times New Roman" panose="02020603050405020304" pitchFamily="18" charset="0"/>
              </a:rPr>
              <a:t>rút</a:t>
            </a:r>
            <a:r>
              <a:rPr lang="vi-VN" sz="4400" b="1" i="0" u="none" strike="noStrike" dirty="0">
                <a:solidFill>
                  <a:srgbClr val="0070C0"/>
                </a:solidFill>
                <a:effectLst/>
                <a:latin typeface="Times New Roman" panose="02020603050405020304" pitchFamily="18" charset="0"/>
              </a:rPr>
              <a:t> ra </a:t>
            </a:r>
            <a:r>
              <a:rPr lang="vi-VN" sz="4400" b="1" i="0" u="none" strike="noStrike" dirty="0" err="1">
                <a:solidFill>
                  <a:srgbClr val="0070C0"/>
                </a:solidFill>
                <a:effectLst/>
                <a:latin typeface="Times New Roman" panose="02020603050405020304" pitchFamily="18" charset="0"/>
              </a:rPr>
              <a:t>từ</a:t>
            </a:r>
            <a:r>
              <a:rPr lang="vi-VN" sz="4400" b="1" i="0" u="none" strike="noStrike" dirty="0">
                <a:solidFill>
                  <a:srgbClr val="0070C0"/>
                </a:solidFill>
                <a:effectLst/>
                <a:latin typeface="Times New Roman" panose="02020603050405020304" pitchFamily="18" charset="0"/>
              </a:rPr>
              <a:t> </a:t>
            </a:r>
            <a:r>
              <a:rPr lang="vi-VN" sz="4400" b="1" i="0" u="none" strike="noStrike" dirty="0" err="1">
                <a:solidFill>
                  <a:srgbClr val="0070C0"/>
                </a:solidFill>
                <a:effectLst/>
                <a:latin typeface="Times New Roman" panose="02020603050405020304" pitchFamily="18" charset="0"/>
              </a:rPr>
              <a:t>tác</a:t>
            </a:r>
            <a:r>
              <a:rPr lang="vi-VN" sz="4400" b="1" i="0" u="none" strike="noStrike" dirty="0">
                <a:solidFill>
                  <a:srgbClr val="0070C0"/>
                </a:solidFill>
                <a:effectLst/>
                <a:latin typeface="Times New Roman" panose="02020603050405020304" pitchFamily="18" charset="0"/>
              </a:rPr>
              <a:t> </a:t>
            </a:r>
            <a:r>
              <a:rPr lang="vi-VN" sz="4400" b="1" i="0" u="none" strike="noStrike" dirty="0" err="1">
                <a:solidFill>
                  <a:srgbClr val="0070C0"/>
                </a:solidFill>
                <a:effectLst/>
                <a:latin typeface="Times New Roman" panose="02020603050405020304" pitchFamily="18" charset="0"/>
              </a:rPr>
              <a:t>phẩm</a:t>
            </a:r>
            <a:endParaRPr lang="vi-VN" sz="4400" b="0" dirty="0">
              <a:effectLst/>
            </a:endParaRPr>
          </a:p>
          <a:p>
            <a:pPr marL="0" indent="0" rtl="0">
              <a:spcBef>
                <a:spcPts val="0"/>
              </a:spcBef>
              <a:spcAft>
                <a:spcPts val="0"/>
              </a:spcAft>
              <a:buNone/>
            </a:pPr>
            <a:r>
              <a:rPr lang="vi-VN" sz="4400" b="0" i="1" u="none" strike="noStrike" dirty="0">
                <a:solidFill>
                  <a:srgbClr val="000000"/>
                </a:solidFill>
                <a:effectLst/>
                <a:latin typeface="Times New Roman" panose="02020603050405020304" pitchFamily="18" charset="0"/>
              </a:rPr>
              <a:t>a) </a:t>
            </a:r>
            <a:r>
              <a:rPr lang="vi-VN" sz="4400" b="0" i="1" u="none" strike="noStrike" dirty="0" err="1">
                <a:solidFill>
                  <a:srgbClr val="000000"/>
                </a:solidFill>
                <a:effectLst/>
                <a:latin typeface="Times New Roman" panose="02020603050405020304" pitchFamily="18" charset="0"/>
              </a:rPr>
              <a:t>Về</a:t>
            </a:r>
            <a:r>
              <a:rPr lang="vi-VN" sz="4400" b="0" i="1" u="none" strike="noStrike" dirty="0">
                <a:solidFill>
                  <a:srgbClr val="000000"/>
                </a:solidFill>
                <a:effectLst/>
                <a:latin typeface="Times New Roman" panose="02020603050405020304" pitchFamily="18" charset="0"/>
              </a:rPr>
              <a:t> </a:t>
            </a:r>
            <a:r>
              <a:rPr lang="vi-VN" sz="4400" b="0" i="1" u="none" strike="noStrike" dirty="0" err="1">
                <a:solidFill>
                  <a:srgbClr val="000000"/>
                </a:solidFill>
                <a:effectLst/>
                <a:latin typeface="Times New Roman" panose="02020603050405020304" pitchFamily="18" charset="0"/>
              </a:rPr>
              <a:t>cách</a:t>
            </a:r>
            <a:r>
              <a:rPr lang="vi-VN" sz="4400" b="0" i="1" u="none" strike="noStrike" dirty="0">
                <a:solidFill>
                  <a:srgbClr val="000000"/>
                </a:solidFill>
                <a:effectLst/>
                <a:latin typeface="Times New Roman" panose="02020603050405020304" pitchFamily="18" charset="0"/>
              </a:rPr>
              <a:t> </a:t>
            </a:r>
            <a:r>
              <a:rPr lang="vi-VN" sz="4400" b="0" i="1" u="none" strike="noStrike" dirty="0" err="1">
                <a:solidFill>
                  <a:srgbClr val="000000"/>
                </a:solidFill>
                <a:effectLst/>
                <a:latin typeface="Times New Roman" panose="02020603050405020304" pitchFamily="18" charset="0"/>
              </a:rPr>
              <a:t>lựa</a:t>
            </a:r>
            <a:r>
              <a:rPr lang="vi-VN" sz="4400" b="0" i="1" u="none" strike="noStrike" dirty="0">
                <a:solidFill>
                  <a:srgbClr val="000000"/>
                </a:solidFill>
                <a:effectLst/>
                <a:latin typeface="Times New Roman" panose="02020603050405020304" pitchFamily="18" charset="0"/>
              </a:rPr>
              <a:t> </a:t>
            </a:r>
            <a:r>
              <a:rPr lang="vi-VN" sz="4400" b="0" i="1" u="none" strike="noStrike" dirty="0" err="1">
                <a:solidFill>
                  <a:srgbClr val="000000"/>
                </a:solidFill>
                <a:effectLst/>
                <a:latin typeface="Times New Roman" panose="02020603050405020304" pitchFamily="18" charset="0"/>
              </a:rPr>
              <a:t>chọn</a:t>
            </a:r>
            <a:r>
              <a:rPr lang="vi-VN" sz="4400" b="0" i="1" u="none" strike="noStrike" dirty="0">
                <a:solidFill>
                  <a:srgbClr val="000000"/>
                </a:solidFill>
                <a:effectLst/>
                <a:latin typeface="Times New Roman" panose="02020603050405020304" pitchFamily="18" charset="0"/>
              </a:rPr>
              <a:t> </a:t>
            </a:r>
            <a:r>
              <a:rPr lang="vi-VN" sz="4400" b="0" i="1" u="none" strike="noStrike" dirty="0" err="1">
                <a:solidFill>
                  <a:srgbClr val="000000"/>
                </a:solidFill>
                <a:effectLst/>
                <a:latin typeface="Times New Roman" panose="02020603050405020304" pitchFamily="18" charset="0"/>
              </a:rPr>
              <a:t>đề</a:t>
            </a:r>
            <a:r>
              <a:rPr lang="vi-VN" sz="4400" b="0" i="1" u="none" strike="noStrike" dirty="0">
                <a:solidFill>
                  <a:srgbClr val="000000"/>
                </a:solidFill>
                <a:effectLst/>
                <a:latin typeface="Times New Roman" panose="02020603050405020304" pitchFamily="18" charset="0"/>
              </a:rPr>
              <a:t> </a:t>
            </a:r>
            <a:r>
              <a:rPr lang="vi-VN" sz="4400" b="0" i="1" u="none" strike="noStrike" dirty="0" err="1">
                <a:solidFill>
                  <a:srgbClr val="000000"/>
                </a:solidFill>
                <a:effectLst/>
                <a:latin typeface="Times New Roman" panose="02020603050405020304" pitchFamily="18" charset="0"/>
              </a:rPr>
              <a:t>tài</a:t>
            </a:r>
            <a:r>
              <a:rPr lang="vi-VN" sz="4400" b="0" i="1" u="none" strike="noStrike" dirty="0">
                <a:solidFill>
                  <a:srgbClr val="000000"/>
                </a:solidFill>
                <a:effectLst/>
                <a:latin typeface="Times New Roman" panose="02020603050405020304" pitchFamily="18" charset="0"/>
              </a:rPr>
              <a:t> khi </a:t>
            </a:r>
            <a:r>
              <a:rPr lang="vi-VN" sz="4400" b="0" i="1" u="none" strike="noStrike" dirty="0" err="1">
                <a:solidFill>
                  <a:srgbClr val="000000"/>
                </a:solidFill>
                <a:effectLst/>
                <a:latin typeface="Times New Roman" panose="02020603050405020304" pitchFamily="18" charset="0"/>
              </a:rPr>
              <a:t>kể</a:t>
            </a:r>
            <a:endParaRPr lang="vi-VN" sz="4400" b="0" dirty="0">
              <a:effectLst/>
            </a:endParaRPr>
          </a:p>
          <a:p>
            <a:pPr marL="0" indent="0" rtl="0">
              <a:spcBef>
                <a:spcPts val="0"/>
              </a:spcBef>
              <a:spcAft>
                <a:spcPts val="0"/>
              </a:spcAft>
              <a:buNone/>
            </a:pP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Đề</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tài</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gần</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gũi</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với</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cuộc</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sống</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của</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trẻ</a:t>
            </a:r>
            <a:r>
              <a:rPr lang="vi-VN" sz="4400" b="0" i="0" u="none" strike="noStrike" dirty="0">
                <a:solidFill>
                  <a:srgbClr val="000000"/>
                </a:solidFill>
                <a:effectLst/>
                <a:latin typeface="Times New Roman" panose="02020603050405020304" pitchFamily="18" charset="0"/>
              </a:rPr>
              <a:t> thơ ở </a:t>
            </a:r>
            <a:r>
              <a:rPr lang="vi-VN" sz="4400" b="0" i="0" u="none" strike="noStrike" dirty="0" err="1">
                <a:solidFill>
                  <a:srgbClr val="000000"/>
                </a:solidFill>
                <a:effectLst/>
                <a:latin typeface="Times New Roman" panose="02020603050405020304" pitchFamily="18" charset="0"/>
              </a:rPr>
              <a:t>chốn</a:t>
            </a:r>
            <a:r>
              <a:rPr lang="vi-VN" sz="4400" b="0" i="0" u="none" strike="noStrike" dirty="0">
                <a:solidFill>
                  <a:srgbClr val="000000"/>
                </a:solidFill>
                <a:effectLst/>
                <a:latin typeface="Times New Roman" panose="02020603050405020304" pitchFamily="18" charset="0"/>
              </a:rPr>
              <a:t> quê thanh </a:t>
            </a:r>
            <a:r>
              <a:rPr lang="vi-VN" sz="4400" b="0" i="0" u="none" strike="noStrike" dirty="0" err="1">
                <a:solidFill>
                  <a:srgbClr val="000000"/>
                </a:solidFill>
                <a:effectLst/>
                <a:latin typeface="Times New Roman" panose="02020603050405020304" pitchFamily="18" charset="0"/>
              </a:rPr>
              <a:t>bình</a:t>
            </a:r>
            <a:r>
              <a:rPr lang="vi-VN" sz="4400" b="0" i="0" u="none" strike="noStrike" dirty="0">
                <a:solidFill>
                  <a:srgbClr val="000000"/>
                </a:solidFill>
                <a:effectLst/>
                <a:latin typeface="Times New Roman" panose="02020603050405020304" pitchFamily="18" charset="0"/>
              </a:rPr>
              <a:t>.</a:t>
            </a:r>
            <a:endParaRPr lang="vi-VN" sz="4400" b="0" dirty="0">
              <a:effectLst/>
            </a:endParaRPr>
          </a:p>
          <a:p>
            <a:pPr marL="0" indent="0" rtl="0">
              <a:spcBef>
                <a:spcPts val="0"/>
              </a:spcBef>
              <a:spcAft>
                <a:spcPts val="0"/>
              </a:spcAft>
              <a:buNone/>
            </a:pPr>
            <a:r>
              <a:rPr lang="vi-VN" sz="4400" b="0" i="1" u="none" strike="noStrike" dirty="0">
                <a:solidFill>
                  <a:srgbClr val="000000"/>
                </a:solidFill>
                <a:effectLst/>
                <a:latin typeface="Times New Roman" panose="02020603050405020304" pitchFamily="18" charset="0"/>
              </a:rPr>
              <a:t>b) </a:t>
            </a:r>
            <a:r>
              <a:rPr lang="vi-VN" sz="4400" b="0" i="1" u="none" strike="noStrike" dirty="0" err="1">
                <a:solidFill>
                  <a:srgbClr val="000000"/>
                </a:solidFill>
                <a:effectLst/>
                <a:latin typeface="Times New Roman" panose="02020603050405020304" pitchFamily="18" charset="0"/>
              </a:rPr>
              <a:t>Về</a:t>
            </a:r>
            <a:r>
              <a:rPr lang="vi-VN" sz="4400" b="0" i="1" u="none" strike="noStrike" dirty="0">
                <a:solidFill>
                  <a:srgbClr val="000000"/>
                </a:solidFill>
                <a:effectLst/>
                <a:latin typeface="Times New Roman" panose="02020603050405020304" pitchFamily="18" charset="0"/>
              </a:rPr>
              <a:t> </a:t>
            </a:r>
            <a:r>
              <a:rPr lang="vi-VN" sz="4400" b="0" i="1" u="none" strike="noStrike" dirty="0" err="1">
                <a:solidFill>
                  <a:srgbClr val="000000"/>
                </a:solidFill>
                <a:effectLst/>
                <a:latin typeface="Times New Roman" panose="02020603050405020304" pitchFamily="18" charset="0"/>
              </a:rPr>
              <a:t>cách</a:t>
            </a:r>
            <a:r>
              <a:rPr lang="vi-VN" sz="4400" b="0" i="1" u="none" strike="noStrike" dirty="0">
                <a:solidFill>
                  <a:srgbClr val="000000"/>
                </a:solidFill>
                <a:effectLst/>
                <a:latin typeface="Times New Roman" panose="02020603050405020304" pitchFamily="18" charset="0"/>
              </a:rPr>
              <a:t> </a:t>
            </a:r>
            <a:r>
              <a:rPr lang="vi-VN" sz="4400" b="0" i="1" u="none" strike="noStrike" dirty="0" err="1">
                <a:solidFill>
                  <a:srgbClr val="000000"/>
                </a:solidFill>
                <a:effectLst/>
                <a:latin typeface="Times New Roman" panose="02020603050405020304" pitchFamily="18" charset="0"/>
              </a:rPr>
              <a:t>kể</a:t>
            </a:r>
            <a:endParaRPr lang="vi-VN" sz="4400" b="0" dirty="0">
              <a:effectLst/>
            </a:endParaRPr>
          </a:p>
          <a:p>
            <a:pPr marL="0" indent="0" rtl="0">
              <a:spcBef>
                <a:spcPts val="0"/>
              </a:spcBef>
              <a:spcAft>
                <a:spcPts val="0"/>
              </a:spcAft>
              <a:buNone/>
            </a:pP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Sử</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dụng</a:t>
            </a:r>
            <a:r>
              <a:rPr lang="vi-VN" sz="4400" b="0" i="0" u="none" strike="noStrike" dirty="0">
                <a:solidFill>
                  <a:srgbClr val="000000"/>
                </a:solidFill>
                <a:effectLst/>
                <a:latin typeface="Times New Roman" panose="02020603050405020304" pitchFamily="18" charset="0"/>
              </a:rPr>
              <a:t> ngôi </a:t>
            </a:r>
            <a:r>
              <a:rPr lang="vi-VN" sz="4400" b="0" i="0" u="none" strike="noStrike" dirty="0" err="1">
                <a:solidFill>
                  <a:srgbClr val="000000"/>
                </a:solidFill>
                <a:effectLst/>
                <a:latin typeface="Times New Roman" panose="02020603050405020304" pitchFamily="18" charset="0"/>
              </a:rPr>
              <a:t>kể</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thứ</a:t>
            </a:r>
            <a:r>
              <a:rPr lang="vi-VN" sz="4400" b="0" i="0" u="none" strike="noStrike" dirty="0">
                <a:solidFill>
                  <a:srgbClr val="000000"/>
                </a:solidFill>
                <a:effectLst/>
                <a:latin typeface="Times New Roman" panose="02020603050405020304" pitchFamily="18" charset="0"/>
              </a:rPr>
              <a:t> ba (</a:t>
            </a:r>
            <a:r>
              <a:rPr lang="vi-VN" sz="4400" b="0" i="0" u="none" strike="noStrike" dirty="0" err="1">
                <a:solidFill>
                  <a:srgbClr val="000000"/>
                </a:solidFill>
                <a:effectLst/>
                <a:latin typeface="Times New Roman" panose="02020603050405020304" pitchFamily="18" charset="0"/>
              </a:rPr>
              <a:t>người</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kể</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giấu</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mình</a:t>
            </a:r>
            <a:r>
              <a:rPr lang="vi-VN" sz="4400" b="0" i="0" u="none" strike="noStrike" dirty="0">
                <a:solidFill>
                  <a:srgbClr val="000000"/>
                </a:solidFill>
                <a:effectLst/>
                <a:latin typeface="Times New Roman" panose="02020603050405020304" pitchFamily="18" charset="0"/>
              </a:rPr>
              <a:t>, không xưng “tôi”).</a:t>
            </a:r>
            <a:endParaRPr lang="vi-VN" sz="4400" b="0" dirty="0">
              <a:effectLst/>
            </a:endParaRPr>
          </a:p>
          <a:p>
            <a:pPr marL="0" indent="0" rtl="0">
              <a:spcBef>
                <a:spcPts val="0"/>
              </a:spcBef>
              <a:spcAft>
                <a:spcPts val="0"/>
              </a:spcAft>
              <a:buNone/>
            </a:pPr>
            <a:r>
              <a:rPr lang="vi-VN" sz="4400" b="0" i="0" u="none" strike="noStrike" dirty="0">
                <a:solidFill>
                  <a:srgbClr val="000000"/>
                </a:solidFill>
                <a:effectLst/>
                <a:latin typeface="Times New Roman" panose="02020603050405020304" pitchFamily="18" charset="0"/>
              </a:rPr>
              <a:t>- Ngôn </a:t>
            </a:r>
            <a:r>
              <a:rPr lang="vi-VN" sz="4400" b="0" i="0" u="none" strike="noStrike" dirty="0" err="1">
                <a:solidFill>
                  <a:srgbClr val="000000"/>
                </a:solidFill>
                <a:effectLst/>
                <a:latin typeface="Times New Roman" panose="02020603050405020304" pitchFamily="18" charset="0"/>
              </a:rPr>
              <a:t>ngữ</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đối</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thoại</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mộc</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mạc</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gần</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gũi</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tự</a:t>
            </a:r>
            <a:r>
              <a:rPr lang="vi-VN" sz="4400" b="0" i="0" u="none" strike="noStrike" dirty="0">
                <a:solidFill>
                  <a:srgbClr val="000000"/>
                </a:solidFill>
                <a:effectLst/>
                <a:latin typeface="Times New Roman" panose="02020603050405020304" pitchFamily="18" charset="0"/>
              </a:rPr>
              <a:t> nhiên.</a:t>
            </a:r>
            <a:endParaRPr lang="vi-VN" sz="4400" b="0" dirty="0">
              <a:effectLst/>
            </a:endParaRPr>
          </a:p>
          <a:p>
            <a:pPr marL="0" indent="0" rtl="0">
              <a:spcBef>
                <a:spcPts val="0"/>
              </a:spcBef>
              <a:spcAft>
                <a:spcPts val="0"/>
              </a:spcAft>
              <a:buNone/>
            </a:pPr>
            <a:r>
              <a:rPr lang="vi-VN" sz="4400" b="0" i="0" u="none" strike="noStrike" dirty="0">
                <a:solidFill>
                  <a:srgbClr val="000000"/>
                </a:solidFill>
                <a:effectLst/>
                <a:latin typeface="Times New Roman" panose="02020603050405020304" pitchFamily="18" charset="0"/>
              </a:rPr>
              <a:t>- Ngôn </a:t>
            </a:r>
            <a:r>
              <a:rPr lang="vi-VN" sz="4400" b="0" i="0" u="none" strike="noStrike" dirty="0" err="1">
                <a:solidFill>
                  <a:srgbClr val="000000"/>
                </a:solidFill>
                <a:effectLst/>
                <a:latin typeface="Times New Roman" panose="02020603050405020304" pitchFamily="18" charset="0"/>
              </a:rPr>
              <a:t>ngữ</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kể</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tự</a:t>
            </a:r>
            <a:r>
              <a:rPr lang="vi-VN" sz="4400" b="0" i="0" u="none" strike="noStrike" dirty="0">
                <a:solidFill>
                  <a:srgbClr val="000000"/>
                </a:solidFill>
                <a:effectLst/>
                <a:latin typeface="Times New Roman" panose="02020603050405020304" pitchFamily="18" charset="0"/>
              </a:rPr>
              <a:t> nhiên.</a:t>
            </a:r>
            <a:endParaRPr lang="vi-VN" sz="4400" b="0" dirty="0">
              <a:effectLst/>
            </a:endParaRPr>
          </a:p>
          <a:p>
            <a:pPr marL="0" indent="0" rtl="0">
              <a:spcBef>
                <a:spcPts val="0"/>
              </a:spcBef>
              <a:spcAft>
                <a:spcPts val="0"/>
              </a:spcAft>
              <a:buNone/>
            </a:pPr>
            <a:r>
              <a:rPr lang="vi-VN" sz="4400" b="0" i="1" u="none" strike="noStrike" dirty="0">
                <a:solidFill>
                  <a:srgbClr val="000000"/>
                </a:solidFill>
                <a:effectLst/>
                <a:latin typeface="Times New Roman" panose="02020603050405020304" pitchFamily="18" charset="0"/>
              </a:rPr>
              <a:t>c) </a:t>
            </a:r>
            <a:r>
              <a:rPr lang="vi-VN" sz="4400" b="0" i="1" u="none" strike="noStrike" dirty="0" err="1">
                <a:solidFill>
                  <a:srgbClr val="000000"/>
                </a:solidFill>
                <a:effectLst/>
                <a:latin typeface="Times New Roman" panose="02020603050405020304" pitchFamily="18" charset="0"/>
              </a:rPr>
              <a:t>Về</a:t>
            </a:r>
            <a:r>
              <a:rPr lang="vi-VN" sz="4400" b="0" i="1" u="none" strike="noStrike" dirty="0">
                <a:solidFill>
                  <a:srgbClr val="000000"/>
                </a:solidFill>
                <a:effectLst/>
                <a:latin typeface="Times New Roman" panose="02020603050405020304" pitchFamily="18" charset="0"/>
              </a:rPr>
              <a:t> </a:t>
            </a:r>
            <a:r>
              <a:rPr lang="vi-VN" sz="4400" b="0" i="1" u="none" strike="noStrike" dirty="0" err="1">
                <a:solidFill>
                  <a:srgbClr val="000000"/>
                </a:solidFill>
                <a:effectLst/>
                <a:latin typeface="Times New Roman" panose="02020603050405020304" pitchFamily="18" charset="0"/>
              </a:rPr>
              <a:t>lựa</a:t>
            </a:r>
            <a:r>
              <a:rPr lang="vi-VN" sz="4400" b="0" i="1" u="none" strike="noStrike" dirty="0">
                <a:solidFill>
                  <a:srgbClr val="000000"/>
                </a:solidFill>
                <a:effectLst/>
                <a:latin typeface="Times New Roman" panose="02020603050405020304" pitchFamily="18" charset="0"/>
              </a:rPr>
              <a:t> </a:t>
            </a:r>
            <a:r>
              <a:rPr lang="vi-VN" sz="4400" b="0" i="1" u="none" strike="noStrike" dirty="0" err="1">
                <a:solidFill>
                  <a:srgbClr val="000000"/>
                </a:solidFill>
                <a:effectLst/>
                <a:latin typeface="Times New Roman" panose="02020603050405020304" pitchFamily="18" charset="0"/>
              </a:rPr>
              <a:t>chọn</a:t>
            </a:r>
            <a:r>
              <a:rPr lang="vi-VN" sz="4400" b="0" i="1" u="none" strike="noStrike" dirty="0">
                <a:solidFill>
                  <a:srgbClr val="000000"/>
                </a:solidFill>
                <a:effectLst/>
                <a:latin typeface="Times New Roman" panose="02020603050405020304" pitchFamily="18" charset="0"/>
              </a:rPr>
              <a:t> chi </a:t>
            </a:r>
            <a:r>
              <a:rPr lang="vi-VN" sz="4400" b="0" i="1" u="none" strike="noStrike" dirty="0" err="1">
                <a:solidFill>
                  <a:srgbClr val="000000"/>
                </a:solidFill>
                <a:effectLst/>
                <a:latin typeface="Times New Roman" panose="02020603050405020304" pitchFamily="18" charset="0"/>
              </a:rPr>
              <a:t>tiết</a:t>
            </a:r>
            <a:r>
              <a:rPr lang="vi-VN" sz="4400" b="0" i="1" u="none" strike="noStrike" dirty="0">
                <a:solidFill>
                  <a:srgbClr val="000000"/>
                </a:solidFill>
                <a:effectLst/>
                <a:latin typeface="Times New Roman" panose="02020603050405020304" pitchFamily="18" charset="0"/>
              </a:rPr>
              <a:t> </a:t>
            </a:r>
            <a:r>
              <a:rPr lang="vi-VN" sz="4400" b="0" i="1" u="none" strike="noStrike" dirty="0" err="1">
                <a:solidFill>
                  <a:srgbClr val="000000"/>
                </a:solidFill>
                <a:effectLst/>
                <a:latin typeface="Times New Roman" panose="02020603050405020304" pitchFamily="18" charset="0"/>
              </a:rPr>
              <a:t>để</a:t>
            </a:r>
            <a:r>
              <a:rPr lang="vi-VN" sz="4400" b="0" i="1" u="none" strike="noStrike" dirty="0">
                <a:solidFill>
                  <a:srgbClr val="000000"/>
                </a:solidFill>
                <a:effectLst/>
                <a:latin typeface="Times New Roman" panose="02020603050405020304" pitchFamily="18" charset="0"/>
              </a:rPr>
              <a:t> </a:t>
            </a:r>
            <a:r>
              <a:rPr lang="vi-VN" sz="4400" b="0" i="1" u="none" strike="noStrike" dirty="0" err="1">
                <a:solidFill>
                  <a:srgbClr val="000000"/>
                </a:solidFill>
                <a:effectLst/>
                <a:latin typeface="Times New Roman" panose="02020603050405020304" pitchFamily="18" charset="0"/>
              </a:rPr>
              <a:t>kể</a:t>
            </a:r>
            <a:r>
              <a:rPr lang="vi-VN" sz="4400" b="0" i="1" u="none" strike="noStrike" dirty="0">
                <a:solidFill>
                  <a:srgbClr val="000000"/>
                </a:solidFill>
                <a:effectLst/>
                <a:latin typeface="Times New Roman" panose="02020603050405020304" pitchFamily="18" charset="0"/>
              </a:rPr>
              <a:t>/</a:t>
            </a:r>
            <a:r>
              <a:rPr lang="vi-VN" sz="4400" b="0" i="1" u="none" strike="noStrike" dirty="0" err="1">
                <a:solidFill>
                  <a:srgbClr val="000000"/>
                </a:solidFill>
                <a:effectLst/>
                <a:latin typeface="Times New Roman" panose="02020603050405020304" pitchFamily="18" charset="0"/>
              </a:rPr>
              <a:t>tả</a:t>
            </a:r>
            <a:r>
              <a:rPr lang="vi-VN" sz="4400" b="0" i="1" u="none" strike="noStrike" dirty="0">
                <a:solidFill>
                  <a:srgbClr val="000000"/>
                </a:solidFill>
                <a:effectLst/>
                <a:latin typeface="Times New Roman" panose="02020603050405020304" pitchFamily="18" charset="0"/>
              </a:rPr>
              <a:t>.</a:t>
            </a:r>
            <a:endParaRPr lang="vi-VN" sz="4400" b="0" dirty="0">
              <a:effectLst/>
            </a:endParaRPr>
          </a:p>
          <a:p>
            <a:pPr marL="0" indent="0" rtl="0">
              <a:spcBef>
                <a:spcPts val="0"/>
              </a:spcBef>
              <a:spcAft>
                <a:spcPts val="0"/>
              </a:spcAft>
              <a:buNone/>
            </a:pP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Lựa</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chọn</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những</a:t>
            </a:r>
            <a:r>
              <a:rPr lang="vi-VN" sz="4400" b="0" i="0" u="none" strike="noStrike" dirty="0">
                <a:solidFill>
                  <a:srgbClr val="000000"/>
                </a:solidFill>
                <a:effectLst/>
                <a:latin typeface="Times New Roman" panose="02020603050405020304" pitchFamily="18" charset="0"/>
              </a:rPr>
              <a:t> chi </a:t>
            </a:r>
            <a:r>
              <a:rPr lang="vi-VN" sz="4400" b="0" i="0" u="none" strike="noStrike" dirty="0" err="1">
                <a:solidFill>
                  <a:srgbClr val="000000"/>
                </a:solidFill>
                <a:effectLst/>
                <a:latin typeface="Times New Roman" panose="02020603050405020304" pitchFamily="18" charset="0"/>
              </a:rPr>
              <a:t>tiết</a:t>
            </a:r>
            <a:r>
              <a:rPr lang="vi-VN" sz="4400" b="0" i="0" u="none" strike="noStrike" dirty="0">
                <a:solidFill>
                  <a:srgbClr val="000000"/>
                </a:solidFill>
                <a:effectLst/>
                <a:latin typeface="Times New Roman" panose="02020603050405020304" pitchFamily="18" charset="0"/>
              </a:rPr>
              <a:t> tiêu </a:t>
            </a:r>
            <a:r>
              <a:rPr lang="vi-VN" sz="4400" b="0" i="0" u="none" strike="noStrike" dirty="0" err="1">
                <a:solidFill>
                  <a:srgbClr val="000000"/>
                </a:solidFill>
                <a:effectLst/>
                <a:latin typeface="Times New Roman" panose="02020603050405020304" pitchFamily="18" charset="0"/>
              </a:rPr>
              <a:t>biểu</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để</a:t>
            </a:r>
            <a:r>
              <a:rPr lang="vi-VN" sz="4400" b="0" i="0" u="none" strike="noStrike" dirty="0">
                <a:solidFill>
                  <a:srgbClr val="000000"/>
                </a:solidFill>
                <a:effectLst/>
                <a:latin typeface="Times New Roman" panose="02020603050405020304" pitchFamily="18" charset="0"/>
              </a:rPr>
              <a:t> </a:t>
            </a:r>
            <a:r>
              <a:rPr lang="vi-VN" sz="4400" b="0" i="0" u="none" strike="noStrike" dirty="0" err="1">
                <a:solidFill>
                  <a:srgbClr val="000000"/>
                </a:solidFill>
                <a:effectLst/>
                <a:latin typeface="Times New Roman" panose="02020603050405020304" pitchFamily="18" charset="0"/>
              </a:rPr>
              <a:t>kể</a:t>
            </a:r>
            <a:r>
              <a:rPr lang="vi-VN" sz="4400" b="0" i="0" u="none" strike="noStrike" dirty="0">
                <a:solidFill>
                  <a:srgbClr val="000000"/>
                </a:solidFill>
                <a:effectLst/>
                <a:latin typeface="Times New Roman" panose="02020603050405020304" pitchFamily="18" charset="0"/>
              </a:rPr>
              <a:t>/</a:t>
            </a:r>
            <a:r>
              <a:rPr lang="vi-VN" sz="4400" b="0" i="0" u="none" strike="noStrike" dirty="0" err="1">
                <a:solidFill>
                  <a:srgbClr val="000000"/>
                </a:solidFill>
                <a:effectLst/>
                <a:latin typeface="Times New Roman" panose="02020603050405020304" pitchFamily="18" charset="0"/>
              </a:rPr>
              <a:t>tả</a:t>
            </a:r>
            <a:r>
              <a:rPr lang="vi-VN" sz="4400" b="0" i="0" u="none" strike="noStrike" dirty="0">
                <a:solidFill>
                  <a:srgbClr val="000000"/>
                </a:solidFill>
                <a:effectLst/>
                <a:latin typeface="Times New Roman" panose="02020603050405020304" pitchFamily="18" charset="0"/>
              </a:rPr>
              <a:t>.</a:t>
            </a:r>
            <a:endParaRPr lang="vi-VN" sz="4400" b="0" dirty="0">
              <a:effectLst/>
            </a:endParaRPr>
          </a:p>
          <a:p>
            <a:pPr marL="0" indent="0" rtl="0">
              <a:spcBef>
                <a:spcPts val="0"/>
              </a:spcBef>
              <a:spcAft>
                <a:spcPts val="0"/>
              </a:spcAft>
              <a:buNone/>
            </a:pPr>
            <a:r>
              <a:rPr lang="vi-VN" sz="2400" b="1" i="0" u="none" strike="noStrike" dirty="0">
                <a:solidFill>
                  <a:srgbClr val="000000"/>
                </a:solidFill>
                <a:effectLst/>
                <a:latin typeface="Times New Roman" panose="02020603050405020304" pitchFamily="18" charset="0"/>
              </a:rPr>
              <a:t> </a:t>
            </a:r>
            <a:endParaRPr lang="vi-VN" sz="2400" b="0" dirty="0">
              <a:effectLst/>
            </a:endParaRPr>
          </a:p>
          <a:p>
            <a:pPr marL="0" indent="0">
              <a:buNone/>
            </a:pPr>
            <a:br>
              <a:rPr lang="vi-VN" dirty="0"/>
            </a:br>
            <a:endParaRPr lang="en-US" dirty="0"/>
          </a:p>
        </p:txBody>
      </p:sp>
    </p:spTree>
    <p:extLst>
      <p:ext uri="{BB962C8B-B14F-4D97-AF65-F5344CB8AC3E}">
        <p14:creationId xmlns:p14="http://schemas.microsoft.com/office/powerpoint/2010/main" val="4291017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D38A-9B44-30F5-2C20-804524984D79}"/>
              </a:ext>
            </a:extLst>
          </p:cNvPr>
          <p:cNvSpPr>
            <a:spLocks noGrp="1"/>
          </p:cNvSpPr>
          <p:nvPr>
            <p:ph type="title"/>
          </p:nvPr>
        </p:nvSpPr>
        <p:spPr>
          <a:xfrm>
            <a:off x="662152" y="94594"/>
            <a:ext cx="11056882" cy="1271752"/>
          </a:xfrm>
        </p:spPr>
        <p:txBody>
          <a:bodyPr/>
          <a:lstStyle/>
          <a:p>
            <a:r>
              <a:rPr lang="vi-VN" dirty="0"/>
              <a:t>Thực </a:t>
            </a:r>
            <a:r>
              <a:rPr lang="vi-VN" dirty="0" err="1"/>
              <a:t>hành:Viết</a:t>
            </a:r>
            <a:r>
              <a:rPr lang="vi-VN" dirty="0"/>
              <a:t> kết nối đọc (</a:t>
            </a:r>
            <a:r>
              <a:rPr lang="vi-VN" dirty="0" err="1"/>
              <a:t>sgk</a:t>
            </a:r>
            <a:r>
              <a:rPr lang="vi-VN" dirty="0"/>
              <a:t>- trang 17)</a:t>
            </a:r>
            <a:endParaRPr lang="en-US" dirty="0"/>
          </a:p>
        </p:txBody>
      </p:sp>
      <p:sp>
        <p:nvSpPr>
          <p:cNvPr id="3" name="Content Placeholder 2">
            <a:extLst>
              <a:ext uri="{FF2B5EF4-FFF2-40B4-BE49-F238E27FC236}">
                <a16:creationId xmlns:a16="http://schemas.microsoft.com/office/drawing/2014/main" id="{47496163-583F-7B13-5F71-7813ADDF1C2C}"/>
              </a:ext>
            </a:extLst>
          </p:cNvPr>
          <p:cNvSpPr>
            <a:spLocks noGrp="1"/>
          </p:cNvSpPr>
          <p:nvPr>
            <p:ph idx="1"/>
          </p:nvPr>
        </p:nvSpPr>
        <p:spPr>
          <a:xfrm>
            <a:off x="838200" y="1366345"/>
            <a:ext cx="10515600" cy="5318234"/>
          </a:xfrm>
        </p:spPr>
        <p:txBody>
          <a:bodyPr>
            <a:normAutofit lnSpcReduction="10000"/>
          </a:bodyPr>
          <a:lstStyle/>
          <a:p>
            <a:pPr marL="0" indent="0">
              <a:buNone/>
            </a:pPr>
            <a:r>
              <a:rPr lang="vi-VN" dirty="0"/>
              <a:t>Tôi là  </a:t>
            </a:r>
            <a:r>
              <a:rPr lang="vi-VN" dirty="0" err="1"/>
              <a:t>là</a:t>
            </a:r>
            <a:r>
              <a:rPr lang="vi-VN" dirty="0"/>
              <a:t> Mên ( Mon) trong truyện “Bầy chim chìa vôi”. Hai anh em tôi sinh sống ở một làng quê ven sông Đà. Ở đó vào mùa nước cạn những dải cát ở giữa sông nổi lên. Bầy chim chìa vôi về đó sinh sống, sinh con. Khi mùa nước lên (Nước lũ) là lúc bầy chim chìa vôi non phải dời dải cát bay lên đến nơi khác sinh sống. Tôi và em trai tôi rất lo lắng cho bầy chim non khi nước lũ dâng cao. Chính vì vậy mà chúng tôi đã được chứng kiến cảnh bầy chim chìa vôi non cất cánh bay lên khi dưới những đôi cánh non nớt ấy là nước lũ dâng lên nuốt chứng dải cát lớn giữa </a:t>
            </a:r>
            <a:r>
              <a:rPr lang="vi-VN" dirty="0" err="1"/>
              <a:t>sông.Nếu</a:t>
            </a:r>
            <a:r>
              <a:rPr lang="vi-VN" dirty="0"/>
              <a:t> bầy chim bay lên sớm hơn thì chúng sẽ bị rớt xuống nước. Nếu bay muộn hơn thì chúng bị dòng lũ cuốn trôi. Có một con chim non bị rơi xuống dải cát chỉ còn nhỏ như chiếc mũ. Mẹ nó bay lượn xung quanh như cổ vũ đứa con. Con chim non đập đôi cánh 1 nhịp quyết định bứt ra khỏi dòng nước, bay lên cao. Chứng kiến cảnh đó hai anh em tôi xúc động rơi nước mắt. </a:t>
            </a:r>
            <a:endParaRPr lang="en-US" dirty="0"/>
          </a:p>
        </p:txBody>
      </p:sp>
    </p:spTree>
    <p:extLst>
      <p:ext uri="{BB962C8B-B14F-4D97-AF65-F5344CB8AC3E}">
        <p14:creationId xmlns:p14="http://schemas.microsoft.com/office/powerpoint/2010/main" val="76482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FFBC-FD18-91FE-F690-653354A35935}"/>
              </a:ext>
            </a:extLst>
          </p:cNvPr>
          <p:cNvSpPr>
            <a:spLocks noGrp="1"/>
          </p:cNvSpPr>
          <p:nvPr>
            <p:ph type="title"/>
          </p:nvPr>
        </p:nvSpPr>
        <p:spPr/>
        <p:txBody>
          <a:bodyPr/>
          <a:lstStyle/>
          <a:p>
            <a:endParaRPr lang="en-US" dirty="0"/>
          </a:p>
        </p:txBody>
      </p:sp>
      <p:sp>
        <p:nvSpPr>
          <p:cNvPr id="5" name="TextBox 4">
            <a:extLst>
              <a:ext uri="{FF2B5EF4-FFF2-40B4-BE49-F238E27FC236}">
                <a16:creationId xmlns:a16="http://schemas.microsoft.com/office/drawing/2014/main" id="{7C48EC77-960F-C163-6EDC-4EB4635850C8}"/>
              </a:ext>
            </a:extLst>
          </p:cNvPr>
          <p:cNvSpPr txBox="1"/>
          <p:nvPr/>
        </p:nvSpPr>
        <p:spPr>
          <a:xfrm>
            <a:off x="3047082" y="2291508"/>
            <a:ext cx="2550405" cy="1261884"/>
          </a:xfrm>
          <a:prstGeom prst="rect">
            <a:avLst/>
          </a:prstGeom>
          <a:noFill/>
        </p:spPr>
        <p:txBody>
          <a:bodyPr wrap="square">
            <a:spAutoFit/>
          </a:bodyPr>
          <a:lstStyle/>
          <a:p>
            <a:pPr algn="ctr" rtl="0">
              <a:spcBef>
                <a:spcPts val="0"/>
              </a:spcBef>
              <a:spcAft>
                <a:spcPts val="0"/>
              </a:spcAft>
            </a:pPr>
            <a:r>
              <a:rPr lang="en-US" sz="4000" b="0" i="0" u="none" strike="noStrike" dirty="0" err="1">
                <a:solidFill>
                  <a:srgbClr val="008000"/>
                </a:solidFill>
                <a:effectLst/>
                <a:latin typeface="Arial" panose="020B0604020202020204" pitchFamily="34" charset="0"/>
              </a:rPr>
              <a:t>Chìa</a:t>
            </a:r>
            <a:r>
              <a:rPr lang="en-US" sz="4000" b="0" i="0" u="none" strike="noStrike" dirty="0">
                <a:solidFill>
                  <a:srgbClr val="008000"/>
                </a:solidFill>
                <a:effectLst/>
                <a:latin typeface="Arial" panose="020B0604020202020204" pitchFamily="34" charset="0"/>
              </a:rPr>
              <a:t> </a:t>
            </a:r>
            <a:r>
              <a:rPr lang="en-US" sz="4000" b="0" i="0" u="none" strike="noStrike" dirty="0" err="1">
                <a:solidFill>
                  <a:srgbClr val="008000"/>
                </a:solidFill>
                <a:effectLst/>
                <a:latin typeface="Arial" panose="020B0604020202020204" pitchFamily="34" charset="0"/>
              </a:rPr>
              <a:t>vôi</a:t>
            </a:r>
            <a:endParaRPr lang="en-US" sz="4000" b="0" dirty="0">
              <a:effectLst/>
            </a:endParaRPr>
          </a:p>
          <a:p>
            <a:br>
              <a:rPr lang="en-US" dirty="0"/>
            </a:br>
            <a:endParaRPr lang="en-US" dirty="0"/>
          </a:p>
        </p:txBody>
      </p:sp>
      <p:sp>
        <p:nvSpPr>
          <p:cNvPr id="6" name="Content Placeholder 2">
            <a:extLst>
              <a:ext uri="{FF2B5EF4-FFF2-40B4-BE49-F238E27FC236}">
                <a16:creationId xmlns:a16="http://schemas.microsoft.com/office/drawing/2014/main" id="{C1D6257D-8B02-05EE-95D3-2F034E489EE1}"/>
              </a:ext>
            </a:extLst>
          </p:cNvPr>
          <p:cNvSpPr txBox="1">
            <a:spLocks/>
          </p:cNvSpPr>
          <p:nvPr/>
        </p:nvSpPr>
        <p:spPr>
          <a:xfrm>
            <a:off x="990600" y="1949986"/>
            <a:ext cx="10515600" cy="437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8" name="Picture 6" descr="fca69iyxo">
            <a:extLst>
              <a:ext uri="{FF2B5EF4-FFF2-40B4-BE49-F238E27FC236}">
                <a16:creationId xmlns:a16="http://schemas.microsoft.com/office/drawing/2014/main" id="{EC19F7E6-994A-F34D-8149-C728F07F7F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8128" y="2380941"/>
            <a:ext cx="3547431" cy="351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04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F650-8638-A7BD-1073-8C2E259F039F}"/>
              </a:ext>
            </a:extLst>
          </p:cNvPr>
          <p:cNvSpPr>
            <a:spLocks noGrp="1"/>
          </p:cNvSpPr>
          <p:nvPr>
            <p:ph type="title"/>
          </p:nvPr>
        </p:nvSpPr>
        <p:spPr>
          <a:xfrm>
            <a:off x="838200" y="-121186"/>
            <a:ext cx="10515600" cy="1811874"/>
          </a:xfrm>
        </p:spPr>
        <p:txBody>
          <a:bodyPr>
            <a:normAutofit/>
          </a:bodyPr>
          <a:lstStyle/>
          <a:p>
            <a:pPr algn="ctr"/>
            <a:r>
              <a:rPr lang="vi-VN" sz="3600" dirty="0"/>
              <a:t>Bài 1: Bầu trời tuổi thơ.</a:t>
            </a:r>
            <a:br>
              <a:rPr lang="vi-VN" sz="3600" dirty="0"/>
            </a:br>
            <a:r>
              <a:rPr lang="vi-VN" sz="3600" dirty="0"/>
              <a:t>Tiết 1,2: Bầy chim chìa vôi</a:t>
            </a:r>
            <a:br>
              <a:rPr lang="vi-VN" sz="3600" dirty="0"/>
            </a:br>
            <a:r>
              <a:rPr lang="vi-VN" sz="3600" dirty="0"/>
              <a:t>(Nguyễn Quang Thiều)</a:t>
            </a:r>
            <a:endParaRPr lang="en-US" sz="3600" dirty="0"/>
          </a:p>
        </p:txBody>
      </p:sp>
      <p:pic>
        <p:nvPicPr>
          <p:cNvPr id="3074" name="Picture 2">
            <a:extLst>
              <a:ext uri="{FF2B5EF4-FFF2-40B4-BE49-F238E27FC236}">
                <a16:creationId xmlns:a16="http://schemas.microsoft.com/office/drawing/2014/main" id="{7616064A-D5B6-B015-FA14-70D1681797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3894" y="1690688"/>
            <a:ext cx="11292289" cy="495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9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1752-5B74-9644-D336-EE77478494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6CC8A3-2C26-CA4A-78B9-AC6EC666A642}"/>
              </a:ext>
            </a:extLst>
          </p:cNvPr>
          <p:cNvSpPr>
            <a:spLocks noGrp="1"/>
          </p:cNvSpPr>
          <p:nvPr>
            <p:ph idx="1"/>
          </p:nvPr>
        </p:nvSpPr>
        <p:spPr/>
        <p:txBody>
          <a:bodyPr/>
          <a:lstStyle/>
          <a:p>
            <a:endParaRPr lang="en-US" dirty="0"/>
          </a:p>
        </p:txBody>
      </p:sp>
      <p:pic>
        <p:nvPicPr>
          <p:cNvPr id="2050" name="Picture 2">
            <a:extLst>
              <a:ext uri="{FF2B5EF4-FFF2-40B4-BE49-F238E27FC236}">
                <a16:creationId xmlns:a16="http://schemas.microsoft.com/office/drawing/2014/main" id="{364BBF31-F42D-5AA7-C32D-FA4843BE1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47" y="365125"/>
            <a:ext cx="10798921" cy="593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451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1ABE-B207-DBD2-31C6-47D66A62F5A1}"/>
              </a:ext>
            </a:extLst>
          </p:cNvPr>
          <p:cNvSpPr>
            <a:spLocks noGrp="1"/>
          </p:cNvSpPr>
          <p:nvPr>
            <p:ph type="title"/>
          </p:nvPr>
        </p:nvSpPr>
        <p:spPr/>
        <p:txBody>
          <a:bodyPr/>
          <a:lstStyle/>
          <a:p>
            <a:r>
              <a:rPr lang="en-US" b="0" dirty="0">
                <a:effectLst/>
              </a:rPr>
              <a:t>   </a:t>
            </a:r>
            <a:endParaRPr lang="en-US" dirty="0"/>
          </a:p>
        </p:txBody>
      </p:sp>
      <p:pic>
        <p:nvPicPr>
          <p:cNvPr id="4098" name="Picture 2">
            <a:extLst>
              <a:ext uri="{FF2B5EF4-FFF2-40B4-BE49-F238E27FC236}">
                <a16:creationId xmlns:a16="http://schemas.microsoft.com/office/drawing/2014/main" id="{2CAF370B-6A10-44EB-4EEE-4F99D53331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8117" y="605927"/>
            <a:ext cx="6158428" cy="61584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B0D1DCBF-890F-3D2B-23AA-8D3A2E93F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49" y="145973"/>
            <a:ext cx="11953301" cy="65660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CD34E9-A684-1048-5F8F-15FF81E63FE7}"/>
              </a:ext>
            </a:extLst>
          </p:cNvPr>
          <p:cNvSpPr txBox="1"/>
          <p:nvPr/>
        </p:nvSpPr>
        <p:spPr>
          <a:xfrm>
            <a:off x="3283026" y="1542361"/>
            <a:ext cx="5861891" cy="923330"/>
          </a:xfrm>
          <a:prstGeom prst="rect">
            <a:avLst/>
          </a:prstGeom>
          <a:noFill/>
        </p:spPr>
        <p:txBody>
          <a:bodyPr wrap="square">
            <a:spAutoFit/>
          </a:bodyPr>
          <a:lstStyle/>
          <a:p>
            <a:pPr algn="ctr" rtl="0">
              <a:spcBef>
                <a:spcPts val="0"/>
              </a:spcBef>
              <a:spcAft>
                <a:spcPts val="0"/>
              </a:spcAft>
            </a:pPr>
            <a:r>
              <a:rPr lang="en-US" sz="1800" b="1" i="0" u="none" strike="noStrike" dirty="0">
                <a:solidFill>
                  <a:srgbClr val="0070C0"/>
                </a:solidFill>
                <a:effectLst/>
                <a:latin typeface="Cambria Math" panose="02040503050406030204" pitchFamily="18" charset="0"/>
              </a:rPr>
              <a:t>TRI THỨC ĐỌC – HIỂU</a:t>
            </a:r>
            <a:endParaRPr lang="en-US" b="0" dirty="0">
              <a:effectLst/>
            </a:endParaRPr>
          </a:p>
          <a:p>
            <a:br>
              <a:rPr lang="en-US" dirty="0"/>
            </a:br>
            <a:endParaRPr lang="en-US" dirty="0"/>
          </a:p>
        </p:txBody>
      </p:sp>
    </p:spTree>
    <p:extLst>
      <p:ext uri="{BB962C8B-B14F-4D97-AF65-F5344CB8AC3E}">
        <p14:creationId xmlns:p14="http://schemas.microsoft.com/office/powerpoint/2010/main" val="346442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CF4C-1DD9-12F8-4C58-502BB3313689}"/>
              </a:ext>
            </a:extLst>
          </p:cNvPr>
          <p:cNvSpPr>
            <a:spLocks noGrp="1"/>
          </p:cNvSpPr>
          <p:nvPr>
            <p:ph type="title"/>
          </p:nvPr>
        </p:nvSpPr>
        <p:spPr/>
        <p:txBody>
          <a:bodyPr/>
          <a:lstStyle/>
          <a:p>
            <a:r>
              <a:rPr lang="en-US" b="0" dirty="0">
                <a:effectLst/>
              </a:rPr>
              <a:t> </a:t>
            </a:r>
            <a:endParaRPr lang="en-US" dirty="0"/>
          </a:p>
        </p:txBody>
      </p:sp>
      <p:sp>
        <p:nvSpPr>
          <p:cNvPr id="5" name="TextBox 4">
            <a:extLst>
              <a:ext uri="{FF2B5EF4-FFF2-40B4-BE49-F238E27FC236}">
                <a16:creationId xmlns:a16="http://schemas.microsoft.com/office/drawing/2014/main" id="{D0649028-20D4-559F-14A9-A2F982460886}"/>
              </a:ext>
            </a:extLst>
          </p:cNvPr>
          <p:cNvSpPr txBox="1"/>
          <p:nvPr/>
        </p:nvSpPr>
        <p:spPr>
          <a:xfrm>
            <a:off x="1278875" y="1690688"/>
            <a:ext cx="2687198" cy="369332"/>
          </a:xfrm>
          <a:prstGeom prst="rect">
            <a:avLst/>
          </a:prstGeom>
          <a:noFill/>
        </p:spPr>
        <p:txBody>
          <a:bodyPr wrap="square">
            <a:spAutoFit/>
          </a:bodyPr>
          <a:lstStyle/>
          <a:p>
            <a:r>
              <a:rPr lang="en-US" b="0" dirty="0">
                <a:effectLst/>
              </a:rPr>
              <a:t> </a:t>
            </a:r>
            <a:endParaRPr lang="en-US" dirty="0"/>
          </a:p>
        </p:txBody>
      </p:sp>
      <p:pic>
        <p:nvPicPr>
          <p:cNvPr id="5122" name="Picture 2">
            <a:extLst>
              <a:ext uri="{FF2B5EF4-FFF2-40B4-BE49-F238E27FC236}">
                <a16:creationId xmlns:a16="http://schemas.microsoft.com/office/drawing/2014/main" id="{E2C14C85-74E3-CD6B-C9BF-7F11264788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288" y="808707"/>
            <a:ext cx="5585552" cy="48197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49ABD18-9BF5-A58F-9AF4-CB7D686B7D43}"/>
              </a:ext>
            </a:extLst>
          </p:cNvPr>
          <p:cNvSpPr txBox="1"/>
          <p:nvPr/>
        </p:nvSpPr>
        <p:spPr>
          <a:xfrm>
            <a:off x="1465244" y="171575"/>
            <a:ext cx="7615409" cy="1231106"/>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Times New Roman" panose="02020603050405020304" pitchFamily="18" charset="0"/>
              </a:rPr>
              <a:t>            </a:t>
            </a:r>
            <a:r>
              <a:rPr lang="en-US" sz="2000" b="1" i="0" u="none" strike="noStrike" dirty="0">
                <a:solidFill>
                  <a:srgbClr val="002060"/>
                </a:solidFill>
                <a:effectLst/>
                <a:latin typeface="Times New Roman" panose="02020603050405020304" pitchFamily="18" charset="0"/>
              </a:rPr>
              <a:t>BẦY CHIM CHÌA VÔI</a:t>
            </a:r>
            <a:endParaRPr lang="en-US" b="0" dirty="0">
              <a:effectLst/>
            </a:endParaRPr>
          </a:p>
          <a:p>
            <a:pPr rtl="0">
              <a:spcBef>
                <a:spcPts val="0"/>
              </a:spcBef>
              <a:spcAft>
                <a:spcPts val="0"/>
              </a:spcAft>
            </a:pPr>
            <a:r>
              <a:rPr lang="en-US" sz="1800" b="1" i="1" u="none" strike="noStrike" dirty="0">
                <a:solidFill>
                  <a:srgbClr val="002060"/>
                </a:solidFill>
                <a:effectLst/>
                <a:latin typeface="Arial" panose="020B0604020202020204" pitchFamily="34" charset="0"/>
              </a:rPr>
              <a:t>                                                            - </a:t>
            </a:r>
            <a:r>
              <a:rPr lang="en-US" sz="1800" b="1" i="1" u="none" strike="noStrike" dirty="0" err="1">
                <a:solidFill>
                  <a:srgbClr val="002060"/>
                </a:solidFill>
                <a:effectLst/>
                <a:latin typeface="Arial" panose="020B0604020202020204" pitchFamily="34" charset="0"/>
              </a:rPr>
              <a:t>Nguyễn</a:t>
            </a:r>
            <a:r>
              <a:rPr lang="en-US" sz="1800" b="1" i="1" u="none" strike="noStrike" dirty="0">
                <a:solidFill>
                  <a:srgbClr val="002060"/>
                </a:solidFill>
                <a:effectLst/>
                <a:latin typeface="Arial" panose="020B0604020202020204" pitchFamily="34" charset="0"/>
              </a:rPr>
              <a:t> Quang </a:t>
            </a:r>
            <a:r>
              <a:rPr lang="en-US" sz="1800" b="1" i="1" u="none" strike="noStrike" dirty="0" err="1">
                <a:solidFill>
                  <a:srgbClr val="002060"/>
                </a:solidFill>
                <a:effectLst/>
                <a:latin typeface="Arial" panose="020B0604020202020204" pitchFamily="34" charset="0"/>
              </a:rPr>
              <a:t>Thiều</a:t>
            </a:r>
            <a:r>
              <a:rPr lang="en-US" sz="1800" b="1" i="1" u="none" strike="noStrike" dirty="0">
                <a:solidFill>
                  <a:srgbClr val="002060"/>
                </a:solidFill>
                <a:effectLst/>
                <a:latin typeface="Arial" panose="020B0604020202020204" pitchFamily="34" charset="0"/>
              </a:rPr>
              <a:t> -</a:t>
            </a:r>
            <a:endParaRPr lang="en-US" b="0" dirty="0">
              <a:effectLst/>
            </a:endParaRPr>
          </a:p>
          <a:p>
            <a:br>
              <a:rPr lang="en-US" dirty="0"/>
            </a:br>
            <a:endParaRPr lang="en-US" dirty="0"/>
          </a:p>
        </p:txBody>
      </p:sp>
      <p:sp>
        <p:nvSpPr>
          <p:cNvPr id="9" name="TextBox 8">
            <a:extLst>
              <a:ext uri="{FF2B5EF4-FFF2-40B4-BE49-F238E27FC236}">
                <a16:creationId xmlns:a16="http://schemas.microsoft.com/office/drawing/2014/main" id="{F351ADC9-15E6-736F-3EE9-D41FD13CA4C7}"/>
              </a:ext>
            </a:extLst>
          </p:cNvPr>
          <p:cNvSpPr txBox="1"/>
          <p:nvPr/>
        </p:nvSpPr>
        <p:spPr>
          <a:xfrm>
            <a:off x="5871990" y="808707"/>
            <a:ext cx="5585552" cy="5570756"/>
          </a:xfrm>
          <a:prstGeom prst="rect">
            <a:avLst/>
          </a:prstGeom>
          <a:noFill/>
        </p:spPr>
        <p:txBody>
          <a:bodyPr wrap="square">
            <a:spAutoFit/>
          </a:bodyPr>
          <a:lstStyle/>
          <a:p>
            <a:pPr rtl="0">
              <a:spcBef>
                <a:spcPts val="0"/>
              </a:spcBef>
              <a:spcAft>
                <a:spcPts val="0"/>
              </a:spcAft>
            </a:pPr>
            <a:r>
              <a:rPr lang="vi-VN" sz="18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I.Trải</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nghiệm</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cùng</a:t>
            </a:r>
            <a:r>
              <a:rPr lang="vi-VN" sz="3200" b="0" i="0" u="none" strike="noStrike" dirty="0">
                <a:solidFill>
                  <a:srgbClr val="000000"/>
                </a:solidFill>
                <a:effectLst/>
                <a:latin typeface="Times New Roman" panose="02020603050405020304" pitchFamily="18" charset="0"/>
              </a:rPr>
              <a:t> văn </a:t>
            </a:r>
            <a:r>
              <a:rPr lang="vi-VN" sz="3200" b="0" i="0" u="none" strike="noStrike" dirty="0" err="1">
                <a:solidFill>
                  <a:srgbClr val="000000"/>
                </a:solidFill>
                <a:effectLst/>
                <a:latin typeface="Times New Roman" panose="02020603050405020304" pitchFamily="18" charset="0"/>
              </a:rPr>
              <a:t>bản</a:t>
            </a:r>
            <a:r>
              <a:rPr lang="vi-VN" sz="3200" b="0" i="0" u="none" strike="noStrike" dirty="0">
                <a:solidFill>
                  <a:srgbClr val="000000"/>
                </a:solidFill>
                <a:effectLst/>
                <a:latin typeface="Times New Roman" panose="02020603050405020304" pitchFamily="18" charset="0"/>
              </a:rPr>
              <a:t>: </a:t>
            </a:r>
          </a:p>
          <a:p>
            <a:pPr rtl="0">
              <a:spcBef>
                <a:spcPts val="0"/>
              </a:spcBef>
              <a:spcAft>
                <a:spcPts val="0"/>
              </a:spcAft>
            </a:pPr>
            <a:r>
              <a:rPr lang="vi-VN" sz="3200" dirty="0">
                <a:solidFill>
                  <a:srgbClr val="000000"/>
                </a:solidFill>
                <a:latin typeface="Times New Roman" panose="02020603050405020304" pitchFamily="18" charset="0"/>
              </a:rPr>
              <a:t>1.Tác </a:t>
            </a:r>
            <a:r>
              <a:rPr lang="vi-VN" sz="3200" dirty="0" err="1">
                <a:solidFill>
                  <a:srgbClr val="000000"/>
                </a:solidFill>
                <a:latin typeface="Times New Roman" panose="02020603050405020304" pitchFamily="18" charset="0"/>
              </a:rPr>
              <a:t>giả</a:t>
            </a:r>
            <a:r>
              <a:rPr lang="vi-VN" sz="3200" dirty="0">
                <a:solidFill>
                  <a:srgbClr val="000000"/>
                </a:solidFill>
                <a:latin typeface="Times New Roman" panose="02020603050405020304" pitchFamily="18" charset="0"/>
              </a:rPr>
              <a:t>:</a:t>
            </a:r>
            <a:endParaRPr lang="vi-VN" sz="3200" b="0" i="0" u="none" strike="noStrike" dirty="0">
              <a:solidFill>
                <a:srgbClr val="000000"/>
              </a:solidFill>
              <a:effectLst/>
              <a:latin typeface="Times New Roman" panose="02020603050405020304" pitchFamily="18" charset="0"/>
            </a:endParaRPr>
          </a:p>
          <a:p>
            <a:pPr rtl="0">
              <a:spcBef>
                <a:spcPts val="0"/>
              </a:spcBef>
              <a:spcAft>
                <a:spcPts val="0"/>
              </a:spcAft>
            </a:pPr>
            <a:r>
              <a:rPr lang="vi-VN" sz="3200" b="0" i="0" u="none" strike="noStrike" dirty="0">
                <a:solidFill>
                  <a:srgbClr val="000000"/>
                </a:solidFill>
                <a:effectLst/>
                <a:latin typeface="Times New Roman" panose="02020603050405020304" pitchFamily="18" charset="0"/>
              </a:rPr>
              <a:t>- Sinh năm 1957</a:t>
            </a:r>
            <a:endParaRPr lang="vi-VN" sz="3200" b="0" dirty="0">
              <a:effectLst/>
            </a:endParaRPr>
          </a:p>
          <a:p>
            <a:pPr rtl="0">
              <a:spcBef>
                <a:spcPts val="0"/>
              </a:spcBef>
              <a:spcAft>
                <a:spcPts val="0"/>
              </a:spcAft>
            </a:pPr>
            <a:r>
              <a:rPr lang="vi-VN" sz="3200" b="0" i="0" u="none" strike="noStrike" dirty="0">
                <a:solidFill>
                  <a:srgbClr val="000000"/>
                </a:solidFill>
                <a:effectLst/>
                <a:latin typeface="Times New Roman" panose="02020603050405020304" pitchFamily="18" charset="0"/>
              </a:rPr>
              <a:t> - Quê: </a:t>
            </a:r>
            <a:r>
              <a:rPr lang="vi-VN" sz="3200" b="0" i="0" u="none" strike="noStrike" dirty="0" err="1">
                <a:solidFill>
                  <a:srgbClr val="000000"/>
                </a:solidFill>
                <a:effectLst/>
                <a:latin typeface="Times New Roman" panose="02020603050405020304" pitchFamily="18" charset="0"/>
              </a:rPr>
              <a:t>Hà</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Nội</a:t>
            </a:r>
            <a:endParaRPr lang="vi-VN" sz="3200" b="0" dirty="0">
              <a:effectLst/>
            </a:endParaRPr>
          </a:p>
          <a:p>
            <a:pPr rtl="0">
              <a:spcBef>
                <a:spcPts val="0"/>
              </a:spcBef>
              <a:spcAft>
                <a:spcPts val="0"/>
              </a:spcAft>
            </a:pPr>
            <a:r>
              <a:rPr lang="vi-VN" sz="3200" b="0" i="0" u="none" strike="noStrike" dirty="0">
                <a:solidFill>
                  <a:srgbClr val="000000"/>
                </a:solidFill>
                <a:effectLst/>
                <a:latin typeface="Times New Roman" panose="02020603050405020304" pitchFamily="18" charset="0"/>
              </a:rPr>
              <a:t> - </a:t>
            </a:r>
            <a:r>
              <a:rPr lang="vi-VN" sz="3200" b="0" i="0" u="none" strike="noStrike" dirty="0" err="1">
                <a:solidFill>
                  <a:srgbClr val="000000"/>
                </a:solidFill>
                <a:effectLst/>
                <a:latin typeface="Times New Roman" panose="02020603050405020304" pitchFamily="18" charset="0"/>
              </a:rPr>
              <a:t>Những</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tác</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phẩm</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viết</a:t>
            </a:r>
            <a:r>
              <a:rPr lang="vi-VN" sz="3200" b="0" i="0" u="none" strike="noStrike" dirty="0">
                <a:solidFill>
                  <a:srgbClr val="000000"/>
                </a:solidFill>
                <a:effectLst/>
                <a:latin typeface="Times New Roman" panose="02020603050405020304" pitchFamily="18" charset="0"/>
              </a:rPr>
              <a:t> cho </a:t>
            </a:r>
            <a:r>
              <a:rPr lang="vi-VN" sz="3200" b="0" i="0" u="none" strike="noStrike" dirty="0" err="1">
                <a:solidFill>
                  <a:srgbClr val="000000"/>
                </a:solidFill>
                <a:effectLst/>
                <a:latin typeface="Times New Roman" panose="02020603050405020304" pitchFamily="18" charset="0"/>
              </a:rPr>
              <a:t>thiếu</a:t>
            </a:r>
            <a:r>
              <a:rPr lang="vi-VN" sz="3200" b="0" i="0" u="none" strike="noStrike" dirty="0">
                <a:solidFill>
                  <a:srgbClr val="000000"/>
                </a:solidFill>
                <a:effectLst/>
                <a:latin typeface="Times New Roman" panose="02020603050405020304" pitchFamily="18" charset="0"/>
              </a:rPr>
              <a:t> nhi </a:t>
            </a:r>
            <a:r>
              <a:rPr lang="vi-VN" sz="3200" b="0" i="0" u="none" strike="noStrike" dirty="0" err="1">
                <a:solidFill>
                  <a:srgbClr val="000000"/>
                </a:solidFill>
                <a:effectLst/>
                <a:latin typeface="Times New Roman" panose="02020603050405020304" pitchFamily="18" charset="0"/>
              </a:rPr>
              <a:t>thường</a:t>
            </a:r>
            <a:r>
              <a:rPr lang="vi-VN" sz="3200" b="0" i="0" u="none" strike="noStrike" dirty="0">
                <a:solidFill>
                  <a:srgbClr val="000000"/>
                </a:solidFill>
                <a:effectLst/>
                <a:latin typeface="Times New Roman" panose="02020603050405020304" pitchFamily="18" charset="0"/>
              </a:rPr>
              <a:t> chân </a:t>
            </a:r>
            <a:r>
              <a:rPr lang="vi-VN" sz="3200" b="0" i="0" u="none" strike="noStrike" dirty="0" err="1">
                <a:solidFill>
                  <a:srgbClr val="000000"/>
                </a:solidFill>
                <a:effectLst/>
                <a:latin typeface="Times New Roman" panose="02020603050405020304" pitchFamily="18" charset="0"/>
              </a:rPr>
              <a:t>thực</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gần</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gũi</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với</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cuộc</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sống</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đời</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thường</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thể</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hiện</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được</a:t>
            </a:r>
            <a:r>
              <a:rPr lang="vi-VN" sz="3200" b="0" i="0" u="none" strike="noStrike" dirty="0">
                <a:solidFill>
                  <a:srgbClr val="000000"/>
                </a:solidFill>
                <a:effectLst/>
                <a:latin typeface="Times New Roman" panose="02020603050405020304" pitchFamily="18" charset="0"/>
              </a:rPr>
              <a:t> tâm </a:t>
            </a:r>
            <a:r>
              <a:rPr lang="vi-VN" sz="3200" b="0" i="0" u="none" strike="noStrike" dirty="0" err="1">
                <a:solidFill>
                  <a:srgbClr val="000000"/>
                </a:solidFill>
                <a:effectLst/>
                <a:latin typeface="Times New Roman" panose="02020603050405020304" pitchFamily="18" charset="0"/>
              </a:rPr>
              <a:t>hồn</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trẻ</a:t>
            </a:r>
            <a:r>
              <a:rPr lang="vi-VN" sz="3200" b="0" i="0" u="none" strike="noStrike" dirty="0">
                <a:solidFill>
                  <a:srgbClr val="000000"/>
                </a:solidFill>
                <a:effectLst/>
                <a:latin typeface="Times New Roman" panose="02020603050405020304" pitchFamily="18" charset="0"/>
              </a:rPr>
              <a:t> thơ </a:t>
            </a:r>
            <a:r>
              <a:rPr lang="vi-VN" sz="3200" b="0" i="0" u="none" strike="noStrike" dirty="0" err="1">
                <a:solidFill>
                  <a:srgbClr val="000000"/>
                </a:solidFill>
                <a:effectLst/>
                <a:latin typeface="Times New Roman" panose="02020603050405020304" pitchFamily="18" charset="0"/>
              </a:rPr>
              <a:t>nhạy</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cảm</a:t>
            </a:r>
            <a:r>
              <a:rPr lang="vi-VN" sz="3200" b="0" i="0" u="none" strike="noStrike" dirty="0">
                <a:solidFill>
                  <a:srgbClr val="000000"/>
                </a:solidFill>
                <a:effectLst/>
                <a:latin typeface="Times New Roman" panose="02020603050405020304" pitchFamily="18" charset="0"/>
              </a:rPr>
              <a:t>; trong </a:t>
            </a:r>
            <a:r>
              <a:rPr lang="vi-VN" sz="3200" b="0" i="0" u="none" strike="noStrike" dirty="0" err="1">
                <a:solidFill>
                  <a:srgbClr val="000000"/>
                </a:solidFill>
                <a:effectLst/>
                <a:latin typeface="Times New Roman" panose="02020603050405020304" pitchFamily="18" charset="0"/>
              </a:rPr>
              <a:t>sáng</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tràn</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đầy</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niềm</a:t>
            </a:r>
            <a:r>
              <a:rPr lang="vi-VN" sz="3200" b="0" i="0" u="none" strike="noStrike" dirty="0">
                <a:solidFill>
                  <a:srgbClr val="000000"/>
                </a:solidFill>
                <a:effectLst/>
                <a:latin typeface="Times New Roman" panose="02020603050405020304" pitchFamily="18" charset="0"/>
              </a:rPr>
              <a:t> yêu thương </a:t>
            </a:r>
            <a:r>
              <a:rPr lang="vi-VN" sz="3200" b="0" i="0" u="none" strike="noStrike" dirty="0" err="1">
                <a:solidFill>
                  <a:srgbClr val="000000"/>
                </a:solidFill>
                <a:effectLst/>
                <a:latin typeface="Times New Roman" panose="02020603050405020304" pitchFamily="18" charset="0"/>
              </a:rPr>
              <a:t>vạn</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vật</a:t>
            </a:r>
            <a:r>
              <a:rPr lang="vi-VN" sz="3200" b="0" i="0" u="none" strike="noStrike" dirty="0">
                <a:solidFill>
                  <a:srgbClr val="000000"/>
                </a:solidFill>
                <a:effectLst/>
                <a:latin typeface="Times New Roman" panose="02020603050405020304" pitchFamily="18" charset="0"/>
              </a:rPr>
              <a:t>.</a:t>
            </a:r>
            <a:endParaRPr lang="vi-VN" sz="3200" b="0" dirty="0">
              <a:effectLst/>
            </a:endParaRPr>
          </a:p>
          <a:p>
            <a:br>
              <a:rPr lang="vi-VN" b="0" dirty="0">
                <a:effectLst/>
              </a:rPr>
            </a:br>
            <a:endParaRPr lang="en-US" dirty="0"/>
          </a:p>
        </p:txBody>
      </p:sp>
    </p:spTree>
    <p:extLst>
      <p:ext uri="{BB962C8B-B14F-4D97-AF65-F5344CB8AC3E}">
        <p14:creationId xmlns:p14="http://schemas.microsoft.com/office/powerpoint/2010/main" val="142713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82B0-B630-487F-71E3-F5AC1FC8F997}"/>
              </a:ext>
            </a:extLst>
          </p:cNvPr>
          <p:cNvSpPr>
            <a:spLocks noGrp="1"/>
          </p:cNvSpPr>
          <p:nvPr>
            <p:ph type="title"/>
          </p:nvPr>
        </p:nvSpPr>
        <p:spPr/>
        <p:txBody>
          <a:bodyPr>
            <a:normAutofit/>
          </a:bodyPr>
          <a:lstStyle/>
          <a:p>
            <a:r>
              <a:rPr lang="vi-VN" sz="4000" dirty="0"/>
              <a:t>- </a:t>
            </a:r>
            <a:r>
              <a:rPr lang="vi-VN" sz="4000" dirty="0" err="1"/>
              <a:t>Đề</a:t>
            </a:r>
            <a:r>
              <a:rPr lang="vi-VN" sz="4000" dirty="0"/>
              <a:t> </a:t>
            </a:r>
            <a:r>
              <a:rPr lang="vi-VN" sz="4000" dirty="0" err="1"/>
              <a:t>tài</a:t>
            </a:r>
            <a:r>
              <a:rPr lang="vi-VN" sz="4000" dirty="0"/>
              <a:t> </a:t>
            </a:r>
            <a:r>
              <a:rPr lang="vi-VN" sz="4000" dirty="0" err="1"/>
              <a:t>của</a:t>
            </a:r>
            <a:r>
              <a:rPr lang="vi-VN" sz="4000" dirty="0"/>
              <a:t> </a:t>
            </a:r>
            <a:r>
              <a:rPr lang="vi-VN" sz="4000" dirty="0" err="1"/>
              <a:t>truyện</a:t>
            </a:r>
            <a:r>
              <a:rPr lang="vi-VN" sz="4000" dirty="0"/>
              <a:t>? </a:t>
            </a:r>
            <a:br>
              <a:rPr lang="vi-VN" sz="4000" dirty="0"/>
            </a:br>
            <a:r>
              <a:rPr lang="vi-VN" sz="4000" dirty="0"/>
              <a:t>- Nhân </a:t>
            </a:r>
            <a:r>
              <a:rPr lang="vi-VN" sz="4000" dirty="0" err="1"/>
              <a:t>vật</a:t>
            </a:r>
            <a:r>
              <a:rPr lang="vi-VN" sz="4000" dirty="0"/>
              <a:t> </a:t>
            </a:r>
            <a:r>
              <a:rPr lang="vi-VN" sz="4000" dirty="0" err="1"/>
              <a:t>chính</a:t>
            </a:r>
            <a:r>
              <a:rPr lang="vi-VN" sz="4000" dirty="0"/>
              <a:t> </a:t>
            </a:r>
            <a:r>
              <a:rPr lang="vi-VN" sz="4000" dirty="0" err="1"/>
              <a:t>của</a:t>
            </a:r>
            <a:r>
              <a:rPr lang="vi-VN" sz="4000" dirty="0"/>
              <a:t> </a:t>
            </a:r>
            <a:r>
              <a:rPr lang="vi-VN" sz="4000" dirty="0" err="1"/>
              <a:t>truyện</a:t>
            </a:r>
            <a:r>
              <a:rPr lang="vi-VN" sz="4000" dirty="0"/>
              <a:t>?</a:t>
            </a:r>
            <a:endParaRPr lang="en-US" sz="4000" dirty="0"/>
          </a:p>
        </p:txBody>
      </p:sp>
      <p:sp>
        <p:nvSpPr>
          <p:cNvPr id="3" name="Content Placeholder 2">
            <a:extLst>
              <a:ext uri="{FF2B5EF4-FFF2-40B4-BE49-F238E27FC236}">
                <a16:creationId xmlns:a16="http://schemas.microsoft.com/office/drawing/2014/main" id="{056EFB4B-1275-9120-C8CB-61625C590E4C}"/>
              </a:ext>
            </a:extLst>
          </p:cNvPr>
          <p:cNvSpPr>
            <a:spLocks noGrp="1"/>
          </p:cNvSpPr>
          <p:nvPr>
            <p:ph idx="1"/>
          </p:nvPr>
        </p:nvSpPr>
        <p:spPr/>
        <p:txBody>
          <a:bodyPr/>
          <a:lstStyle/>
          <a:p>
            <a:pPr>
              <a:buFontTx/>
              <a:buChar char="-"/>
            </a:pPr>
            <a:r>
              <a:rPr lang="vi-VN" sz="3600" dirty="0" err="1"/>
              <a:t>Truyện</a:t>
            </a:r>
            <a:r>
              <a:rPr lang="vi-VN" sz="3600" dirty="0"/>
              <a:t> </a:t>
            </a:r>
            <a:r>
              <a:rPr lang="vi-VN" sz="3600" dirty="0" err="1"/>
              <a:t>kể</a:t>
            </a:r>
            <a:r>
              <a:rPr lang="vi-VN" sz="3600" dirty="0"/>
              <a:t> theo ngôi </a:t>
            </a:r>
            <a:r>
              <a:rPr lang="vi-VN" sz="3600" dirty="0" err="1"/>
              <a:t>thứ</a:t>
            </a:r>
            <a:r>
              <a:rPr lang="vi-VN" sz="3600" dirty="0"/>
              <a:t> </a:t>
            </a:r>
            <a:r>
              <a:rPr lang="vi-VN" sz="3600" dirty="0" err="1"/>
              <a:t>mấy</a:t>
            </a:r>
            <a:r>
              <a:rPr lang="vi-VN" sz="3600" dirty="0"/>
              <a:t>?</a:t>
            </a:r>
          </a:p>
          <a:p>
            <a:pPr>
              <a:buFontTx/>
              <a:buChar char="-"/>
            </a:pPr>
            <a:r>
              <a:rPr lang="vi-VN" sz="3600" dirty="0"/>
              <a:t> </a:t>
            </a:r>
            <a:r>
              <a:rPr lang="vi-VN" sz="3600" dirty="0" err="1"/>
              <a:t>Truyện</a:t>
            </a:r>
            <a:r>
              <a:rPr lang="vi-VN" sz="3600" dirty="0"/>
              <a:t> </a:t>
            </a:r>
            <a:r>
              <a:rPr lang="vi-VN" sz="3600" dirty="0" err="1"/>
              <a:t>thể</a:t>
            </a:r>
            <a:r>
              <a:rPr lang="vi-VN" sz="3600" dirty="0"/>
              <a:t> </a:t>
            </a:r>
            <a:r>
              <a:rPr lang="vi-VN" sz="3600" dirty="0" err="1"/>
              <a:t>loại</a:t>
            </a:r>
            <a:r>
              <a:rPr lang="vi-VN" sz="3600" dirty="0"/>
              <a:t> </a:t>
            </a:r>
            <a:r>
              <a:rPr lang="vi-VN" sz="3600" dirty="0" err="1"/>
              <a:t>gì</a:t>
            </a:r>
            <a:r>
              <a:rPr lang="vi-VN" sz="3600" dirty="0"/>
              <a:t>?</a:t>
            </a:r>
          </a:p>
          <a:p>
            <a:pPr>
              <a:buFontTx/>
              <a:buChar char="-"/>
            </a:pPr>
            <a:r>
              <a:rPr lang="vi-VN" sz="3600" dirty="0" err="1"/>
              <a:t>Truyện</a:t>
            </a:r>
            <a:r>
              <a:rPr lang="vi-VN" sz="3600" dirty="0"/>
              <a:t> </a:t>
            </a:r>
            <a:r>
              <a:rPr lang="vi-VN" sz="3600" dirty="0" err="1"/>
              <a:t>có</a:t>
            </a:r>
            <a:r>
              <a:rPr lang="vi-VN" sz="3600" dirty="0"/>
              <a:t> </a:t>
            </a:r>
            <a:r>
              <a:rPr lang="vi-VN" sz="3600" dirty="0" err="1"/>
              <a:t>thể</a:t>
            </a:r>
            <a:r>
              <a:rPr lang="vi-VN" sz="3600" dirty="0"/>
              <a:t> </a:t>
            </a:r>
            <a:r>
              <a:rPr lang="vi-VN" sz="3600" dirty="0" err="1"/>
              <a:t>được</a:t>
            </a:r>
            <a:r>
              <a:rPr lang="vi-VN" sz="3600" dirty="0"/>
              <a:t> chia </a:t>
            </a:r>
            <a:r>
              <a:rPr lang="vi-VN" sz="3600" dirty="0" err="1"/>
              <a:t>làm</a:t>
            </a:r>
            <a:r>
              <a:rPr lang="vi-VN" sz="3600" dirty="0"/>
              <a:t> </a:t>
            </a:r>
            <a:r>
              <a:rPr lang="vi-VN" sz="3600" dirty="0" err="1"/>
              <a:t>mấy</a:t>
            </a:r>
            <a:r>
              <a:rPr lang="vi-VN" sz="3600" dirty="0"/>
              <a:t> </a:t>
            </a:r>
            <a:r>
              <a:rPr lang="vi-VN" sz="3600" dirty="0" err="1"/>
              <a:t>phần</a:t>
            </a:r>
            <a:r>
              <a:rPr lang="vi-VN" sz="3600" dirty="0"/>
              <a:t>? </a:t>
            </a:r>
            <a:r>
              <a:rPr lang="vi-VN" sz="3600" dirty="0" err="1"/>
              <a:t>Nội</a:t>
            </a:r>
            <a:r>
              <a:rPr lang="vi-VN" sz="3600" dirty="0"/>
              <a:t> dung </a:t>
            </a:r>
            <a:r>
              <a:rPr lang="vi-VN" sz="3600" dirty="0" err="1"/>
              <a:t>chính</a:t>
            </a:r>
            <a:r>
              <a:rPr lang="vi-VN" sz="3600" dirty="0"/>
              <a:t> </a:t>
            </a:r>
            <a:r>
              <a:rPr lang="vi-VN" sz="3600" dirty="0" err="1"/>
              <a:t>của</a:t>
            </a:r>
            <a:r>
              <a:rPr lang="vi-VN" sz="3600" dirty="0"/>
              <a:t> </a:t>
            </a:r>
            <a:r>
              <a:rPr lang="vi-VN" sz="3600" dirty="0" err="1"/>
              <a:t>từng</a:t>
            </a:r>
            <a:r>
              <a:rPr lang="vi-VN" sz="3600" dirty="0"/>
              <a:t> </a:t>
            </a:r>
            <a:r>
              <a:rPr lang="vi-VN" sz="3600" dirty="0" err="1"/>
              <a:t>phần</a:t>
            </a:r>
            <a:r>
              <a:rPr lang="vi-VN" sz="3600" dirty="0"/>
              <a:t>? </a:t>
            </a:r>
          </a:p>
          <a:p>
            <a:pPr>
              <a:buFontTx/>
              <a:buChar char="-"/>
            </a:pPr>
            <a:endParaRPr lang="en-US" dirty="0"/>
          </a:p>
        </p:txBody>
      </p:sp>
    </p:spTree>
    <p:extLst>
      <p:ext uri="{BB962C8B-B14F-4D97-AF65-F5344CB8AC3E}">
        <p14:creationId xmlns:p14="http://schemas.microsoft.com/office/powerpoint/2010/main" val="2474974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8F25-1943-AC67-8CE9-3833943E5E62}"/>
              </a:ext>
            </a:extLst>
          </p:cNvPr>
          <p:cNvSpPr>
            <a:spLocks noGrp="1"/>
          </p:cNvSpPr>
          <p:nvPr>
            <p:ph type="title"/>
          </p:nvPr>
        </p:nvSpPr>
        <p:spPr/>
        <p:txBody>
          <a:bodyPr>
            <a:normAutofit fontScale="90000"/>
          </a:bodyPr>
          <a:lstStyle/>
          <a:p>
            <a:pPr rtl="0">
              <a:spcBef>
                <a:spcPts val="0"/>
              </a:spcBef>
              <a:spcAft>
                <a:spcPts val="0"/>
              </a:spcAft>
            </a:pPr>
            <a:br>
              <a:rPr lang="vi-VN" sz="1800" b="0" i="0" u="none" strike="noStrike" dirty="0">
                <a:solidFill>
                  <a:srgbClr val="000000"/>
                </a:solidFill>
                <a:effectLst/>
                <a:latin typeface="Times New Roman" panose="02020603050405020304" pitchFamily="18" charset="0"/>
              </a:rPr>
            </a:br>
            <a:br>
              <a:rPr lang="vi-VN" sz="1800" b="0" i="0" u="none" strike="noStrike" dirty="0">
                <a:solidFill>
                  <a:srgbClr val="000000"/>
                </a:solidFill>
                <a:effectLst/>
                <a:latin typeface="Times New Roman" panose="02020603050405020304" pitchFamily="18" charset="0"/>
              </a:rPr>
            </a:br>
            <a:br>
              <a:rPr lang="vi-VN" sz="1800" b="0" i="0" u="none" strike="noStrike" dirty="0">
                <a:solidFill>
                  <a:srgbClr val="000000"/>
                </a:solidFill>
                <a:effectLst/>
                <a:latin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AFF1E02-B2A9-17B2-8265-DD0428EE414E}"/>
              </a:ext>
            </a:extLst>
          </p:cNvPr>
          <p:cNvSpPr>
            <a:spLocks noGrp="1"/>
          </p:cNvSpPr>
          <p:nvPr>
            <p:ph idx="1"/>
          </p:nvPr>
        </p:nvSpPr>
        <p:spPr>
          <a:xfrm>
            <a:off x="484742" y="365125"/>
            <a:ext cx="10869058" cy="5811838"/>
          </a:xfrm>
        </p:spPr>
        <p:txBody>
          <a:bodyPr>
            <a:normAutofit/>
          </a:bodyPr>
          <a:lstStyle/>
          <a:p>
            <a:pPr marL="0" indent="0">
              <a:buNone/>
            </a:pPr>
            <a:r>
              <a:rPr lang="vi-VN" sz="2400" b="0" dirty="0">
                <a:effectLst/>
              </a:rPr>
              <a:t>2.Tác </a:t>
            </a:r>
            <a:r>
              <a:rPr lang="vi-VN" sz="2400" b="0" dirty="0" err="1">
                <a:effectLst/>
              </a:rPr>
              <a:t>phẩm</a:t>
            </a:r>
            <a:r>
              <a:rPr lang="vi-VN" sz="2400" b="0" dirty="0">
                <a:effectLst/>
              </a:rPr>
              <a:t>:</a:t>
            </a:r>
          </a:p>
          <a:p>
            <a:pPr marL="0" indent="0">
              <a:buNone/>
            </a:pPr>
            <a:r>
              <a:rPr lang="vi-VN" sz="2400" dirty="0" err="1"/>
              <a:t>a.Đọc</a:t>
            </a:r>
            <a:r>
              <a:rPr lang="vi-VN" sz="2400" dirty="0"/>
              <a:t> – </a:t>
            </a:r>
            <a:r>
              <a:rPr lang="vi-VN" sz="2400" dirty="0" err="1"/>
              <a:t>tóm</a:t>
            </a:r>
            <a:r>
              <a:rPr lang="vi-VN" sz="2400" dirty="0"/>
              <a:t> </a:t>
            </a:r>
            <a:r>
              <a:rPr lang="vi-VN" sz="2400" dirty="0" err="1"/>
              <a:t>tắt</a:t>
            </a:r>
            <a:r>
              <a:rPr lang="vi-VN" sz="2400" dirty="0"/>
              <a:t> </a:t>
            </a:r>
            <a:r>
              <a:rPr lang="vi-VN" sz="2400" dirty="0" err="1"/>
              <a:t>tác</a:t>
            </a:r>
            <a:r>
              <a:rPr lang="vi-VN" sz="2400" dirty="0"/>
              <a:t> </a:t>
            </a:r>
            <a:r>
              <a:rPr lang="vi-VN" sz="2400" dirty="0" err="1"/>
              <a:t>phẩm</a:t>
            </a:r>
            <a:r>
              <a:rPr lang="vi-VN" sz="2400" dirty="0"/>
              <a:t>:</a:t>
            </a:r>
          </a:p>
          <a:p>
            <a:pPr marL="0" indent="0">
              <a:buNone/>
            </a:pPr>
            <a:r>
              <a:rPr lang="vi-VN" sz="2400" b="0" dirty="0" err="1">
                <a:effectLst/>
              </a:rPr>
              <a:t>b.Tìm</a:t>
            </a:r>
            <a:r>
              <a:rPr lang="vi-VN" sz="2400" b="0" dirty="0">
                <a:effectLst/>
              </a:rPr>
              <a:t> </a:t>
            </a:r>
            <a:r>
              <a:rPr lang="vi-VN" sz="2400" b="0" dirty="0" err="1">
                <a:effectLst/>
              </a:rPr>
              <a:t>hiểu</a:t>
            </a:r>
            <a:r>
              <a:rPr lang="vi-VN" sz="2400" b="0" dirty="0">
                <a:effectLst/>
              </a:rPr>
              <a:t> chung </a:t>
            </a:r>
            <a:r>
              <a:rPr lang="vi-VN" sz="2400" b="0" dirty="0" err="1">
                <a:effectLst/>
              </a:rPr>
              <a:t>về</a:t>
            </a:r>
            <a:r>
              <a:rPr lang="vi-VN" sz="2400" b="0" dirty="0">
                <a:effectLst/>
              </a:rPr>
              <a:t> văn </a:t>
            </a:r>
            <a:r>
              <a:rPr lang="vi-VN" sz="2400" b="0" dirty="0" err="1">
                <a:effectLst/>
              </a:rPr>
              <a:t>bản</a:t>
            </a:r>
            <a:r>
              <a:rPr lang="vi-VN" sz="2400" b="0" dirty="0">
                <a:effectLst/>
              </a:rPr>
              <a:t>:</a:t>
            </a:r>
          </a:p>
          <a:p>
            <a:pPr marL="0" indent="0">
              <a:buNone/>
            </a:pPr>
            <a:r>
              <a:rPr lang="en-US" sz="2400" b="0" dirty="0">
                <a:effectLst/>
              </a:rPr>
              <a:t> </a:t>
            </a:r>
            <a:r>
              <a:rPr lang="vi-VN" sz="2400" b="0" dirty="0">
                <a:effectLst/>
              </a:rPr>
              <a:t>- </a:t>
            </a:r>
            <a:r>
              <a:rPr lang="vi-VN" sz="2400" b="0" dirty="0" err="1">
                <a:effectLst/>
              </a:rPr>
              <a:t>Đề</a:t>
            </a:r>
            <a:r>
              <a:rPr lang="vi-VN" sz="2400" b="0" dirty="0">
                <a:effectLst/>
              </a:rPr>
              <a:t> </a:t>
            </a:r>
            <a:r>
              <a:rPr lang="vi-VN" sz="2400" b="0" dirty="0" err="1">
                <a:effectLst/>
              </a:rPr>
              <a:t>tài</a:t>
            </a:r>
            <a:r>
              <a:rPr lang="vi-VN" sz="2400" b="0" dirty="0">
                <a:effectLst/>
              </a:rPr>
              <a:t>: </a:t>
            </a:r>
            <a:r>
              <a:rPr lang="vi-VN" sz="2400" b="0" dirty="0" err="1">
                <a:effectLst/>
              </a:rPr>
              <a:t>truyện</a:t>
            </a:r>
            <a:r>
              <a:rPr lang="vi-VN" sz="2400" b="0" dirty="0">
                <a:effectLst/>
              </a:rPr>
              <a:t> </a:t>
            </a:r>
            <a:r>
              <a:rPr lang="vi-VN" sz="2400" b="0" dirty="0" err="1">
                <a:effectLst/>
              </a:rPr>
              <a:t>viết</a:t>
            </a:r>
            <a:r>
              <a:rPr lang="vi-VN" sz="2400" b="0" dirty="0">
                <a:effectLst/>
              </a:rPr>
              <a:t> </a:t>
            </a:r>
            <a:r>
              <a:rPr lang="vi-VN" sz="2400" b="0" dirty="0" err="1">
                <a:effectLst/>
              </a:rPr>
              <a:t>về</a:t>
            </a:r>
            <a:r>
              <a:rPr lang="vi-VN" sz="2400" b="0" dirty="0">
                <a:effectLst/>
              </a:rPr>
              <a:t> </a:t>
            </a:r>
            <a:r>
              <a:rPr lang="vi-VN" sz="2400" b="0" dirty="0" err="1">
                <a:effectLst/>
              </a:rPr>
              <a:t>trẻ</a:t>
            </a:r>
            <a:r>
              <a:rPr lang="vi-VN" sz="2400" b="0" dirty="0">
                <a:effectLst/>
              </a:rPr>
              <a:t> em</a:t>
            </a:r>
          </a:p>
          <a:p>
            <a:pPr>
              <a:buFontTx/>
              <a:buChar char="-"/>
            </a:pPr>
            <a:r>
              <a:rPr lang="vi-VN" sz="2400" dirty="0"/>
              <a:t>In trong </a:t>
            </a:r>
            <a:r>
              <a:rPr lang="vi-VN" sz="2400" dirty="0" err="1"/>
              <a:t>tập</a:t>
            </a:r>
            <a:r>
              <a:rPr lang="vi-VN" sz="2400" dirty="0"/>
              <a:t> “</a:t>
            </a:r>
            <a:r>
              <a:rPr lang="vi-VN" sz="2400" dirty="0" err="1"/>
              <a:t>Mùa</a:t>
            </a:r>
            <a:r>
              <a:rPr lang="vi-VN" sz="2400" dirty="0"/>
              <a:t> hoa </a:t>
            </a:r>
            <a:r>
              <a:rPr lang="vi-VN" sz="2400" dirty="0" err="1"/>
              <a:t>cải</a:t>
            </a:r>
            <a:r>
              <a:rPr lang="vi-VN" sz="2400" dirty="0"/>
              <a:t> ven sông”.</a:t>
            </a:r>
          </a:p>
          <a:p>
            <a:pPr>
              <a:buFontTx/>
              <a:buChar char="-"/>
            </a:pPr>
            <a:r>
              <a:rPr lang="vi-VN" sz="2400" dirty="0"/>
              <a:t>Nhân </a:t>
            </a:r>
            <a:r>
              <a:rPr lang="vi-VN" sz="2400" dirty="0" err="1"/>
              <a:t>vật</a:t>
            </a:r>
            <a:r>
              <a:rPr lang="vi-VN" sz="2400" dirty="0"/>
              <a:t>: Mên </a:t>
            </a:r>
            <a:r>
              <a:rPr lang="vi-VN" sz="2400" dirty="0" err="1"/>
              <a:t>và</a:t>
            </a:r>
            <a:r>
              <a:rPr lang="vi-VN" sz="2400" dirty="0"/>
              <a:t> Mon.</a:t>
            </a:r>
          </a:p>
          <a:p>
            <a:pPr>
              <a:buFontTx/>
              <a:buChar char="-"/>
            </a:pPr>
            <a:r>
              <a:rPr lang="vi-VN" sz="2400" dirty="0"/>
              <a:t>Ngôi </a:t>
            </a:r>
            <a:r>
              <a:rPr lang="vi-VN" sz="2400" dirty="0" err="1"/>
              <a:t>kể</a:t>
            </a:r>
            <a:r>
              <a:rPr lang="vi-VN" sz="2400" dirty="0"/>
              <a:t>: ngôi </a:t>
            </a:r>
            <a:r>
              <a:rPr lang="vi-VN" sz="2400" dirty="0" err="1"/>
              <a:t>thứ</a:t>
            </a:r>
            <a:r>
              <a:rPr lang="vi-VN" sz="2400" dirty="0"/>
              <a:t> ba.</a:t>
            </a:r>
          </a:p>
          <a:p>
            <a:pPr>
              <a:buFontTx/>
              <a:buChar char="-"/>
            </a:pPr>
            <a:r>
              <a:rPr lang="vi-VN" sz="2400" dirty="0" err="1"/>
              <a:t>Thể</a:t>
            </a:r>
            <a:r>
              <a:rPr lang="vi-VN" sz="2400" dirty="0"/>
              <a:t> </a:t>
            </a:r>
            <a:r>
              <a:rPr lang="vi-VN" sz="2400" dirty="0" err="1"/>
              <a:t>loại</a:t>
            </a:r>
            <a:r>
              <a:rPr lang="vi-VN" sz="2400" dirty="0"/>
              <a:t>: </a:t>
            </a:r>
            <a:r>
              <a:rPr lang="vi-VN" sz="2400" dirty="0" err="1"/>
              <a:t>Truyện</a:t>
            </a:r>
            <a:r>
              <a:rPr lang="vi-VN" sz="2400" dirty="0"/>
              <a:t> </a:t>
            </a:r>
            <a:r>
              <a:rPr lang="vi-VN" sz="2400" dirty="0" err="1"/>
              <a:t>ngắn</a:t>
            </a:r>
            <a:r>
              <a:rPr lang="vi-VN" sz="2400" dirty="0"/>
              <a:t>.</a:t>
            </a:r>
          </a:p>
          <a:p>
            <a:pPr marL="0" indent="0">
              <a:buNone/>
            </a:pPr>
            <a:r>
              <a:rPr lang="vi-VN" sz="2400" dirty="0" err="1"/>
              <a:t>C.Bố</a:t>
            </a:r>
            <a:r>
              <a:rPr lang="vi-VN" sz="2400" dirty="0"/>
              <a:t> </a:t>
            </a:r>
            <a:r>
              <a:rPr lang="vi-VN" sz="2400" dirty="0" err="1"/>
              <a:t>cục</a:t>
            </a:r>
            <a:r>
              <a:rPr lang="vi-VN" sz="2400" dirty="0"/>
              <a:t>: chia 3 </a:t>
            </a:r>
            <a:r>
              <a:rPr lang="vi-VN" sz="2400" dirty="0" err="1"/>
              <a:t>phần</a:t>
            </a:r>
            <a:endParaRPr lang="vi-VN" sz="2400" dirty="0"/>
          </a:p>
          <a:p>
            <a:pPr>
              <a:buFontTx/>
              <a:buChar char="-"/>
            </a:pPr>
            <a:r>
              <a:rPr lang="vi-VN" sz="2400" dirty="0" err="1"/>
              <a:t>Từ</a:t>
            </a:r>
            <a:r>
              <a:rPr lang="vi-VN" sz="2400" dirty="0"/>
              <a:t> </a:t>
            </a:r>
            <a:r>
              <a:rPr lang="vi-VN" sz="2400" dirty="0" err="1"/>
              <a:t>đầu</a:t>
            </a:r>
            <a:r>
              <a:rPr lang="vi-VN" sz="2400" dirty="0"/>
              <a:t>… “</a:t>
            </a:r>
            <a:r>
              <a:rPr lang="vi-VN" sz="2400" dirty="0" err="1"/>
              <a:t>Mùa</a:t>
            </a:r>
            <a:r>
              <a:rPr lang="vi-VN" sz="2400" dirty="0"/>
              <a:t> sinh </a:t>
            </a:r>
            <a:r>
              <a:rPr lang="vi-VN" sz="2400" dirty="0" err="1"/>
              <a:t>nở</a:t>
            </a:r>
            <a:r>
              <a:rPr lang="vi-VN" sz="2400" dirty="0"/>
              <a:t> </a:t>
            </a:r>
            <a:r>
              <a:rPr lang="vi-VN" sz="2400" dirty="0" err="1"/>
              <a:t>của</a:t>
            </a:r>
            <a:r>
              <a:rPr lang="vi-VN" sz="2400" dirty="0"/>
              <a:t> </a:t>
            </a:r>
            <a:r>
              <a:rPr lang="vi-VN" sz="2400" dirty="0" err="1"/>
              <a:t>chúng</a:t>
            </a:r>
            <a:r>
              <a:rPr lang="vi-VN" sz="2400" dirty="0"/>
              <a:t>”: </a:t>
            </a:r>
            <a:r>
              <a:rPr lang="vi-VN" sz="2400" dirty="0" err="1"/>
              <a:t>Cuộc</a:t>
            </a:r>
            <a:r>
              <a:rPr lang="vi-VN" sz="2400" dirty="0"/>
              <a:t> </a:t>
            </a:r>
            <a:r>
              <a:rPr lang="vi-VN" sz="2400" dirty="0" err="1"/>
              <a:t>trò</a:t>
            </a:r>
            <a:r>
              <a:rPr lang="vi-VN" sz="2400" dirty="0"/>
              <a:t> </a:t>
            </a:r>
            <a:r>
              <a:rPr lang="vi-VN" sz="2400" dirty="0" err="1"/>
              <a:t>chuyện</a:t>
            </a:r>
            <a:r>
              <a:rPr lang="vi-VN" sz="2400" dirty="0"/>
              <a:t> </a:t>
            </a:r>
            <a:r>
              <a:rPr lang="vi-VN" sz="2400" dirty="0" err="1"/>
              <a:t>của</a:t>
            </a:r>
            <a:r>
              <a:rPr lang="vi-VN" sz="2400" dirty="0"/>
              <a:t> Mon </a:t>
            </a:r>
            <a:r>
              <a:rPr lang="vi-VN" sz="2400" dirty="0" err="1"/>
              <a:t>và</a:t>
            </a:r>
            <a:r>
              <a:rPr lang="vi-VN" sz="2400" dirty="0"/>
              <a:t> Mên </a:t>
            </a:r>
            <a:r>
              <a:rPr lang="vi-VN" sz="2400" dirty="0" err="1"/>
              <a:t>lần</a:t>
            </a:r>
            <a:r>
              <a:rPr lang="vi-VN" sz="2400" dirty="0"/>
              <a:t> 1.</a:t>
            </a:r>
          </a:p>
          <a:p>
            <a:pPr>
              <a:buFontTx/>
              <a:buChar char="-"/>
            </a:pPr>
            <a:r>
              <a:rPr lang="vi-VN" sz="2400" dirty="0" err="1"/>
              <a:t>Tiếp</a:t>
            </a:r>
            <a:r>
              <a:rPr lang="vi-VN" sz="2400" dirty="0"/>
              <a:t> ………. “Cứ lấy đò của ông Hảo mà đi” :Cuộc trò chuyện của Mon và Mên lần 2.</a:t>
            </a:r>
          </a:p>
          <a:p>
            <a:pPr marL="0" indent="0">
              <a:buNone/>
            </a:pPr>
            <a:r>
              <a:rPr lang="vi-VN" sz="2400" dirty="0"/>
              <a:t>- Còn lại: Cảnh bầy chim chìa vôi bay lên vào  buổi bình  minh.</a:t>
            </a:r>
            <a:endParaRPr lang="en-US" sz="2400" dirty="0"/>
          </a:p>
        </p:txBody>
      </p:sp>
    </p:spTree>
    <p:extLst>
      <p:ext uri="{BB962C8B-B14F-4D97-AF65-F5344CB8AC3E}">
        <p14:creationId xmlns:p14="http://schemas.microsoft.com/office/powerpoint/2010/main" val="363796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A22D-87E7-D8C0-3C07-239E012D26DA}"/>
              </a:ext>
            </a:extLst>
          </p:cNvPr>
          <p:cNvSpPr>
            <a:spLocks noGrp="1"/>
          </p:cNvSpPr>
          <p:nvPr>
            <p:ph type="title"/>
          </p:nvPr>
        </p:nvSpPr>
        <p:spPr>
          <a:xfrm>
            <a:off x="838200" y="281998"/>
            <a:ext cx="10515600" cy="1325563"/>
          </a:xfrm>
        </p:spPr>
        <p:txBody>
          <a:bodyPr/>
          <a:lstStyle/>
          <a:p>
            <a:endParaRPr lang="en-US" dirty="0"/>
          </a:p>
        </p:txBody>
      </p:sp>
      <p:sp>
        <p:nvSpPr>
          <p:cNvPr id="3" name="Content Placeholder 2">
            <a:extLst>
              <a:ext uri="{FF2B5EF4-FFF2-40B4-BE49-F238E27FC236}">
                <a16:creationId xmlns:a16="http://schemas.microsoft.com/office/drawing/2014/main" id="{69127DF4-D8BF-06BC-2AA1-F21EF40D768C}"/>
              </a:ext>
            </a:extLst>
          </p:cNvPr>
          <p:cNvSpPr>
            <a:spLocks noGrp="1"/>
          </p:cNvSpPr>
          <p:nvPr>
            <p:ph idx="1"/>
          </p:nvPr>
        </p:nvSpPr>
        <p:spPr>
          <a:xfrm>
            <a:off x="838200" y="1809441"/>
            <a:ext cx="10515600" cy="4486275"/>
          </a:xfrm>
        </p:spPr>
        <p:txBody>
          <a:bodyPr/>
          <a:lstStyle/>
          <a:p>
            <a:pPr>
              <a:buFontTx/>
              <a:buChar char="-"/>
            </a:pPr>
            <a:r>
              <a:rPr lang="vi-VN" dirty="0" err="1"/>
              <a:t>Tìm</a:t>
            </a:r>
            <a:r>
              <a:rPr lang="vi-VN" dirty="0"/>
              <a:t> </a:t>
            </a:r>
            <a:r>
              <a:rPr lang="vi-VN" dirty="0" err="1"/>
              <a:t>thời</a:t>
            </a:r>
            <a:r>
              <a:rPr lang="vi-VN" dirty="0"/>
              <a:t> gian? </a:t>
            </a:r>
            <a:r>
              <a:rPr lang="vi-VN" dirty="0" err="1"/>
              <a:t>Hoàn</a:t>
            </a:r>
            <a:r>
              <a:rPr lang="vi-VN" dirty="0"/>
              <a:t> </a:t>
            </a:r>
            <a:r>
              <a:rPr lang="vi-VN" dirty="0" err="1"/>
              <a:t>cảnh</a:t>
            </a:r>
            <a:r>
              <a:rPr lang="vi-VN" dirty="0"/>
              <a:t>, </a:t>
            </a:r>
            <a:r>
              <a:rPr lang="vi-VN" dirty="0" err="1"/>
              <a:t>nội</a:t>
            </a:r>
            <a:r>
              <a:rPr lang="vi-VN" dirty="0"/>
              <a:t> dung </a:t>
            </a:r>
            <a:r>
              <a:rPr lang="vi-VN" dirty="0" err="1"/>
              <a:t>lời</a:t>
            </a:r>
            <a:r>
              <a:rPr lang="vi-VN" dirty="0"/>
              <a:t> </a:t>
            </a:r>
            <a:r>
              <a:rPr lang="vi-VN" dirty="0" err="1"/>
              <a:t>nói</a:t>
            </a:r>
            <a:r>
              <a:rPr lang="vi-VN" dirty="0"/>
              <a:t> </a:t>
            </a:r>
            <a:r>
              <a:rPr lang="vi-VN" dirty="0" err="1"/>
              <a:t>chuyện</a:t>
            </a:r>
            <a:r>
              <a:rPr lang="vi-VN" dirty="0"/>
              <a:t> </a:t>
            </a:r>
            <a:r>
              <a:rPr lang="vi-VN" dirty="0" err="1"/>
              <a:t>của</a:t>
            </a:r>
            <a:r>
              <a:rPr lang="vi-VN" dirty="0"/>
              <a:t> 2 anh em Mon </a:t>
            </a:r>
            <a:r>
              <a:rPr lang="vi-VN" dirty="0" err="1"/>
              <a:t>và</a:t>
            </a:r>
            <a:r>
              <a:rPr lang="vi-VN" dirty="0"/>
              <a:t> Mên?</a:t>
            </a:r>
          </a:p>
          <a:p>
            <a:pPr>
              <a:buFontTx/>
              <a:buChar char="-"/>
            </a:pPr>
            <a:r>
              <a:rPr lang="vi-VN" dirty="0" err="1"/>
              <a:t>Lời</a:t>
            </a:r>
            <a:r>
              <a:rPr lang="vi-VN" dirty="0"/>
              <a:t> </a:t>
            </a:r>
            <a:r>
              <a:rPr lang="vi-VN" dirty="0" err="1"/>
              <a:t>nói</a:t>
            </a:r>
            <a:r>
              <a:rPr lang="vi-VN" dirty="0"/>
              <a:t> </a:t>
            </a:r>
            <a:r>
              <a:rPr lang="vi-VN" dirty="0" err="1"/>
              <a:t>của</a:t>
            </a:r>
            <a:r>
              <a:rPr lang="vi-VN" dirty="0"/>
              <a:t> Mon?</a:t>
            </a:r>
          </a:p>
          <a:p>
            <a:pPr>
              <a:buFontTx/>
              <a:buChar char="-"/>
            </a:pPr>
            <a:r>
              <a:rPr lang="vi-VN" dirty="0" err="1"/>
              <a:t>Lời</a:t>
            </a:r>
            <a:r>
              <a:rPr lang="vi-VN" dirty="0"/>
              <a:t> </a:t>
            </a:r>
            <a:r>
              <a:rPr lang="vi-VN" dirty="0" err="1"/>
              <a:t>nói</a:t>
            </a:r>
            <a:r>
              <a:rPr lang="vi-VN" dirty="0"/>
              <a:t> </a:t>
            </a:r>
            <a:r>
              <a:rPr lang="vi-VN" dirty="0" err="1"/>
              <a:t>của</a:t>
            </a:r>
            <a:r>
              <a:rPr lang="vi-VN" dirty="0"/>
              <a:t> Mên? </a:t>
            </a:r>
          </a:p>
          <a:p>
            <a:pPr>
              <a:buFontTx/>
              <a:buChar char="-"/>
            </a:pPr>
            <a:r>
              <a:rPr lang="vi-VN" dirty="0" err="1"/>
              <a:t>Nhận</a:t>
            </a:r>
            <a:r>
              <a:rPr lang="vi-VN" dirty="0"/>
              <a:t> </a:t>
            </a:r>
            <a:r>
              <a:rPr lang="vi-VN" dirty="0" err="1"/>
              <a:t>xét</a:t>
            </a:r>
            <a:r>
              <a:rPr lang="vi-VN" dirty="0"/>
              <a:t> </a:t>
            </a:r>
            <a:r>
              <a:rPr lang="vi-VN" dirty="0" err="1"/>
              <a:t>các</a:t>
            </a:r>
            <a:r>
              <a:rPr lang="vi-VN" dirty="0"/>
              <a:t> </a:t>
            </a:r>
            <a:r>
              <a:rPr lang="vi-VN" dirty="0" err="1"/>
              <a:t>lượt</a:t>
            </a:r>
            <a:r>
              <a:rPr lang="vi-VN" dirty="0"/>
              <a:t> </a:t>
            </a:r>
            <a:r>
              <a:rPr lang="vi-VN" dirty="0" err="1"/>
              <a:t>lời</a:t>
            </a:r>
            <a:r>
              <a:rPr lang="vi-VN" dirty="0"/>
              <a:t> </a:t>
            </a:r>
            <a:r>
              <a:rPr lang="vi-VN" dirty="0" err="1"/>
              <a:t>thoại</a:t>
            </a:r>
            <a:r>
              <a:rPr lang="vi-VN" dirty="0"/>
              <a:t> </a:t>
            </a:r>
            <a:r>
              <a:rPr lang="vi-VN" dirty="0" err="1"/>
              <a:t>ấy</a:t>
            </a:r>
            <a:r>
              <a:rPr lang="vi-VN" dirty="0"/>
              <a:t> </a:t>
            </a:r>
            <a:r>
              <a:rPr lang="vi-VN" dirty="0" err="1"/>
              <a:t>thể</a:t>
            </a:r>
            <a:r>
              <a:rPr lang="vi-VN" dirty="0"/>
              <a:t> </a:t>
            </a:r>
            <a:r>
              <a:rPr lang="vi-VN" dirty="0" err="1"/>
              <a:t>hiện</a:t>
            </a:r>
            <a:r>
              <a:rPr lang="vi-VN" dirty="0"/>
              <a:t> tâm </a:t>
            </a:r>
            <a:r>
              <a:rPr lang="vi-VN" dirty="0" err="1"/>
              <a:t>trạng</a:t>
            </a:r>
            <a:r>
              <a:rPr lang="vi-VN" dirty="0"/>
              <a:t> </a:t>
            </a:r>
            <a:r>
              <a:rPr lang="vi-VN" dirty="0" err="1"/>
              <a:t>gì</a:t>
            </a:r>
            <a:r>
              <a:rPr lang="vi-VN" dirty="0"/>
              <a:t> </a:t>
            </a:r>
            <a:r>
              <a:rPr lang="vi-VN" dirty="0" err="1"/>
              <a:t>của</a:t>
            </a:r>
            <a:r>
              <a:rPr lang="vi-VN" dirty="0"/>
              <a:t> 2 </a:t>
            </a:r>
            <a:r>
              <a:rPr lang="vi-VN" dirty="0" err="1"/>
              <a:t>cậu</a:t>
            </a:r>
            <a:r>
              <a:rPr lang="vi-VN" dirty="0"/>
              <a:t> </a:t>
            </a:r>
            <a:r>
              <a:rPr lang="vi-VN" dirty="0" err="1"/>
              <a:t>bé</a:t>
            </a:r>
            <a:r>
              <a:rPr lang="vi-VN" dirty="0"/>
              <a:t> trong câu </a:t>
            </a:r>
            <a:r>
              <a:rPr lang="vi-VN" dirty="0" err="1"/>
              <a:t>chuyện</a:t>
            </a:r>
            <a:r>
              <a:rPr lang="vi-VN"/>
              <a:t>? </a:t>
            </a:r>
            <a:endParaRPr lang="vi-VN" dirty="0"/>
          </a:p>
          <a:p>
            <a:pPr>
              <a:buFontTx/>
              <a:buChar char="-"/>
            </a:pPr>
            <a:endParaRPr lang="en-US" dirty="0"/>
          </a:p>
        </p:txBody>
      </p:sp>
    </p:spTree>
    <p:extLst>
      <p:ext uri="{BB962C8B-B14F-4D97-AF65-F5344CB8AC3E}">
        <p14:creationId xmlns:p14="http://schemas.microsoft.com/office/powerpoint/2010/main" val="3213102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1373</Words>
  <Application>Microsoft Office PowerPoint</Application>
  <PresentationFormat>Widescreen</PresentationFormat>
  <Paragraphs>120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 Math</vt:lpstr>
      <vt:lpstr>Times New Roman</vt:lpstr>
      <vt:lpstr>Office Theme</vt:lpstr>
      <vt:lpstr>PowerPoint Presentation</vt:lpstr>
      <vt:lpstr>PowerPoint Presentation</vt:lpstr>
      <vt:lpstr>Bài 1: Bầu trời tuổi thơ. Tiết 1,2: Bầy chim chìa vôi (Nguyễn Quang Thiều)</vt:lpstr>
      <vt:lpstr>PowerPoint Presentation</vt:lpstr>
      <vt:lpstr>   </vt:lpstr>
      <vt:lpstr> </vt:lpstr>
      <vt:lpstr>- Đề tài của truyện?  - Nhân vật chính của truyện?</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hành:Viết kết nối đọc (sgk- trang 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Hoàng Hường</dc:creator>
  <cp:lastModifiedBy>Hoàng Hường</cp:lastModifiedBy>
  <cp:revision>11</cp:revision>
  <dcterms:created xsi:type="dcterms:W3CDTF">2022-09-05T07:12:01Z</dcterms:created>
  <dcterms:modified xsi:type="dcterms:W3CDTF">2024-10-08T09:29:24Z</dcterms:modified>
</cp:coreProperties>
</file>