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51"/>
  </p:notesMasterIdLst>
  <p:sldIdLst>
    <p:sldId id="302" r:id="rId3"/>
    <p:sldId id="260" r:id="rId4"/>
    <p:sldId id="360" r:id="rId5"/>
    <p:sldId id="305" r:id="rId6"/>
    <p:sldId id="304" r:id="rId7"/>
    <p:sldId id="261" r:id="rId8"/>
    <p:sldId id="309" r:id="rId9"/>
    <p:sldId id="334" r:id="rId10"/>
    <p:sldId id="308" r:id="rId11"/>
    <p:sldId id="316" r:id="rId12"/>
    <p:sldId id="266" r:id="rId13"/>
    <p:sldId id="310" r:id="rId14"/>
    <p:sldId id="313" r:id="rId15"/>
    <p:sldId id="267" r:id="rId16"/>
    <p:sldId id="336" r:id="rId17"/>
    <p:sldId id="327" r:id="rId18"/>
    <p:sldId id="269" r:id="rId19"/>
    <p:sldId id="312" r:id="rId20"/>
    <p:sldId id="342" r:id="rId21"/>
    <p:sldId id="272" r:id="rId22"/>
    <p:sldId id="314" r:id="rId23"/>
    <p:sldId id="273" r:id="rId24"/>
    <p:sldId id="274" r:id="rId25"/>
    <p:sldId id="275" r:id="rId26"/>
    <p:sldId id="276" r:id="rId27"/>
    <p:sldId id="343" r:id="rId28"/>
    <p:sldId id="318" r:id="rId29"/>
    <p:sldId id="278" r:id="rId30"/>
    <p:sldId id="319" r:id="rId31"/>
    <p:sldId id="328" r:id="rId32"/>
    <p:sldId id="329" r:id="rId33"/>
    <p:sldId id="344" r:id="rId34"/>
    <p:sldId id="283" r:id="rId35"/>
    <p:sldId id="330" r:id="rId36"/>
    <p:sldId id="331" r:id="rId37"/>
    <p:sldId id="332" r:id="rId38"/>
    <p:sldId id="285" r:id="rId39"/>
    <p:sldId id="351" r:id="rId40"/>
    <p:sldId id="352" r:id="rId41"/>
    <p:sldId id="345" r:id="rId42"/>
    <p:sldId id="307" r:id="rId43"/>
    <p:sldId id="298" r:id="rId44"/>
    <p:sldId id="299" r:id="rId45"/>
    <p:sldId id="300" r:id="rId46"/>
    <p:sldId id="301" r:id="rId47"/>
    <p:sldId id="358" r:id="rId48"/>
    <p:sldId id="359" r:id="rId49"/>
    <p:sldId id="338" r:id="rId5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99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333" autoAdjust="0"/>
    <p:restoredTop sz="94660"/>
  </p:normalViewPr>
  <p:slideViewPr>
    <p:cSldViewPr snapToGrid="0">
      <p:cViewPr varScale="1">
        <p:scale>
          <a:sx n="79" d="100"/>
          <a:sy n="79" d="100"/>
        </p:scale>
        <p:origin x="619" y="4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E812C9-C9C2-47E2-8B20-67FCCDE78365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0EC7F3-C017-4F5B-A1F4-D419C4CD6B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83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0EED8DD-4138-4370-AD63-FCE5C43DBBE4}" type="slidenum">
              <a:rPr lang="en-US"/>
              <a:pPr eaLnBrk="1" hangingPunct="1"/>
              <a:t>6</a:t>
            </a:fld>
            <a:endParaRPr lang="en-US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9140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/>
            <a:fld id="{966C8CE7-C9B6-40F7-BE16-E3DB4D7CB804}" type="slidenum">
              <a:rPr lang="en-US" sz="1200" b="0">
                <a:solidFill>
                  <a:schemeClr val="tx1"/>
                </a:solidFill>
                <a:latin typeface="VNI-Ariston" pitchFamily="2" charset="0"/>
              </a:rPr>
              <a:pPr algn="r" eaLnBrk="1" hangingPunct="1"/>
              <a:t>36</a:t>
            </a:fld>
            <a:endParaRPr lang="en-US" sz="1200" b="0">
              <a:solidFill>
                <a:schemeClr val="tx1"/>
              </a:solidFill>
              <a:latin typeface="VNI-Ariston" pitchFamily="2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38984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0B39203-46C0-4C93-A022-B555B07BBD61}" type="slidenum">
              <a:rPr lang="en-US">
                <a:latin typeface="VNI-Ariston" pitchFamily="2" charset="0"/>
              </a:rPr>
              <a:pPr eaLnBrk="1" hangingPunct="1"/>
              <a:t>37</a:t>
            </a:fld>
            <a:endParaRPr lang="en-US">
              <a:latin typeface="VNI-Ariston" pitchFamily="2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48028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BDFB817C-292D-4AA0-8BC4-ED2CA15E17D6}" type="slidenum">
              <a:rPr lang="en-US" sz="1200" b="0">
                <a:solidFill>
                  <a:schemeClr val="tx1"/>
                </a:solidFill>
                <a:latin typeface="VNI-Ariston" pitchFamily="2" charset="0"/>
              </a:rPr>
              <a:pPr eaLnBrk="1" hangingPunct="1"/>
              <a:t>38</a:t>
            </a:fld>
            <a:endParaRPr lang="en-US" sz="1200" b="0">
              <a:solidFill>
                <a:schemeClr val="tx1"/>
              </a:solidFill>
              <a:latin typeface="VNI-Ariston" pitchFamily="2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8436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/>
            <a:fld id="{CC1CC799-BF3C-41E4-ACE9-EE679E3F798C}" type="slidenum">
              <a:rPr lang="en-US" sz="1200" b="0">
                <a:solidFill>
                  <a:schemeClr val="tx1"/>
                </a:solidFill>
                <a:latin typeface="VNI-Ariston" pitchFamily="2" charset="0"/>
              </a:rPr>
              <a:pPr algn="r" eaLnBrk="1" hangingPunct="1"/>
              <a:t>8</a:t>
            </a:fld>
            <a:endParaRPr lang="en-US" sz="1200" b="0">
              <a:solidFill>
                <a:schemeClr val="tx1"/>
              </a:solidFill>
              <a:latin typeface="VNI-Ariston" pitchFamily="2" charset="0"/>
            </a:endParaRPr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8524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E2A333B1-5BC2-4C42-8D6F-639F7085BF33}" type="slidenum">
              <a:rPr lang="en-US" sz="1200">
                <a:latin typeface="VNI-Ariston" pitchFamily="2" charset="0"/>
              </a:rPr>
              <a:pPr algn="r" eaLnBrk="1" hangingPunct="1"/>
              <a:t>14</a:t>
            </a:fld>
            <a:endParaRPr lang="en-US" sz="1200">
              <a:latin typeface="VNI-Ariston" pitchFamily="2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490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/>
            <a:fld id="{218E1A1B-1EBC-4761-A8C3-9970E4AD3588}" type="slidenum">
              <a:rPr lang="en-US" sz="1200" b="0">
                <a:solidFill>
                  <a:schemeClr val="tx1"/>
                </a:solidFill>
                <a:latin typeface="VNI-Ariston" pitchFamily="2" charset="0"/>
              </a:rPr>
              <a:pPr algn="r" eaLnBrk="1" hangingPunct="1"/>
              <a:t>16</a:t>
            </a:fld>
            <a:endParaRPr lang="en-US" sz="1200" b="0">
              <a:solidFill>
                <a:schemeClr val="tx1"/>
              </a:solidFill>
              <a:latin typeface="VNI-Ariston" pitchFamily="2" charset="0"/>
            </a:endParaRPr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7427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4B8C07C-8020-47CB-AFAF-6610EAAD9D71}" type="slidenum">
              <a:rPr lang="en-US"/>
              <a:pPr eaLnBrk="1" hangingPunct="1"/>
              <a:t>24</a:t>
            </a:fld>
            <a:endParaRPr lang="en-US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8929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/>
            <a:fld id="{7D2EFB1C-C4D8-4BE1-B40B-0139E192DFEC}" type="slidenum">
              <a:rPr lang="en-US" sz="1200" b="0">
                <a:solidFill>
                  <a:schemeClr val="tx1"/>
                </a:solidFill>
                <a:latin typeface="VNI-Ariston" pitchFamily="2" charset="0"/>
              </a:rPr>
              <a:pPr algn="r" eaLnBrk="1" hangingPunct="1"/>
              <a:t>31</a:t>
            </a:fld>
            <a:endParaRPr lang="en-US" sz="1200" b="0">
              <a:solidFill>
                <a:schemeClr val="tx1"/>
              </a:solidFill>
              <a:latin typeface="VNI-Ariston" pitchFamily="2" charset="0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1232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CD02E56F-4EBD-4E44-9D38-81DF74EA5FC9}" type="slidenum">
              <a:rPr lang="en-US">
                <a:latin typeface="VNI-Ariston" pitchFamily="2" charset="0"/>
              </a:rPr>
              <a:pPr eaLnBrk="1" hangingPunct="1"/>
              <a:t>33</a:t>
            </a:fld>
            <a:endParaRPr lang="en-US">
              <a:latin typeface="VNI-Ariston" pitchFamily="2" charset="0"/>
            </a:endParaRPr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64774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4A243CC0-AE94-424D-8A63-F7FF198EEE1A}" type="slidenum">
              <a:rPr lang="en-US" sz="1200" b="0">
                <a:solidFill>
                  <a:schemeClr val="tx1"/>
                </a:solidFill>
                <a:latin typeface="VNI-Ariston" pitchFamily="2" charset="0"/>
              </a:rPr>
              <a:pPr eaLnBrk="1" hangingPunct="1"/>
              <a:t>34</a:t>
            </a:fld>
            <a:endParaRPr lang="en-US" sz="1200" b="0">
              <a:solidFill>
                <a:schemeClr val="tx1"/>
              </a:solidFill>
              <a:latin typeface="VNI-Ariston" pitchFamily="2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36044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/>
            <a:fld id="{CBF7CEE5-4DC7-4857-8D36-2295EE4BA093}" type="slidenum">
              <a:rPr lang="en-US" sz="1200" b="0">
                <a:solidFill>
                  <a:schemeClr val="tx1"/>
                </a:solidFill>
                <a:latin typeface="VNI-Ariston" pitchFamily="2" charset="0"/>
              </a:rPr>
              <a:pPr algn="r" eaLnBrk="1" hangingPunct="1"/>
              <a:t>35</a:t>
            </a:fld>
            <a:endParaRPr lang="en-US" sz="1200" b="0">
              <a:solidFill>
                <a:schemeClr val="tx1"/>
              </a:solidFill>
              <a:latin typeface="VNI-Ariston" pitchFamily="2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9052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E8E88-692C-4864-A2A8-59988825DE47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594DA-FC50-47FB-9411-4A9613091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921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E8E88-692C-4864-A2A8-59988825DE47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594DA-FC50-47FB-9411-4A9613091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609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E8E88-692C-4864-A2A8-59988825DE47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594DA-FC50-47FB-9411-4A9613091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55162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09755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ề bản chiế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Tiêu đề phụ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vi-VN"/>
              <a:t>Bấm &amp; sửa kiểu phụ đề</a:t>
            </a:r>
          </a:p>
        </p:txBody>
      </p:sp>
      <p:sp>
        <p:nvSpPr>
          <p:cNvPr id="4" name="Chỗ dành sẵn cho Ngày tháng 3">
            <a:extLst>
              <a:ext uri="{FF2B5EF4-FFF2-40B4-BE49-F238E27FC236}">
                <a16:creationId xmlns:a16="http://schemas.microsoft.com/office/drawing/2014/main" id="{C3497B17-1118-477E-BA25-1FB62805B4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880541-41B6-4084-AF56-7A24BE20A248}" type="datetime1">
              <a:rPr lang="vi-VN"/>
              <a:pPr>
                <a:defRPr/>
              </a:pPr>
              <a:t>19/10/2024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5C07809-E9D9-455F-8E5C-DFE2092A6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vi-VN"/>
              <a:t>Phạm Xuân An- THCS Hưng Thành - VĨnh Lợi - Bạc Liêu</a:t>
            </a:r>
          </a:p>
        </p:txBody>
      </p:sp>
      <p:sp>
        <p:nvSpPr>
          <p:cNvPr id="6" name="Chỗ dành sẵn cho Số hiệu Bản chiếu 5">
            <a:extLst>
              <a:ext uri="{FF2B5EF4-FFF2-40B4-BE49-F238E27FC236}">
                <a16:creationId xmlns:a16="http://schemas.microsoft.com/office/drawing/2014/main" id="{5F7AB9E3-0293-4C25-A01B-FB997984EE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9B4F81-48AE-4024-834A-F0BD741E73F9}" type="slidenum">
              <a:rPr lang="vi-VN" altLang="vi-VN"/>
              <a:pPr/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39583497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ày tháng 3">
            <a:extLst>
              <a:ext uri="{FF2B5EF4-FFF2-40B4-BE49-F238E27FC236}">
                <a16:creationId xmlns:a16="http://schemas.microsoft.com/office/drawing/2014/main" id="{F36EE72F-4AB8-48D2-B439-C0B1DEB522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354FE9-9374-4526-89A3-8C76AF34654A}" type="datetime1">
              <a:rPr lang="vi-VN"/>
              <a:pPr>
                <a:defRPr/>
              </a:pPr>
              <a:t>19/10/2024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F46AADB-6AAE-4284-8BDB-5B4F325E1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vi-VN"/>
              <a:t>Phạm Xuân An- THCS Hưng Thành - VĨnh Lợi - Bạc Liêu</a:t>
            </a:r>
          </a:p>
        </p:txBody>
      </p:sp>
      <p:sp>
        <p:nvSpPr>
          <p:cNvPr id="6" name="Chỗ dành sẵn cho Số hiệu Bản chiếu 5">
            <a:extLst>
              <a:ext uri="{FF2B5EF4-FFF2-40B4-BE49-F238E27FC236}">
                <a16:creationId xmlns:a16="http://schemas.microsoft.com/office/drawing/2014/main" id="{35A04665-879A-419A-863D-B1572B45F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82F9172-B3FD-4184-9772-2BF61EA8DD17}" type="slidenum">
              <a:rPr lang="vi-VN" altLang="vi-VN"/>
              <a:pPr/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7532640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ầu trang của Phầ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Chỗ dành sẵn cho Ngày tháng 3">
            <a:extLst>
              <a:ext uri="{FF2B5EF4-FFF2-40B4-BE49-F238E27FC236}">
                <a16:creationId xmlns:a16="http://schemas.microsoft.com/office/drawing/2014/main" id="{45A31E17-290A-4E6A-BE92-E75921D75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2F216F-F53A-4B3A-A48A-3004F7E550DB}" type="datetime1">
              <a:rPr lang="vi-VN"/>
              <a:pPr>
                <a:defRPr/>
              </a:pPr>
              <a:t>19/10/2024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4071554-37AB-44AF-A854-5F2493E06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vi-VN"/>
              <a:t>Phạm Xuân An- THCS Hưng Thành - VĨnh Lợi - Bạc Liêu</a:t>
            </a:r>
          </a:p>
        </p:txBody>
      </p:sp>
      <p:sp>
        <p:nvSpPr>
          <p:cNvPr id="6" name="Chỗ dành sẵn cho Số hiệu Bản chiếu 5">
            <a:extLst>
              <a:ext uri="{FF2B5EF4-FFF2-40B4-BE49-F238E27FC236}">
                <a16:creationId xmlns:a16="http://schemas.microsoft.com/office/drawing/2014/main" id="{8BDF6477-E7FD-48AD-8C28-6DC704F43A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BC5B8BB-D820-42D0-A0AE-11024C4F317E}" type="slidenum">
              <a:rPr lang="vi-VN" altLang="vi-VN"/>
              <a:pPr/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24680988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ội dung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ày tháng 3">
            <a:extLst>
              <a:ext uri="{FF2B5EF4-FFF2-40B4-BE49-F238E27FC236}">
                <a16:creationId xmlns:a16="http://schemas.microsoft.com/office/drawing/2014/main" id="{EFD443F1-758C-4109-987B-6697A50C6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F290CB-BD23-419B-8D3A-1F91898A2682}" type="datetime1">
              <a:rPr lang="vi-VN"/>
              <a:pPr>
                <a:defRPr/>
              </a:pPr>
              <a:t>19/10/2024</a:t>
            </a:fld>
            <a:endParaRPr lang="vi-VN"/>
          </a:p>
        </p:txBody>
      </p:sp>
      <p:sp>
        <p:nvSpPr>
          <p:cNvPr id="6" name="Chỗ dành sẵn cho Chân trang 4">
            <a:extLst>
              <a:ext uri="{FF2B5EF4-FFF2-40B4-BE49-F238E27FC236}">
                <a16:creationId xmlns:a16="http://schemas.microsoft.com/office/drawing/2014/main" id="{71C88A4B-1BE3-455D-AC3A-4CE8AFB2E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vi-VN"/>
              <a:t>Phạm Xuân An- THCS Hưng Thành - VĨnh Lợi - Bạc Liêu</a:t>
            </a:r>
          </a:p>
        </p:txBody>
      </p:sp>
      <p:sp>
        <p:nvSpPr>
          <p:cNvPr id="7" name="Chỗ dành sẵn cho Số hiệu Bản chiếu 5">
            <a:extLst>
              <a:ext uri="{FF2B5EF4-FFF2-40B4-BE49-F238E27FC236}">
                <a16:creationId xmlns:a16="http://schemas.microsoft.com/office/drawing/2014/main" id="{2AF620F2-7606-49CD-ABBC-435C44D61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7825C1-C17D-4BE3-97A2-94C10B362373}" type="slidenum">
              <a:rPr lang="vi-VN" altLang="vi-VN"/>
              <a:pPr/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18602284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ép 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4" name="Chỗ dành sẵn cho Nội dung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ản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6" name="Chỗ dành sẵn cho Nội dung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ày tháng 3">
            <a:extLst>
              <a:ext uri="{FF2B5EF4-FFF2-40B4-BE49-F238E27FC236}">
                <a16:creationId xmlns:a16="http://schemas.microsoft.com/office/drawing/2014/main" id="{730FAB9F-8F34-47FE-A5F8-E0C66E400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323516-FC7B-4C8A-A68D-CADBCD9B991A}" type="datetime1">
              <a:rPr lang="vi-VN"/>
              <a:pPr>
                <a:defRPr/>
              </a:pPr>
              <a:t>19/10/2024</a:t>
            </a:fld>
            <a:endParaRPr lang="vi-VN"/>
          </a:p>
        </p:txBody>
      </p:sp>
      <p:sp>
        <p:nvSpPr>
          <p:cNvPr id="8" name="Chỗ dành sẵn cho Chân trang 4">
            <a:extLst>
              <a:ext uri="{FF2B5EF4-FFF2-40B4-BE49-F238E27FC236}">
                <a16:creationId xmlns:a16="http://schemas.microsoft.com/office/drawing/2014/main" id="{E52C1A8D-CA26-4351-BD61-459E51162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vi-VN"/>
              <a:t>Phạm Xuân An- THCS Hưng Thành - VĨnh Lợi - Bạc Liêu</a:t>
            </a:r>
          </a:p>
        </p:txBody>
      </p:sp>
      <p:sp>
        <p:nvSpPr>
          <p:cNvPr id="9" name="Chỗ dành sẵn cho Số hiệu Bản chiếu 5">
            <a:extLst>
              <a:ext uri="{FF2B5EF4-FFF2-40B4-BE49-F238E27FC236}">
                <a16:creationId xmlns:a16="http://schemas.microsoft.com/office/drawing/2014/main" id="{9ED3112D-AC72-485F-8E56-2FF7DF3F2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D29181-75E4-44BC-A569-4CEA537A4A01}" type="slidenum">
              <a:rPr lang="vi-VN" altLang="vi-VN"/>
              <a:pPr/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12935302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gày tháng 3">
            <a:extLst>
              <a:ext uri="{FF2B5EF4-FFF2-40B4-BE49-F238E27FC236}">
                <a16:creationId xmlns:a16="http://schemas.microsoft.com/office/drawing/2014/main" id="{74CA0353-DF28-41D7-9358-ABD119D3D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E20BA8-A718-422B-B63A-6E79E3B74BC5}" type="datetime1">
              <a:rPr lang="vi-VN"/>
              <a:pPr>
                <a:defRPr/>
              </a:pPr>
              <a:t>19/10/2024</a:t>
            </a:fld>
            <a:endParaRPr lang="vi-VN"/>
          </a:p>
        </p:txBody>
      </p:sp>
      <p:sp>
        <p:nvSpPr>
          <p:cNvPr id="4" name="Chỗ dành sẵn cho Chân trang 4">
            <a:extLst>
              <a:ext uri="{FF2B5EF4-FFF2-40B4-BE49-F238E27FC236}">
                <a16:creationId xmlns:a16="http://schemas.microsoft.com/office/drawing/2014/main" id="{A5A2BFCE-B90A-4A16-935D-E496F17EE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vi-VN"/>
              <a:t>Phạm Xuân An- THCS Hưng Thành - VĨnh Lợi - Bạc Liêu</a:t>
            </a:r>
          </a:p>
        </p:txBody>
      </p:sp>
      <p:sp>
        <p:nvSpPr>
          <p:cNvPr id="5" name="Chỗ dành sẵn cho Số hiệu Bản chiếu 5">
            <a:extLst>
              <a:ext uri="{FF2B5EF4-FFF2-40B4-BE49-F238E27FC236}">
                <a16:creationId xmlns:a16="http://schemas.microsoft.com/office/drawing/2014/main" id="{8C810F6F-81F2-446C-8C01-13791C077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AC14E7-A91B-4F8C-A739-1ABC8C3DC150}" type="slidenum">
              <a:rPr lang="vi-VN" altLang="vi-VN"/>
              <a:pPr/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9576747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ày tháng 3">
            <a:extLst>
              <a:ext uri="{FF2B5EF4-FFF2-40B4-BE49-F238E27FC236}">
                <a16:creationId xmlns:a16="http://schemas.microsoft.com/office/drawing/2014/main" id="{AA30011E-6891-45E0-B92B-7737EA4573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7A699-73FB-4B3E-8C38-122191143824}" type="datetime1">
              <a:rPr lang="vi-VN"/>
              <a:pPr>
                <a:defRPr/>
              </a:pPr>
              <a:t>19/10/2024</a:t>
            </a:fld>
            <a:endParaRPr lang="vi-VN"/>
          </a:p>
        </p:txBody>
      </p:sp>
      <p:sp>
        <p:nvSpPr>
          <p:cNvPr id="3" name="Chỗ dành sẵn cho Chân trang 4">
            <a:extLst>
              <a:ext uri="{FF2B5EF4-FFF2-40B4-BE49-F238E27FC236}">
                <a16:creationId xmlns:a16="http://schemas.microsoft.com/office/drawing/2014/main" id="{2BD4DB47-BA2E-4761-A544-02F4E0D10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vi-VN"/>
              <a:t>Phạm Xuân An- THCS Hưng Thành - VĨnh Lợi - Bạc Liêu</a:t>
            </a:r>
          </a:p>
        </p:txBody>
      </p:sp>
      <p:sp>
        <p:nvSpPr>
          <p:cNvPr id="4" name="Chỗ dành sẵn cho Số hiệu Bản chiếu 5">
            <a:extLst>
              <a:ext uri="{FF2B5EF4-FFF2-40B4-BE49-F238E27FC236}">
                <a16:creationId xmlns:a16="http://schemas.microsoft.com/office/drawing/2014/main" id="{37D17481-B793-4E79-977B-45EA55A73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E0B326-411C-4177-A149-4F854EA4BECE}" type="slidenum">
              <a:rPr lang="vi-VN" altLang="vi-VN"/>
              <a:pPr/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10750047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E8E88-692C-4864-A2A8-59988825DE47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594DA-FC50-47FB-9411-4A9613091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6837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Nội dung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Chỗ dành sẵn cho Ngày tháng 3">
            <a:extLst>
              <a:ext uri="{FF2B5EF4-FFF2-40B4-BE49-F238E27FC236}">
                <a16:creationId xmlns:a16="http://schemas.microsoft.com/office/drawing/2014/main" id="{DE7A5136-B2DC-40F4-8008-A4003478E4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67F6E9-114B-4932-BDBE-3697697B5762}" type="datetime1">
              <a:rPr lang="vi-VN"/>
              <a:pPr>
                <a:defRPr/>
              </a:pPr>
              <a:t>19/10/2024</a:t>
            </a:fld>
            <a:endParaRPr lang="vi-VN"/>
          </a:p>
        </p:txBody>
      </p:sp>
      <p:sp>
        <p:nvSpPr>
          <p:cNvPr id="6" name="Chỗ dành sẵn cho Chân trang 4">
            <a:extLst>
              <a:ext uri="{FF2B5EF4-FFF2-40B4-BE49-F238E27FC236}">
                <a16:creationId xmlns:a16="http://schemas.microsoft.com/office/drawing/2014/main" id="{65180C7D-7044-464F-8DAE-47B8387EF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vi-VN"/>
              <a:t>Phạm Xuân An- THCS Hưng Thành - VĨnh Lợi - Bạc Liêu</a:t>
            </a:r>
          </a:p>
        </p:txBody>
      </p:sp>
      <p:sp>
        <p:nvSpPr>
          <p:cNvPr id="7" name="Chỗ dành sẵn cho Số hiệu Bản chiếu 5">
            <a:extLst>
              <a:ext uri="{FF2B5EF4-FFF2-40B4-BE49-F238E27FC236}">
                <a16:creationId xmlns:a16="http://schemas.microsoft.com/office/drawing/2014/main" id="{49FF1197-FD1F-49E0-BE8E-538899922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38B34D6-1AB5-4EE5-9841-F5112D91AD66}" type="slidenum">
              <a:rPr lang="vi-VN" altLang="vi-VN"/>
              <a:pPr/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19378029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với Phụ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Hình ảnh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Chỗ dành sẵn cho Văn bản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vi-VN"/>
              <a:t>Bấm &amp; sửa kiểu tiêu đề</a:t>
            </a:r>
          </a:p>
        </p:txBody>
      </p:sp>
      <p:sp>
        <p:nvSpPr>
          <p:cNvPr id="5" name="Chỗ dành sẵn cho Ngày tháng 3">
            <a:extLst>
              <a:ext uri="{FF2B5EF4-FFF2-40B4-BE49-F238E27FC236}">
                <a16:creationId xmlns:a16="http://schemas.microsoft.com/office/drawing/2014/main" id="{96491C26-55A3-40C7-86AA-413A19177B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9D5A69-0D73-47EF-AB9D-1150AFFD1913}" type="datetime1">
              <a:rPr lang="vi-VN"/>
              <a:pPr>
                <a:defRPr/>
              </a:pPr>
              <a:t>19/10/2024</a:t>
            </a:fld>
            <a:endParaRPr lang="vi-VN"/>
          </a:p>
        </p:txBody>
      </p:sp>
      <p:sp>
        <p:nvSpPr>
          <p:cNvPr id="6" name="Chỗ dành sẵn cho Chân trang 4">
            <a:extLst>
              <a:ext uri="{FF2B5EF4-FFF2-40B4-BE49-F238E27FC236}">
                <a16:creationId xmlns:a16="http://schemas.microsoft.com/office/drawing/2014/main" id="{5ECC80BF-6F49-472F-9212-1E467C1F7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vi-VN"/>
              <a:t>Phạm Xuân An- THCS Hưng Thành - VĨnh Lợi - Bạc Liêu</a:t>
            </a:r>
          </a:p>
        </p:txBody>
      </p:sp>
      <p:sp>
        <p:nvSpPr>
          <p:cNvPr id="7" name="Chỗ dành sẵn cho Số hiệu Bản chiếu 5">
            <a:extLst>
              <a:ext uri="{FF2B5EF4-FFF2-40B4-BE49-F238E27FC236}">
                <a16:creationId xmlns:a16="http://schemas.microsoft.com/office/drawing/2014/main" id="{5DF10F3B-F346-4D0D-8B61-0AD1B2E71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6F8990-09FF-4323-A324-350850A9908D}" type="slidenum">
              <a:rPr lang="vi-VN" altLang="vi-VN"/>
              <a:pPr/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87489543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ày tháng 3">
            <a:extLst>
              <a:ext uri="{FF2B5EF4-FFF2-40B4-BE49-F238E27FC236}">
                <a16:creationId xmlns:a16="http://schemas.microsoft.com/office/drawing/2014/main" id="{647A75C3-2CF1-4C92-ABCE-21419F693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967DE9-8451-426B-80F4-1B3B19877AF2}" type="datetime1">
              <a:rPr lang="vi-VN"/>
              <a:pPr>
                <a:defRPr/>
              </a:pPr>
              <a:t>19/10/2024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ED8FBD45-743C-41F2-B932-537268F042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vi-VN"/>
              <a:t>Phạm Xuân An- THCS Hưng Thành - VĨnh Lợi - Bạc Liêu</a:t>
            </a:r>
          </a:p>
        </p:txBody>
      </p:sp>
      <p:sp>
        <p:nvSpPr>
          <p:cNvPr id="6" name="Chỗ dành sẵn cho Số hiệu Bản chiếu 5">
            <a:extLst>
              <a:ext uri="{FF2B5EF4-FFF2-40B4-BE49-F238E27FC236}">
                <a16:creationId xmlns:a16="http://schemas.microsoft.com/office/drawing/2014/main" id="{BDEE2B53-FB71-4CEA-9AAC-9FAE0CEFD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81A455-FF14-4E14-AA2E-A12CC3F4FB07}" type="slidenum">
              <a:rPr lang="vi-VN" altLang="vi-VN"/>
              <a:pPr/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185638199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Chỗ dành sẵn cho Văn bản Dọc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ày tháng 3">
            <a:extLst>
              <a:ext uri="{FF2B5EF4-FFF2-40B4-BE49-F238E27FC236}">
                <a16:creationId xmlns:a16="http://schemas.microsoft.com/office/drawing/2014/main" id="{31B007BB-0B1A-4BC5-B301-3590828FF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3FBCAC-A4CF-42E7-B501-E918E5EC61B6}" type="datetime1">
              <a:rPr lang="vi-VN"/>
              <a:pPr>
                <a:defRPr/>
              </a:pPr>
              <a:t>19/10/2024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CE6DB9D-4E16-4542-8A2C-4B826D6AD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altLang="vi-VN"/>
              <a:t>Phạm Xuân An- THCS Hưng Thành - VĨnh Lợi - Bạc Liêu</a:t>
            </a:r>
          </a:p>
        </p:txBody>
      </p:sp>
      <p:sp>
        <p:nvSpPr>
          <p:cNvPr id="6" name="Chỗ dành sẵn cho Số hiệu Bản chiếu 5">
            <a:extLst>
              <a:ext uri="{FF2B5EF4-FFF2-40B4-BE49-F238E27FC236}">
                <a16:creationId xmlns:a16="http://schemas.microsoft.com/office/drawing/2014/main" id="{2F6D0BD3-2A35-4BEE-9B0A-AB5A66646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D20D7A9-0F0B-43B7-B639-CE55F9E84AAC}" type="slidenum">
              <a:rPr lang="vi-VN" altLang="vi-VN"/>
              <a:pPr/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3537528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E8E88-692C-4864-A2A8-59988825DE47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594DA-FC50-47FB-9411-4A9613091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8758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594DA-FC50-47FB-9411-4A9613091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2016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E8E88-692C-4864-A2A8-59988825DE47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594DA-FC50-47FB-9411-4A9613091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0370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E8E88-692C-4864-A2A8-59988825DE47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594DA-FC50-47FB-9411-4A9613091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605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E8E88-692C-4864-A2A8-59988825DE47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594DA-FC50-47FB-9411-4A9613091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776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E8E88-692C-4864-A2A8-59988825DE47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594DA-FC50-47FB-9411-4A9613091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9960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E8E88-692C-4864-A2A8-59988825DE47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594DA-FC50-47FB-9411-4A9613091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144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FE8E88-692C-4864-A2A8-59988825DE47}" type="datetimeFigureOut">
              <a:rPr lang="en-US" smtClean="0"/>
              <a:t>10/19/2024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594DA-FC50-47FB-9411-4A9613091D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054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Chỗ dành sẵn cho Tiêu đề 1">
            <a:extLst>
              <a:ext uri="{FF2B5EF4-FFF2-40B4-BE49-F238E27FC236}">
                <a16:creationId xmlns:a16="http://schemas.microsoft.com/office/drawing/2014/main" id="{B1993721-7521-49BF-8281-1DB1BCCCF46B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vi-VN"/>
              <a:t>Bấm &amp; sửa kiểu tiêu đề</a:t>
            </a:r>
          </a:p>
        </p:txBody>
      </p:sp>
      <p:sp>
        <p:nvSpPr>
          <p:cNvPr id="1027" name="Chỗ dành sẵn cho Văn bản 2">
            <a:extLst>
              <a:ext uri="{FF2B5EF4-FFF2-40B4-BE49-F238E27FC236}">
                <a16:creationId xmlns:a16="http://schemas.microsoft.com/office/drawing/2014/main" id="{25C03E9C-0D0D-49C3-B1B4-86314A82BDA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vi-VN"/>
              <a:t>Bấm &amp; sửa kiểu tiêu đề</a:t>
            </a:r>
          </a:p>
          <a:p>
            <a:pPr lvl="1"/>
            <a:r>
              <a:rPr lang="vi-VN" altLang="vi-VN"/>
              <a:t>Mức hai</a:t>
            </a:r>
          </a:p>
          <a:p>
            <a:pPr lvl="2"/>
            <a:r>
              <a:rPr lang="vi-VN" altLang="vi-VN"/>
              <a:t>Mức ba</a:t>
            </a:r>
          </a:p>
          <a:p>
            <a:pPr lvl="3"/>
            <a:r>
              <a:rPr lang="vi-VN" altLang="vi-VN"/>
              <a:t>Mức bốn</a:t>
            </a:r>
          </a:p>
          <a:p>
            <a:pPr lvl="4"/>
            <a:r>
              <a:rPr lang="vi-VN" altLang="vi-VN"/>
              <a:t>Mức năm</a:t>
            </a:r>
          </a:p>
        </p:txBody>
      </p:sp>
      <p:sp>
        <p:nvSpPr>
          <p:cNvPr id="4" name="Chỗ dành sẵn cho Ngày tháng 3">
            <a:extLst>
              <a:ext uri="{FF2B5EF4-FFF2-40B4-BE49-F238E27FC236}">
                <a16:creationId xmlns:a16="http://schemas.microsoft.com/office/drawing/2014/main" id="{02E89B4F-3B8D-483D-86C6-9AD15E0578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E9DD4FA3-0F61-485E-823A-E32000ECEF44}" type="datetime1">
              <a:rPr lang="vi-VN"/>
              <a:pPr>
                <a:defRPr/>
              </a:pPr>
              <a:t>19/10/2024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CC7B773-6A3C-46AD-98DB-1A7B3B0CDB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</a:defRPr>
            </a:lvl1pPr>
          </a:lstStyle>
          <a:p>
            <a:r>
              <a:rPr lang="en-US" altLang="vi-VN"/>
              <a:t>Phạm Xuân An- THCS Hưng Thành - VĨnh Lợi - Bạc Liêu</a:t>
            </a:r>
          </a:p>
        </p:txBody>
      </p:sp>
      <p:sp>
        <p:nvSpPr>
          <p:cNvPr id="6" name="Chỗ dành sẵn cho Số hiệu Bản chiếu 5">
            <a:extLst>
              <a:ext uri="{FF2B5EF4-FFF2-40B4-BE49-F238E27FC236}">
                <a16:creationId xmlns:a16="http://schemas.microsoft.com/office/drawing/2014/main" id="{DA878399-A080-47AC-9FC2-19A91D0C5E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93F586CF-822F-4127-B652-5BCE389361B4}" type="slidenum">
              <a:rPr lang="vi-VN" altLang="vi-VN"/>
              <a:pPr/>
              <a:t>‹#›</a:t>
            </a:fld>
            <a:endParaRPr lang="vi-VN" altLang="vi-VN"/>
          </a:p>
        </p:txBody>
      </p:sp>
    </p:spTree>
    <p:extLst>
      <p:ext uri="{BB962C8B-B14F-4D97-AF65-F5344CB8AC3E}">
        <p14:creationId xmlns:p14="http://schemas.microsoft.com/office/powerpoint/2010/main" val="3622737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gi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893" y="0"/>
            <a:ext cx="12192001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>
            <a:spLocks noGrp="1" noChangeArrowheads="1"/>
          </p:cNvSpPr>
          <p:nvPr>
            <p:ph type="title"/>
          </p:nvPr>
        </p:nvSpPr>
        <p:spPr>
          <a:xfrm>
            <a:off x="495759" y="292438"/>
            <a:ext cx="10434179" cy="589575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</a:t>
            </a:r>
            <a:r>
              <a:rPr lang="vi-VN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vi-VN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vi-VN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vi-VN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vi-VN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</a:t>
            </a:r>
            <a:r>
              <a:rPr lang="vi-VN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vi-VN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vi-VN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vi-VN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4454525" y="1982787"/>
            <a:ext cx="4337943" cy="16818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u="sng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vi-VN" b="1" u="sng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13,14: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vi-VN" sz="4000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DỊCH VỤ</a:t>
            </a:r>
            <a:endParaRPr lang="en-US" sz="4000" b="1" dirty="0">
              <a:solidFill>
                <a:srgbClr val="8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1786999" y="5006046"/>
            <a:ext cx="8042801" cy="681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sz="2400" b="1" i="1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dạy: </a:t>
            </a:r>
            <a:r>
              <a:rPr lang="vi-VN" sz="2400" b="1" i="1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Hoàng </a:t>
            </a:r>
            <a:r>
              <a:rPr lang="vi-VN" sz="2400" b="1" i="1" dirty="0" err="1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vi-VN" sz="2400" b="1" i="1" dirty="0">
                <a:solidFill>
                  <a:srgbClr val="9900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Hường</a:t>
            </a:r>
            <a:endParaRPr lang="en-US" sz="2400" b="1" i="1" dirty="0">
              <a:solidFill>
                <a:srgbClr val="99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7"/>
          <p:cNvSpPr>
            <a:spLocks noChangeArrowheads="1"/>
          </p:cNvSpPr>
          <p:nvPr/>
        </p:nvSpPr>
        <p:spPr bwMode="auto">
          <a:xfrm>
            <a:off x="5794374" y="5699783"/>
            <a:ext cx="4133467" cy="562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sz="2400" b="1" i="1" dirty="0">
              <a:solidFill>
                <a:srgbClr val="9900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8"/>
          <p:cNvGrpSpPr>
            <a:grpSpLocks/>
          </p:cNvGrpSpPr>
          <p:nvPr/>
        </p:nvGrpSpPr>
        <p:grpSpPr bwMode="auto">
          <a:xfrm>
            <a:off x="2362200" y="4787900"/>
            <a:ext cx="833438" cy="762000"/>
            <a:chOff x="2256" y="672"/>
            <a:chExt cx="525" cy="480"/>
          </a:xfrm>
        </p:grpSpPr>
        <p:sp>
          <p:nvSpPr>
            <p:cNvPr id="3158" name="Freeform 9"/>
            <p:cNvSpPr>
              <a:spLocks/>
            </p:cNvSpPr>
            <p:nvPr/>
          </p:nvSpPr>
          <p:spPr bwMode="gray">
            <a:xfrm>
              <a:off x="2256" y="67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59" name="Freeform 10"/>
            <p:cNvSpPr>
              <a:spLocks/>
            </p:cNvSpPr>
            <p:nvPr/>
          </p:nvSpPr>
          <p:spPr bwMode="gray">
            <a:xfrm>
              <a:off x="2328" y="73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FFCC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60" name="Freeform 11"/>
            <p:cNvSpPr>
              <a:spLocks/>
            </p:cNvSpPr>
            <p:nvPr/>
          </p:nvSpPr>
          <p:spPr bwMode="gray">
            <a:xfrm>
              <a:off x="2384" y="74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66FF33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61" name="Freeform 12"/>
            <p:cNvSpPr>
              <a:spLocks/>
            </p:cNvSpPr>
            <p:nvPr/>
          </p:nvSpPr>
          <p:spPr bwMode="gray">
            <a:xfrm>
              <a:off x="2485" y="86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CC33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7" name="Group 13"/>
          <p:cNvGrpSpPr>
            <a:grpSpLocks/>
          </p:cNvGrpSpPr>
          <p:nvPr/>
        </p:nvGrpSpPr>
        <p:grpSpPr bwMode="auto">
          <a:xfrm>
            <a:off x="9294813" y="3713163"/>
            <a:ext cx="835025" cy="762000"/>
            <a:chOff x="2256" y="672"/>
            <a:chExt cx="525" cy="480"/>
          </a:xfrm>
        </p:grpSpPr>
        <p:sp>
          <p:nvSpPr>
            <p:cNvPr id="3154" name="Freeform 14"/>
            <p:cNvSpPr>
              <a:spLocks/>
            </p:cNvSpPr>
            <p:nvPr/>
          </p:nvSpPr>
          <p:spPr bwMode="gray">
            <a:xfrm>
              <a:off x="2256" y="67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55" name="Freeform 15"/>
            <p:cNvSpPr>
              <a:spLocks/>
            </p:cNvSpPr>
            <p:nvPr/>
          </p:nvSpPr>
          <p:spPr bwMode="gray">
            <a:xfrm>
              <a:off x="2328" y="73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FFCC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56" name="Freeform 16"/>
            <p:cNvSpPr>
              <a:spLocks/>
            </p:cNvSpPr>
            <p:nvPr/>
          </p:nvSpPr>
          <p:spPr bwMode="gray">
            <a:xfrm>
              <a:off x="2384" y="74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66FF33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57" name="Freeform 17"/>
            <p:cNvSpPr>
              <a:spLocks/>
            </p:cNvSpPr>
            <p:nvPr/>
          </p:nvSpPr>
          <p:spPr bwMode="gray">
            <a:xfrm>
              <a:off x="2485" y="86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CC33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2" name="Group 18"/>
          <p:cNvGrpSpPr>
            <a:grpSpLocks/>
          </p:cNvGrpSpPr>
          <p:nvPr/>
        </p:nvGrpSpPr>
        <p:grpSpPr bwMode="auto">
          <a:xfrm>
            <a:off x="8991600" y="1447800"/>
            <a:ext cx="833438" cy="762000"/>
            <a:chOff x="2256" y="672"/>
            <a:chExt cx="525" cy="480"/>
          </a:xfrm>
        </p:grpSpPr>
        <p:sp>
          <p:nvSpPr>
            <p:cNvPr id="3150" name="Freeform 19"/>
            <p:cNvSpPr>
              <a:spLocks/>
            </p:cNvSpPr>
            <p:nvPr/>
          </p:nvSpPr>
          <p:spPr bwMode="gray">
            <a:xfrm>
              <a:off x="2256" y="67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51" name="Freeform 20"/>
            <p:cNvSpPr>
              <a:spLocks/>
            </p:cNvSpPr>
            <p:nvPr/>
          </p:nvSpPr>
          <p:spPr bwMode="gray">
            <a:xfrm>
              <a:off x="2328" y="73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FFCC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52" name="Freeform 21"/>
            <p:cNvSpPr>
              <a:spLocks/>
            </p:cNvSpPr>
            <p:nvPr/>
          </p:nvSpPr>
          <p:spPr bwMode="gray">
            <a:xfrm>
              <a:off x="2384" y="74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66FF33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53" name="Freeform 22"/>
            <p:cNvSpPr>
              <a:spLocks/>
            </p:cNvSpPr>
            <p:nvPr/>
          </p:nvSpPr>
          <p:spPr bwMode="gray">
            <a:xfrm>
              <a:off x="2485" y="86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CC33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7" name="Group 23"/>
          <p:cNvGrpSpPr>
            <a:grpSpLocks/>
          </p:cNvGrpSpPr>
          <p:nvPr/>
        </p:nvGrpSpPr>
        <p:grpSpPr bwMode="auto">
          <a:xfrm>
            <a:off x="1524000" y="2273300"/>
            <a:ext cx="833438" cy="762000"/>
            <a:chOff x="2256" y="672"/>
            <a:chExt cx="525" cy="480"/>
          </a:xfrm>
        </p:grpSpPr>
        <p:sp>
          <p:nvSpPr>
            <p:cNvPr id="3146" name="Freeform 24"/>
            <p:cNvSpPr>
              <a:spLocks/>
            </p:cNvSpPr>
            <p:nvPr/>
          </p:nvSpPr>
          <p:spPr bwMode="gray">
            <a:xfrm>
              <a:off x="2256" y="67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47" name="Freeform 25"/>
            <p:cNvSpPr>
              <a:spLocks/>
            </p:cNvSpPr>
            <p:nvPr/>
          </p:nvSpPr>
          <p:spPr bwMode="gray">
            <a:xfrm>
              <a:off x="2328" y="73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FFCC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48" name="Freeform 26"/>
            <p:cNvSpPr>
              <a:spLocks/>
            </p:cNvSpPr>
            <p:nvPr/>
          </p:nvSpPr>
          <p:spPr bwMode="gray">
            <a:xfrm>
              <a:off x="2384" y="74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66FF33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49" name="Freeform 27"/>
            <p:cNvSpPr>
              <a:spLocks/>
            </p:cNvSpPr>
            <p:nvPr/>
          </p:nvSpPr>
          <p:spPr bwMode="gray">
            <a:xfrm>
              <a:off x="2485" y="86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CC33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2" name="Group 28"/>
          <p:cNvGrpSpPr>
            <a:grpSpLocks/>
          </p:cNvGrpSpPr>
          <p:nvPr/>
        </p:nvGrpSpPr>
        <p:grpSpPr bwMode="auto">
          <a:xfrm>
            <a:off x="5181600" y="4406900"/>
            <a:ext cx="833438" cy="762000"/>
            <a:chOff x="2256" y="672"/>
            <a:chExt cx="525" cy="480"/>
          </a:xfrm>
        </p:grpSpPr>
        <p:sp>
          <p:nvSpPr>
            <p:cNvPr id="3142" name="Freeform 29"/>
            <p:cNvSpPr>
              <a:spLocks/>
            </p:cNvSpPr>
            <p:nvPr/>
          </p:nvSpPr>
          <p:spPr bwMode="gray">
            <a:xfrm>
              <a:off x="2256" y="67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43" name="Freeform 30"/>
            <p:cNvSpPr>
              <a:spLocks/>
            </p:cNvSpPr>
            <p:nvPr/>
          </p:nvSpPr>
          <p:spPr bwMode="gray">
            <a:xfrm>
              <a:off x="2328" y="73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FFCC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44" name="Freeform 31"/>
            <p:cNvSpPr>
              <a:spLocks/>
            </p:cNvSpPr>
            <p:nvPr/>
          </p:nvSpPr>
          <p:spPr bwMode="gray">
            <a:xfrm>
              <a:off x="2384" y="74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66FF33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45" name="Freeform 32"/>
            <p:cNvSpPr>
              <a:spLocks/>
            </p:cNvSpPr>
            <p:nvPr/>
          </p:nvSpPr>
          <p:spPr bwMode="gray">
            <a:xfrm>
              <a:off x="2485" y="86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CC33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7" name="Group 33"/>
          <p:cNvGrpSpPr>
            <a:grpSpLocks/>
          </p:cNvGrpSpPr>
          <p:nvPr/>
        </p:nvGrpSpPr>
        <p:grpSpPr bwMode="auto">
          <a:xfrm>
            <a:off x="8792468" y="5836275"/>
            <a:ext cx="833438" cy="762000"/>
            <a:chOff x="2256" y="672"/>
            <a:chExt cx="525" cy="480"/>
          </a:xfrm>
        </p:grpSpPr>
        <p:sp>
          <p:nvSpPr>
            <p:cNvPr id="3138" name="Freeform 34"/>
            <p:cNvSpPr>
              <a:spLocks/>
            </p:cNvSpPr>
            <p:nvPr/>
          </p:nvSpPr>
          <p:spPr bwMode="gray">
            <a:xfrm>
              <a:off x="2256" y="67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39" name="Freeform 35"/>
            <p:cNvSpPr>
              <a:spLocks/>
            </p:cNvSpPr>
            <p:nvPr/>
          </p:nvSpPr>
          <p:spPr bwMode="gray">
            <a:xfrm>
              <a:off x="2328" y="73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FFCC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40" name="Freeform 36"/>
            <p:cNvSpPr>
              <a:spLocks/>
            </p:cNvSpPr>
            <p:nvPr/>
          </p:nvSpPr>
          <p:spPr bwMode="gray">
            <a:xfrm>
              <a:off x="2384" y="74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rgbClr val="66FF33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41" name="Freeform 37"/>
            <p:cNvSpPr>
              <a:spLocks/>
            </p:cNvSpPr>
            <p:nvPr/>
          </p:nvSpPr>
          <p:spPr bwMode="gray">
            <a:xfrm>
              <a:off x="2485" y="86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gradFill rotWithShape="1">
              <a:gsLst>
                <a:gs pos="0">
                  <a:srgbClr val="FFFFFF"/>
                </a:gs>
                <a:gs pos="100000">
                  <a:srgbClr val="CC33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2" name="Group 38"/>
          <p:cNvGrpSpPr>
            <a:grpSpLocks/>
          </p:cNvGrpSpPr>
          <p:nvPr/>
        </p:nvGrpSpPr>
        <p:grpSpPr bwMode="auto">
          <a:xfrm>
            <a:off x="10929938" y="2916238"/>
            <a:ext cx="833437" cy="762000"/>
            <a:chOff x="624" y="1632"/>
            <a:chExt cx="525" cy="480"/>
          </a:xfrm>
        </p:grpSpPr>
        <p:sp>
          <p:nvSpPr>
            <p:cNvPr id="3134" name="Freeform 39"/>
            <p:cNvSpPr>
              <a:spLocks/>
            </p:cNvSpPr>
            <p:nvPr/>
          </p:nvSpPr>
          <p:spPr bwMode="gray">
            <a:xfrm>
              <a:off x="624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35" name="Freeform 40"/>
            <p:cNvSpPr>
              <a:spLocks/>
            </p:cNvSpPr>
            <p:nvPr/>
          </p:nvSpPr>
          <p:spPr bwMode="gray">
            <a:xfrm>
              <a:off x="696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chemeClr val="tx1"/>
                </a:gs>
                <a:gs pos="100000">
                  <a:srgbClr val="9900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36" name="Freeform 41"/>
            <p:cNvSpPr>
              <a:spLocks/>
            </p:cNvSpPr>
            <p:nvPr/>
          </p:nvSpPr>
          <p:spPr bwMode="gray">
            <a:xfrm>
              <a:off x="752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37" name="Freeform 42"/>
            <p:cNvSpPr>
              <a:spLocks/>
            </p:cNvSpPr>
            <p:nvPr/>
          </p:nvSpPr>
          <p:spPr bwMode="gray">
            <a:xfrm>
              <a:off x="853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solidFill>
              <a:srgbClr val="F9F9F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7" name="Group 43"/>
          <p:cNvGrpSpPr>
            <a:grpSpLocks/>
          </p:cNvGrpSpPr>
          <p:nvPr/>
        </p:nvGrpSpPr>
        <p:grpSpPr bwMode="auto">
          <a:xfrm>
            <a:off x="1676400" y="444500"/>
            <a:ext cx="1066800" cy="914400"/>
            <a:chOff x="3312" y="1632"/>
            <a:chExt cx="525" cy="480"/>
          </a:xfrm>
        </p:grpSpPr>
        <p:sp>
          <p:nvSpPr>
            <p:cNvPr id="3130" name="Freeform 44"/>
            <p:cNvSpPr>
              <a:spLocks/>
            </p:cNvSpPr>
            <p:nvPr/>
          </p:nvSpPr>
          <p:spPr bwMode="gray">
            <a:xfrm>
              <a:off x="3312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31" name="Freeform 45"/>
            <p:cNvSpPr>
              <a:spLocks/>
            </p:cNvSpPr>
            <p:nvPr/>
          </p:nvSpPr>
          <p:spPr bwMode="gray">
            <a:xfrm>
              <a:off x="3384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32" name="Freeform 46"/>
            <p:cNvSpPr>
              <a:spLocks/>
            </p:cNvSpPr>
            <p:nvPr/>
          </p:nvSpPr>
          <p:spPr bwMode="gray">
            <a:xfrm>
              <a:off x="3440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33" name="Freeform 47"/>
            <p:cNvSpPr>
              <a:spLocks/>
            </p:cNvSpPr>
            <p:nvPr/>
          </p:nvSpPr>
          <p:spPr bwMode="gray">
            <a:xfrm>
              <a:off x="3541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solidFill>
              <a:srgbClr val="F9F9F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2" name="Group 48"/>
          <p:cNvGrpSpPr>
            <a:grpSpLocks/>
          </p:cNvGrpSpPr>
          <p:nvPr/>
        </p:nvGrpSpPr>
        <p:grpSpPr bwMode="auto">
          <a:xfrm>
            <a:off x="10058400" y="5029200"/>
            <a:ext cx="457200" cy="457200"/>
            <a:chOff x="3312" y="1632"/>
            <a:chExt cx="525" cy="480"/>
          </a:xfrm>
        </p:grpSpPr>
        <p:sp>
          <p:nvSpPr>
            <p:cNvPr id="3126" name="Freeform 49"/>
            <p:cNvSpPr>
              <a:spLocks/>
            </p:cNvSpPr>
            <p:nvPr/>
          </p:nvSpPr>
          <p:spPr bwMode="gray">
            <a:xfrm>
              <a:off x="3312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27" name="Freeform 50"/>
            <p:cNvSpPr>
              <a:spLocks/>
            </p:cNvSpPr>
            <p:nvPr/>
          </p:nvSpPr>
          <p:spPr bwMode="gray">
            <a:xfrm>
              <a:off x="3384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28" name="Freeform 51"/>
            <p:cNvSpPr>
              <a:spLocks/>
            </p:cNvSpPr>
            <p:nvPr/>
          </p:nvSpPr>
          <p:spPr bwMode="gray">
            <a:xfrm>
              <a:off x="3440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29" name="Freeform 52"/>
            <p:cNvSpPr>
              <a:spLocks/>
            </p:cNvSpPr>
            <p:nvPr/>
          </p:nvSpPr>
          <p:spPr bwMode="gray">
            <a:xfrm>
              <a:off x="3541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solidFill>
              <a:srgbClr val="F9F9F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7" name="Group 53"/>
          <p:cNvGrpSpPr>
            <a:grpSpLocks/>
          </p:cNvGrpSpPr>
          <p:nvPr/>
        </p:nvGrpSpPr>
        <p:grpSpPr bwMode="auto">
          <a:xfrm>
            <a:off x="3581400" y="6083300"/>
            <a:ext cx="457200" cy="533400"/>
            <a:chOff x="3312" y="1632"/>
            <a:chExt cx="525" cy="480"/>
          </a:xfrm>
        </p:grpSpPr>
        <p:sp>
          <p:nvSpPr>
            <p:cNvPr id="3122" name="Freeform 54"/>
            <p:cNvSpPr>
              <a:spLocks/>
            </p:cNvSpPr>
            <p:nvPr/>
          </p:nvSpPr>
          <p:spPr bwMode="gray">
            <a:xfrm>
              <a:off x="3312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23" name="Freeform 55"/>
            <p:cNvSpPr>
              <a:spLocks/>
            </p:cNvSpPr>
            <p:nvPr/>
          </p:nvSpPr>
          <p:spPr bwMode="gray">
            <a:xfrm>
              <a:off x="3384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24" name="Freeform 56"/>
            <p:cNvSpPr>
              <a:spLocks/>
            </p:cNvSpPr>
            <p:nvPr/>
          </p:nvSpPr>
          <p:spPr bwMode="gray">
            <a:xfrm>
              <a:off x="3440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25" name="Freeform 57"/>
            <p:cNvSpPr>
              <a:spLocks/>
            </p:cNvSpPr>
            <p:nvPr/>
          </p:nvSpPr>
          <p:spPr bwMode="gray">
            <a:xfrm>
              <a:off x="3541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solidFill>
              <a:srgbClr val="F9F9F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2" name="Group 58"/>
          <p:cNvGrpSpPr>
            <a:grpSpLocks/>
          </p:cNvGrpSpPr>
          <p:nvPr/>
        </p:nvGrpSpPr>
        <p:grpSpPr bwMode="auto">
          <a:xfrm>
            <a:off x="6858000" y="4178300"/>
            <a:ext cx="457200" cy="457200"/>
            <a:chOff x="3312" y="1632"/>
            <a:chExt cx="525" cy="480"/>
          </a:xfrm>
        </p:grpSpPr>
        <p:sp>
          <p:nvSpPr>
            <p:cNvPr id="3118" name="Freeform 59"/>
            <p:cNvSpPr>
              <a:spLocks/>
            </p:cNvSpPr>
            <p:nvPr/>
          </p:nvSpPr>
          <p:spPr bwMode="gray">
            <a:xfrm>
              <a:off x="3312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19" name="Freeform 60"/>
            <p:cNvSpPr>
              <a:spLocks/>
            </p:cNvSpPr>
            <p:nvPr/>
          </p:nvSpPr>
          <p:spPr bwMode="gray">
            <a:xfrm>
              <a:off x="3384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20" name="Freeform 61"/>
            <p:cNvSpPr>
              <a:spLocks/>
            </p:cNvSpPr>
            <p:nvPr/>
          </p:nvSpPr>
          <p:spPr bwMode="gray">
            <a:xfrm>
              <a:off x="3440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21" name="Freeform 62"/>
            <p:cNvSpPr>
              <a:spLocks/>
            </p:cNvSpPr>
            <p:nvPr/>
          </p:nvSpPr>
          <p:spPr bwMode="gray">
            <a:xfrm>
              <a:off x="3541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solidFill>
              <a:srgbClr val="F9F9F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7" name="Group 63"/>
          <p:cNvGrpSpPr>
            <a:grpSpLocks/>
          </p:cNvGrpSpPr>
          <p:nvPr/>
        </p:nvGrpSpPr>
        <p:grpSpPr bwMode="auto">
          <a:xfrm>
            <a:off x="2971800" y="3721100"/>
            <a:ext cx="457200" cy="381000"/>
            <a:chOff x="3312" y="1632"/>
            <a:chExt cx="525" cy="480"/>
          </a:xfrm>
        </p:grpSpPr>
        <p:sp>
          <p:nvSpPr>
            <p:cNvPr id="3114" name="Freeform 64"/>
            <p:cNvSpPr>
              <a:spLocks/>
            </p:cNvSpPr>
            <p:nvPr/>
          </p:nvSpPr>
          <p:spPr bwMode="gray">
            <a:xfrm>
              <a:off x="3312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15" name="Freeform 65"/>
            <p:cNvSpPr>
              <a:spLocks/>
            </p:cNvSpPr>
            <p:nvPr/>
          </p:nvSpPr>
          <p:spPr bwMode="gray">
            <a:xfrm>
              <a:off x="3384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16" name="Freeform 66"/>
            <p:cNvSpPr>
              <a:spLocks/>
            </p:cNvSpPr>
            <p:nvPr/>
          </p:nvSpPr>
          <p:spPr bwMode="gray">
            <a:xfrm>
              <a:off x="3440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17" name="Freeform 67"/>
            <p:cNvSpPr>
              <a:spLocks/>
            </p:cNvSpPr>
            <p:nvPr/>
          </p:nvSpPr>
          <p:spPr bwMode="gray">
            <a:xfrm>
              <a:off x="3541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solidFill>
              <a:srgbClr val="F9F9F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2" name="Group 68"/>
          <p:cNvGrpSpPr>
            <a:grpSpLocks/>
          </p:cNvGrpSpPr>
          <p:nvPr/>
        </p:nvGrpSpPr>
        <p:grpSpPr bwMode="auto">
          <a:xfrm>
            <a:off x="7467600" y="1371600"/>
            <a:ext cx="457200" cy="381000"/>
            <a:chOff x="3312" y="1632"/>
            <a:chExt cx="525" cy="480"/>
          </a:xfrm>
        </p:grpSpPr>
        <p:sp>
          <p:nvSpPr>
            <p:cNvPr id="3110" name="Freeform 69"/>
            <p:cNvSpPr>
              <a:spLocks/>
            </p:cNvSpPr>
            <p:nvPr/>
          </p:nvSpPr>
          <p:spPr bwMode="gray">
            <a:xfrm>
              <a:off x="3312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11" name="Freeform 70"/>
            <p:cNvSpPr>
              <a:spLocks/>
            </p:cNvSpPr>
            <p:nvPr/>
          </p:nvSpPr>
          <p:spPr bwMode="gray">
            <a:xfrm>
              <a:off x="3384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12" name="Freeform 71"/>
            <p:cNvSpPr>
              <a:spLocks/>
            </p:cNvSpPr>
            <p:nvPr/>
          </p:nvSpPr>
          <p:spPr bwMode="gray">
            <a:xfrm>
              <a:off x="3440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13" name="Freeform 72"/>
            <p:cNvSpPr>
              <a:spLocks/>
            </p:cNvSpPr>
            <p:nvPr/>
          </p:nvSpPr>
          <p:spPr bwMode="gray">
            <a:xfrm>
              <a:off x="3541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solidFill>
              <a:srgbClr val="F9F9F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7" name="Group 73"/>
          <p:cNvGrpSpPr>
            <a:grpSpLocks/>
          </p:cNvGrpSpPr>
          <p:nvPr/>
        </p:nvGrpSpPr>
        <p:grpSpPr bwMode="auto">
          <a:xfrm>
            <a:off x="3657600" y="2273300"/>
            <a:ext cx="609600" cy="533400"/>
            <a:chOff x="624" y="1632"/>
            <a:chExt cx="525" cy="480"/>
          </a:xfrm>
        </p:grpSpPr>
        <p:sp>
          <p:nvSpPr>
            <p:cNvPr id="3106" name="Freeform 74"/>
            <p:cNvSpPr>
              <a:spLocks/>
            </p:cNvSpPr>
            <p:nvPr/>
          </p:nvSpPr>
          <p:spPr bwMode="gray">
            <a:xfrm>
              <a:off x="624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7" name="Freeform 75"/>
            <p:cNvSpPr>
              <a:spLocks/>
            </p:cNvSpPr>
            <p:nvPr/>
          </p:nvSpPr>
          <p:spPr bwMode="gray">
            <a:xfrm>
              <a:off x="696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chemeClr val="tx1"/>
                </a:gs>
                <a:gs pos="100000">
                  <a:srgbClr val="9900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8" name="Freeform 76"/>
            <p:cNvSpPr>
              <a:spLocks/>
            </p:cNvSpPr>
            <p:nvPr/>
          </p:nvSpPr>
          <p:spPr bwMode="gray">
            <a:xfrm>
              <a:off x="752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9" name="Freeform 77"/>
            <p:cNvSpPr>
              <a:spLocks/>
            </p:cNvSpPr>
            <p:nvPr/>
          </p:nvSpPr>
          <p:spPr bwMode="gray">
            <a:xfrm>
              <a:off x="853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solidFill>
              <a:srgbClr val="F9F9F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95" name="Group 38"/>
          <p:cNvGrpSpPr>
            <a:grpSpLocks/>
          </p:cNvGrpSpPr>
          <p:nvPr/>
        </p:nvGrpSpPr>
        <p:grpSpPr bwMode="auto">
          <a:xfrm>
            <a:off x="10942638" y="2916238"/>
            <a:ext cx="833437" cy="762000"/>
            <a:chOff x="624" y="1632"/>
            <a:chExt cx="525" cy="480"/>
          </a:xfrm>
        </p:grpSpPr>
        <p:sp>
          <p:nvSpPr>
            <p:cNvPr id="3102" name="Freeform 39"/>
            <p:cNvSpPr>
              <a:spLocks/>
            </p:cNvSpPr>
            <p:nvPr/>
          </p:nvSpPr>
          <p:spPr bwMode="gray">
            <a:xfrm>
              <a:off x="624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3" name="Freeform 40"/>
            <p:cNvSpPr>
              <a:spLocks/>
            </p:cNvSpPr>
            <p:nvPr/>
          </p:nvSpPr>
          <p:spPr bwMode="gray">
            <a:xfrm>
              <a:off x="696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chemeClr val="tx1"/>
                </a:gs>
                <a:gs pos="100000">
                  <a:srgbClr val="990000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4" name="Freeform 41"/>
            <p:cNvSpPr>
              <a:spLocks/>
            </p:cNvSpPr>
            <p:nvPr/>
          </p:nvSpPr>
          <p:spPr bwMode="gray">
            <a:xfrm>
              <a:off x="752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5" name="Freeform 42"/>
            <p:cNvSpPr>
              <a:spLocks/>
            </p:cNvSpPr>
            <p:nvPr/>
          </p:nvSpPr>
          <p:spPr bwMode="gray">
            <a:xfrm>
              <a:off x="853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solidFill>
              <a:srgbClr val="F9F9F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096" name="Group 68"/>
          <p:cNvGrpSpPr>
            <a:grpSpLocks/>
          </p:cNvGrpSpPr>
          <p:nvPr/>
        </p:nvGrpSpPr>
        <p:grpSpPr bwMode="auto">
          <a:xfrm>
            <a:off x="3138488" y="1550988"/>
            <a:ext cx="457200" cy="381000"/>
            <a:chOff x="3312" y="1632"/>
            <a:chExt cx="525" cy="480"/>
          </a:xfrm>
        </p:grpSpPr>
        <p:sp>
          <p:nvSpPr>
            <p:cNvPr id="3098" name="Freeform 69"/>
            <p:cNvSpPr>
              <a:spLocks/>
            </p:cNvSpPr>
            <p:nvPr/>
          </p:nvSpPr>
          <p:spPr bwMode="gray">
            <a:xfrm>
              <a:off x="3312" y="1632"/>
              <a:ext cx="525" cy="480"/>
            </a:xfrm>
            <a:custGeom>
              <a:avLst/>
              <a:gdLst>
                <a:gd name="T0" fmla="*/ 225 w 525"/>
                <a:gd name="T1" fmla="*/ 217 h 480"/>
                <a:gd name="T2" fmla="*/ 133 w 525"/>
                <a:gd name="T3" fmla="*/ 0 h 480"/>
                <a:gd name="T4" fmla="*/ 263 w 525"/>
                <a:gd name="T5" fmla="*/ 193 h 480"/>
                <a:gd name="T6" fmla="*/ 393 w 525"/>
                <a:gd name="T7" fmla="*/ 0 h 480"/>
                <a:gd name="T8" fmla="*/ 299 w 525"/>
                <a:gd name="T9" fmla="*/ 217 h 480"/>
                <a:gd name="T10" fmla="*/ 524 w 525"/>
                <a:gd name="T11" fmla="*/ 240 h 480"/>
                <a:gd name="T12" fmla="*/ 298 w 525"/>
                <a:gd name="T13" fmla="*/ 262 h 480"/>
                <a:gd name="T14" fmla="*/ 393 w 525"/>
                <a:gd name="T15" fmla="*/ 479 h 480"/>
                <a:gd name="T16" fmla="*/ 263 w 525"/>
                <a:gd name="T17" fmla="*/ 286 h 480"/>
                <a:gd name="T18" fmla="*/ 133 w 525"/>
                <a:gd name="T19" fmla="*/ 479 h 480"/>
                <a:gd name="T20" fmla="*/ 224 w 525"/>
                <a:gd name="T21" fmla="*/ 263 h 480"/>
                <a:gd name="T22" fmla="*/ 0 w 525"/>
                <a:gd name="T23" fmla="*/ 240 h 480"/>
                <a:gd name="T24" fmla="*/ 225 w 525"/>
                <a:gd name="T25" fmla="*/ 217 h 48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25" h="480">
                  <a:moveTo>
                    <a:pt x="225" y="217"/>
                  </a:moveTo>
                  <a:lnTo>
                    <a:pt x="133" y="0"/>
                  </a:lnTo>
                  <a:lnTo>
                    <a:pt x="263" y="193"/>
                  </a:lnTo>
                  <a:lnTo>
                    <a:pt x="393" y="0"/>
                  </a:lnTo>
                  <a:lnTo>
                    <a:pt x="299" y="217"/>
                  </a:lnTo>
                  <a:lnTo>
                    <a:pt x="524" y="240"/>
                  </a:lnTo>
                  <a:lnTo>
                    <a:pt x="298" y="262"/>
                  </a:lnTo>
                  <a:lnTo>
                    <a:pt x="393" y="479"/>
                  </a:lnTo>
                  <a:lnTo>
                    <a:pt x="263" y="286"/>
                  </a:lnTo>
                  <a:lnTo>
                    <a:pt x="133" y="479"/>
                  </a:lnTo>
                  <a:lnTo>
                    <a:pt x="224" y="263"/>
                  </a:lnTo>
                  <a:lnTo>
                    <a:pt x="0" y="240"/>
                  </a:lnTo>
                  <a:lnTo>
                    <a:pt x="225" y="217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9" name="Freeform 70"/>
            <p:cNvSpPr>
              <a:spLocks/>
            </p:cNvSpPr>
            <p:nvPr/>
          </p:nvSpPr>
          <p:spPr bwMode="gray">
            <a:xfrm>
              <a:off x="3384" y="1697"/>
              <a:ext cx="382" cy="350"/>
            </a:xfrm>
            <a:custGeom>
              <a:avLst/>
              <a:gdLst>
                <a:gd name="T0" fmla="*/ 153 w 382"/>
                <a:gd name="T1" fmla="*/ 153 h 350"/>
                <a:gd name="T2" fmla="*/ 95 w 382"/>
                <a:gd name="T3" fmla="*/ 0 h 350"/>
                <a:gd name="T4" fmla="*/ 191 w 382"/>
                <a:gd name="T5" fmla="*/ 128 h 350"/>
                <a:gd name="T6" fmla="*/ 284 w 382"/>
                <a:gd name="T7" fmla="*/ 0 h 350"/>
                <a:gd name="T8" fmla="*/ 227 w 382"/>
                <a:gd name="T9" fmla="*/ 153 h 350"/>
                <a:gd name="T10" fmla="*/ 381 w 382"/>
                <a:gd name="T11" fmla="*/ 175 h 350"/>
                <a:gd name="T12" fmla="*/ 226 w 382"/>
                <a:gd name="T13" fmla="*/ 196 h 350"/>
                <a:gd name="T14" fmla="*/ 284 w 382"/>
                <a:gd name="T15" fmla="*/ 349 h 350"/>
                <a:gd name="T16" fmla="*/ 191 w 382"/>
                <a:gd name="T17" fmla="*/ 221 h 350"/>
                <a:gd name="T18" fmla="*/ 95 w 382"/>
                <a:gd name="T19" fmla="*/ 349 h 350"/>
                <a:gd name="T20" fmla="*/ 152 w 382"/>
                <a:gd name="T21" fmla="*/ 198 h 350"/>
                <a:gd name="T22" fmla="*/ 0 w 382"/>
                <a:gd name="T23" fmla="*/ 175 h 350"/>
                <a:gd name="T24" fmla="*/ 153 w 382"/>
                <a:gd name="T25" fmla="*/ 153 h 3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82" h="350">
                  <a:moveTo>
                    <a:pt x="153" y="153"/>
                  </a:moveTo>
                  <a:lnTo>
                    <a:pt x="95" y="0"/>
                  </a:lnTo>
                  <a:lnTo>
                    <a:pt x="191" y="128"/>
                  </a:lnTo>
                  <a:lnTo>
                    <a:pt x="284" y="0"/>
                  </a:lnTo>
                  <a:lnTo>
                    <a:pt x="227" y="153"/>
                  </a:lnTo>
                  <a:lnTo>
                    <a:pt x="381" y="175"/>
                  </a:lnTo>
                  <a:lnTo>
                    <a:pt x="226" y="196"/>
                  </a:lnTo>
                  <a:lnTo>
                    <a:pt x="284" y="349"/>
                  </a:lnTo>
                  <a:lnTo>
                    <a:pt x="191" y="221"/>
                  </a:lnTo>
                  <a:lnTo>
                    <a:pt x="95" y="349"/>
                  </a:lnTo>
                  <a:lnTo>
                    <a:pt x="152" y="198"/>
                  </a:lnTo>
                  <a:lnTo>
                    <a:pt x="0" y="175"/>
                  </a:lnTo>
                  <a:lnTo>
                    <a:pt x="153" y="153"/>
                  </a:lnTo>
                </a:path>
              </a:pathLst>
            </a:custGeom>
            <a:gradFill rotWithShape="0">
              <a:gsLst>
                <a:gs pos="0">
                  <a:srgbClr val="A603AB"/>
                </a:gs>
                <a:gs pos="12000">
                  <a:srgbClr val="E81766"/>
                </a:gs>
                <a:gs pos="27000">
                  <a:srgbClr val="EE3F17"/>
                </a:gs>
                <a:gs pos="48000">
                  <a:srgbClr val="FFFF00"/>
                </a:gs>
                <a:gs pos="64999">
                  <a:srgbClr val="1A8D48"/>
                </a:gs>
                <a:gs pos="78999">
                  <a:srgbClr val="0819FB"/>
                </a:gs>
                <a:gs pos="100000">
                  <a:srgbClr val="A603AB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0" name="Freeform 71"/>
            <p:cNvSpPr>
              <a:spLocks/>
            </p:cNvSpPr>
            <p:nvPr/>
          </p:nvSpPr>
          <p:spPr bwMode="gray">
            <a:xfrm>
              <a:off x="3440" y="1706"/>
              <a:ext cx="270" cy="332"/>
            </a:xfrm>
            <a:custGeom>
              <a:avLst/>
              <a:gdLst>
                <a:gd name="T0" fmla="*/ 0 w 270"/>
                <a:gd name="T1" fmla="*/ 84 h 332"/>
                <a:gd name="T2" fmla="*/ 122 w 270"/>
                <a:gd name="T3" fmla="*/ 143 h 332"/>
                <a:gd name="T4" fmla="*/ 135 w 270"/>
                <a:gd name="T5" fmla="*/ 0 h 332"/>
                <a:gd name="T6" fmla="*/ 147 w 270"/>
                <a:gd name="T7" fmla="*/ 143 h 332"/>
                <a:gd name="T8" fmla="*/ 268 w 270"/>
                <a:gd name="T9" fmla="*/ 82 h 332"/>
                <a:gd name="T10" fmla="*/ 159 w 270"/>
                <a:gd name="T11" fmla="*/ 166 h 332"/>
                <a:gd name="T12" fmla="*/ 269 w 270"/>
                <a:gd name="T13" fmla="*/ 249 h 332"/>
                <a:gd name="T14" fmla="*/ 147 w 270"/>
                <a:gd name="T15" fmla="*/ 189 h 332"/>
                <a:gd name="T16" fmla="*/ 135 w 270"/>
                <a:gd name="T17" fmla="*/ 331 h 332"/>
                <a:gd name="T18" fmla="*/ 122 w 270"/>
                <a:gd name="T19" fmla="*/ 189 h 332"/>
                <a:gd name="T20" fmla="*/ 0 w 270"/>
                <a:gd name="T21" fmla="*/ 249 h 332"/>
                <a:gd name="T22" fmla="*/ 110 w 270"/>
                <a:gd name="T23" fmla="*/ 166 h 332"/>
                <a:gd name="T24" fmla="*/ 0 w 270"/>
                <a:gd name="T25" fmla="*/ 84 h 33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70" h="332">
                  <a:moveTo>
                    <a:pt x="0" y="84"/>
                  </a:moveTo>
                  <a:lnTo>
                    <a:pt x="122" y="143"/>
                  </a:lnTo>
                  <a:lnTo>
                    <a:pt x="135" y="0"/>
                  </a:lnTo>
                  <a:lnTo>
                    <a:pt x="147" y="143"/>
                  </a:lnTo>
                  <a:lnTo>
                    <a:pt x="268" y="82"/>
                  </a:lnTo>
                  <a:lnTo>
                    <a:pt x="159" y="166"/>
                  </a:lnTo>
                  <a:lnTo>
                    <a:pt x="269" y="249"/>
                  </a:lnTo>
                  <a:lnTo>
                    <a:pt x="147" y="189"/>
                  </a:lnTo>
                  <a:lnTo>
                    <a:pt x="135" y="331"/>
                  </a:lnTo>
                  <a:lnTo>
                    <a:pt x="122" y="189"/>
                  </a:lnTo>
                  <a:lnTo>
                    <a:pt x="0" y="249"/>
                  </a:lnTo>
                  <a:lnTo>
                    <a:pt x="110" y="166"/>
                  </a:lnTo>
                  <a:lnTo>
                    <a:pt x="0" y="84"/>
                  </a:lnTo>
                </a:path>
              </a:pathLst>
            </a:custGeom>
            <a:gradFill rotWithShape="0">
              <a:gsLst>
                <a:gs pos="0">
                  <a:srgbClr val="FFFFFF"/>
                </a:gs>
                <a:gs pos="100000">
                  <a:schemeClr val="bg1"/>
                </a:gs>
              </a:gsLst>
              <a:path path="rect">
                <a:fillToRect l="50000" t="50000" r="50000" b="50000"/>
              </a:path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1" name="Freeform 72"/>
            <p:cNvSpPr>
              <a:spLocks/>
            </p:cNvSpPr>
            <p:nvPr/>
          </p:nvSpPr>
          <p:spPr bwMode="gray">
            <a:xfrm>
              <a:off x="3541" y="1829"/>
              <a:ext cx="68" cy="85"/>
            </a:xfrm>
            <a:custGeom>
              <a:avLst/>
              <a:gdLst>
                <a:gd name="T0" fmla="*/ 0 w 68"/>
                <a:gd name="T1" fmla="*/ 20 h 85"/>
                <a:gd name="T2" fmla="*/ 27 w 68"/>
                <a:gd name="T3" fmla="*/ 30 h 85"/>
                <a:gd name="T4" fmla="*/ 33 w 68"/>
                <a:gd name="T5" fmla="*/ 0 h 85"/>
                <a:gd name="T6" fmla="*/ 39 w 68"/>
                <a:gd name="T7" fmla="*/ 30 h 85"/>
                <a:gd name="T8" fmla="*/ 67 w 68"/>
                <a:gd name="T9" fmla="*/ 20 h 85"/>
                <a:gd name="T10" fmla="*/ 45 w 68"/>
                <a:gd name="T11" fmla="*/ 42 h 85"/>
                <a:gd name="T12" fmla="*/ 67 w 68"/>
                <a:gd name="T13" fmla="*/ 62 h 85"/>
                <a:gd name="T14" fmla="*/ 39 w 68"/>
                <a:gd name="T15" fmla="*/ 52 h 85"/>
                <a:gd name="T16" fmla="*/ 33 w 68"/>
                <a:gd name="T17" fmla="*/ 84 h 85"/>
                <a:gd name="T18" fmla="*/ 27 w 68"/>
                <a:gd name="T19" fmla="*/ 52 h 85"/>
                <a:gd name="T20" fmla="*/ 0 w 68"/>
                <a:gd name="T21" fmla="*/ 62 h 85"/>
                <a:gd name="T22" fmla="*/ 21 w 68"/>
                <a:gd name="T23" fmla="*/ 42 h 85"/>
                <a:gd name="T24" fmla="*/ 0 w 68"/>
                <a:gd name="T25" fmla="*/ 20 h 8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8" h="85">
                  <a:moveTo>
                    <a:pt x="0" y="20"/>
                  </a:moveTo>
                  <a:lnTo>
                    <a:pt x="27" y="30"/>
                  </a:lnTo>
                  <a:lnTo>
                    <a:pt x="33" y="0"/>
                  </a:lnTo>
                  <a:lnTo>
                    <a:pt x="39" y="30"/>
                  </a:lnTo>
                  <a:lnTo>
                    <a:pt x="67" y="20"/>
                  </a:lnTo>
                  <a:lnTo>
                    <a:pt x="45" y="42"/>
                  </a:lnTo>
                  <a:lnTo>
                    <a:pt x="67" y="62"/>
                  </a:lnTo>
                  <a:lnTo>
                    <a:pt x="39" y="52"/>
                  </a:lnTo>
                  <a:lnTo>
                    <a:pt x="33" y="84"/>
                  </a:lnTo>
                  <a:lnTo>
                    <a:pt x="27" y="52"/>
                  </a:lnTo>
                  <a:lnTo>
                    <a:pt x="0" y="62"/>
                  </a:lnTo>
                  <a:lnTo>
                    <a:pt x="21" y="42"/>
                  </a:lnTo>
                  <a:lnTo>
                    <a:pt x="0" y="20"/>
                  </a:lnTo>
                </a:path>
              </a:pathLst>
            </a:custGeom>
            <a:solidFill>
              <a:srgbClr val="F9F9F9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4" name="Rectangle 4"/>
          <p:cNvSpPr>
            <a:spLocks noChangeArrowheads="1"/>
          </p:cNvSpPr>
          <p:nvPr/>
        </p:nvSpPr>
        <p:spPr bwMode="auto">
          <a:xfrm>
            <a:off x="4451350" y="1327150"/>
            <a:ext cx="2752725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339966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b="1" dirty="0">
                <a:solidFill>
                  <a:srgbClr val="8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MÔN ĐỊA LÍ 9</a:t>
            </a:r>
          </a:p>
        </p:txBody>
      </p:sp>
    </p:spTree>
    <p:extLst>
      <p:ext uri="{BB962C8B-B14F-4D97-AF65-F5344CB8AC3E}">
        <p14:creationId xmlns:p14="http://schemas.microsoft.com/office/powerpoint/2010/main" val="2922311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08-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17" presetID="8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11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12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1" presetID="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122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3" presetID="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12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126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7" presetID="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12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130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1" presetID="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13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3" presetID="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134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5" presetID="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13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7" presetID="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13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" presetID="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140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" presetID="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14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3" presetID="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144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146" presetID="8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14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8" presetID="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149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0" presetID="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15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2" presetID="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15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4" presetID="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155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15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8" presetID="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159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0" presetID="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16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2" presetID="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163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4" presetID="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16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6" presetID="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167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8" presetID="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169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0" presetID="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17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2" presetID="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21600000">
                                      <p:cBhvr>
                                        <p:cTn id="173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0" grpId="0"/>
      <p:bldP spid="11" grpId="0"/>
      <p:bldP spid="10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 rot="10800000" flipV="1">
            <a:off x="5717146" y="1534953"/>
            <a:ext cx="5514734" cy="2677656"/>
          </a:xfrm>
          <a:prstGeom prst="rect">
            <a:avLst/>
          </a:prstGeom>
          <a:solidFill>
            <a:schemeClr val="bg1">
              <a:alpha val="38823"/>
            </a:schemeClr>
          </a:solidFill>
          <a:ln w="28575">
            <a:solidFill>
              <a:srgbClr val="99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u="sng" dirty="0" err="1">
                <a:solidFill>
                  <a:srgbClr val="FF0000"/>
                </a:solidFill>
              </a:rPr>
              <a:t>Nhóm</a:t>
            </a:r>
            <a:r>
              <a:rPr lang="en-US" u="sng" dirty="0">
                <a:solidFill>
                  <a:srgbClr val="FF0000"/>
                </a:solidFill>
              </a:rPr>
              <a:t> 1</a:t>
            </a:r>
            <a:r>
              <a:rPr lang="en-US" dirty="0">
                <a:solidFill>
                  <a:srgbClr val="FF0000"/>
                </a:solidFill>
              </a:rPr>
              <a:t>: </a:t>
            </a:r>
            <a:r>
              <a:rPr lang="en-US" dirty="0" err="1">
                <a:solidFill>
                  <a:srgbClr val="000066"/>
                </a:solidFill>
              </a:rPr>
              <a:t>Trình</a:t>
            </a:r>
            <a:r>
              <a:rPr lang="en-US" dirty="0">
                <a:solidFill>
                  <a:srgbClr val="000066"/>
                </a:solidFill>
              </a:rPr>
              <a:t> </a:t>
            </a:r>
            <a:r>
              <a:rPr lang="en-US" dirty="0" err="1">
                <a:solidFill>
                  <a:srgbClr val="000066"/>
                </a:solidFill>
              </a:rPr>
              <a:t>bày</a:t>
            </a:r>
            <a:r>
              <a:rPr lang="en-US" dirty="0">
                <a:solidFill>
                  <a:srgbClr val="000066"/>
                </a:solidFill>
              </a:rPr>
              <a:t> </a:t>
            </a:r>
            <a:r>
              <a:rPr lang="en-US" dirty="0" err="1">
                <a:solidFill>
                  <a:srgbClr val="000066"/>
                </a:solidFill>
              </a:rPr>
              <a:t>sự</a:t>
            </a:r>
            <a:r>
              <a:rPr lang="en-US" dirty="0">
                <a:solidFill>
                  <a:srgbClr val="000066"/>
                </a:solidFill>
              </a:rPr>
              <a:t> </a:t>
            </a:r>
            <a:r>
              <a:rPr lang="en-US" dirty="0" err="1">
                <a:solidFill>
                  <a:srgbClr val="000066"/>
                </a:solidFill>
              </a:rPr>
              <a:t>phát</a:t>
            </a:r>
            <a:r>
              <a:rPr lang="en-US" dirty="0">
                <a:solidFill>
                  <a:srgbClr val="000066"/>
                </a:solidFill>
              </a:rPr>
              <a:t> </a:t>
            </a:r>
            <a:r>
              <a:rPr lang="en-US" dirty="0" err="1">
                <a:solidFill>
                  <a:srgbClr val="000066"/>
                </a:solidFill>
              </a:rPr>
              <a:t>triển</a:t>
            </a:r>
            <a:r>
              <a:rPr lang="en-US" dirty="0">
                <a:solidFill>
                  <a:srgbClr val="000066"/>
                </a:solidFill>
              </a:rPr>
              <a:t> </a:t>
            </a:r>
            <a:r>
              <a:rPr lang="en-US" dirty="0" err="1">
                <a:solidFill>
                  <a:srgbClr val="000066"/>
                </a:solidFill>
              </a:rPr>
              <a:t>của</a:t>
            </a:r>
            <a:r>
              <a:rPr lang="en-US" dirty="0">
                <a:solidFill>
                  <a:srgbClr val="000066"/>
                </a:solidFill>
              </a:rPr>
              <a:t> </a:t>
            </a:r>
            <a:r>
              <a:rPr lang="en-US" dirty="0" err="1">
                <a:solidFill>
                  <a:srgbClr val="000066"/>
                </a:solidFill>
              </a:rPr>
              <a:t>đường</a:t>
            </a:r>
            <a:r>
              <a:rPr lang="en-US" dirty="0">
                <a:solidFill>
                  <a:srgbClr val="000066"/>
                </a:solidFill>
              </a:rPr>
              <a:t> </a:t>
            </a:r>
            <a:r>
              <a:rPr lang="en-US" dirty="0" err="1">
                <a:solidFill>
                  <a:srgbClr val="000066"/>
                </a:solidFill>
              </a:rPr>
              <a:t>bộ</a:t>
            </a:r>
            <a:r>
              <a:rPr lang="en-US" dirty="0">
                <a:solidFill>
                  <a:srgbClr val="002060"/>
                </a:solidFill>
              </a:rPr>
              <a:t>? </a:t>
            </a:r>
            <a:r>
              <a:rPr lang="en-US" dirty="0" err="1">
                <a:solidFill>
                  <a:srgbClr val="002060"/>
                </a:solidFill>
              </a:rPr>
              <a:t>Nêu</a:t>
            </a:r>
            <a:r>
              <a:rPr lang="en-US" dirty="0">
                <a:solidFill>
                  <a:srgbClr val="002060"/>
                </a:solidFill>
              </a:rPr>
              <a:t> ý </a:t>
            </a:r>
            <a:r>
              <a:rPr lang="en-US" dirty="0" err="1">
                <a:solidFill>
                  <a:srgbClr val="002060"/>
                </a:solidFill>
              </a:rPr>
              <a:t>nghĩa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của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đường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Hồ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Chí</a:t>
            </a:r>
            <a:r>
              <a:rPr lang="en-US" dirty="0">
                <a:solidFill>
                  <a:srgbClr val="002060"/>
                </a:solidFill>
              </a:rPr>
              <a:t> Minh?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Xác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định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một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số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tuyến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đường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bộ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xuất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phát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từ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thủ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đô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Nội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Thành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phố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Hồ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Chí</a:t>
            </a:r>
            <a:r>
              <a:rPr lang="en-US" dirty="0">
                <a:solidFill>
                  <a:srgbClr val="002060"/>
                </a:solidFill>
              </a:rPr>
              <a:t> Minh?</a:t>
            </a:r>
          </a:p>
        </p:txBody>
      </p:sp>
      <p:pic>
        <p:nvPicPr>
          <p:cNvPr id="3" name="Picture 2" descr="h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60" y="0"/>
            <a:ext cx="4930786" cy="664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343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 descr="h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1179" y="119064"/>
            <a:ext cx="4930786" cy="664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714" y="3414714"/>
            <a:ext cx="28575" cy="2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714" y="3414714"/>
            <a:ext cx="28575" cy="2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7047228" y="636922"/>
            <a:ext cx="3993858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err="1">
                <a:latin typeface="Times New Roman" panose="02020603050405020304" pitchFamily="18" charset="0"/>
                <a:cs typeface="Arial" panose="020B0604020202020204" pitchFamily="34" charset="0"/>
              </a:rPr>
              <a:t>Quốc</a:t>
            </a:r>
            <a:r>
              <a:rPr lang="en-US" sz="280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Arial" panose="020B0604020202020204" pitchFamily="34" charset="0"/>
              </a:rPr>
              <a:t>lô</a:t>
            </a:r>
            <a:r>
              <a:rPr lang="en-US" sz="2800" dirty="0">
                <a:latin typeface="Times New Roman" panose="02020603050405020304" pitchFamily="18" charset="0"/>
                <a:cs typeface="Arial" panose="020B0604020202020204" pitchFamily="34" charset="0"/>
              </a:rPr>
              <a:t>̣ 1A </a:t>
            </a:r>
            <a:r>
              <a:rPr lang="en-US" sz="2800" dirty="0" err="1">
                <a:latin typeface="Times New Roman" panose="02020603050405020304" pitchFamily="18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latin typeface="Times New Roman" panose="02020603050405020304" pitchFamily="18" charset="0"/>
                <a:cs typeface="Arial" panose="020B0604020202020204" pitchFamily="34" charset="0"/>
              </a:rPr>
              <a:t> 2300km </a:t>
            </a:r>
            <a:r>
              <a:rPr lang="en-US" sz="2800" dirty="0" err="1">
                <a:latin typeface="Times New Roman" panose="02020603050405020304" pitchFamily="18" charset="0"/>
                <a:cs typeface="Arial" panose="020B0604020202020204" pitchFamily="34" charset="0"/>
              </a:rPr>
              <a:t>tư</a:t>
            </a:r>
            <a:r>
              <a:rPr lang="en-US" sz="2800" dirty="0">
                <a:latin typeface="Times New Roman" panose="02020603050405020304" pitchFamily="18" charset="0"/>
                <a:cs typeface="Arial" panose="020B0604020202020204" pitchFamily="34" charset="0"/>
              </a:rPr>
              <a:t>̀ </a:t>
            </a:r>
            <a:r>
              <a:rPr lang="en-US" sz="2800" dirty="0" err="1">
                <a:latin typeface="Times New Roman" panose="02020603050405020304" pitchFamily="18" charset="0"/>
                <a:cs typeface="Arial" panose="020B0604020202020204" pitchFamily="34" charset="0"/>
              </a:rPr>
              <a:t>biên</a:t>
            </a:r>
            <a:r>
              <a:rPr lang="en-US" sz="280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Arial" panose="020B0604020202020204" pitchFamily="34" charset="0"/>
              </a:rPr>
              <a:t>giới</a:t>
            </a:r>
            <a:r>
              <a:rPr lang="en-US" sz="280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Arial" panose="020B0604020202020204" pitchFamily="34" charset="0"/>
              </a:rPr>
              <a:t>Việt</a:t>
            </a:r>
            <a:r>
              <a:rPr lang="en-US" sz="280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Arial" panose="020B0604020202020204" pitchFamily="34" charset="0"/>
              </a:rPr>
              <a:t>Trung</a:t>
            </a:r>
            <a:r>
              <a:rPr lang="en-US" sz="2800" dirty="0">
                <a:latin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Arial" panose="020B0604020202020204" pitchFamily="34" charset="0"/>
              </a:rPr>
              <a:t>cửa</a:t>
            </a:r>
            <a:r>
              <a:rPr lang="en-US" sz="280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Arial" panose="020B0604020202020204" pitchFamily="34" charset="0"/>
              </a:rPr>
              <a:t>khẩu</a:t>
            </a:r>
            <a:r>
              <a:rPr lang="en-US" sz="280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Arial" panose="020B0604020202020204" pitchFamily="34" charset="0"/>
              </a:rPr>
              <a:t>Hữu</a:t>
            </a:r>
            <a:r>
              <a:rPr lang="en-US" sz="280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Arial" panose="020B0604020202020204" pitchFamily="34" charset="0"/>
              </a:rPr>
              <a:t>Nghi</a:t>
            </a:r>
            <a:r>
              <a:rPr lang="en-US" sz="2800" dirty="0">
                <a:latin typeface="Times New Roman" panose="02020603050405020304" pitchFamily="18" charset="0"/>
                <a:cs typeface="Arial" panose="020B0604020202020204" pitchFamily="34" charset="0"/>
              </a:rPr>
              <a:t>̣) </a:t>
            </a:r>
            <a:r>
              <a:rPr lang="en-US" sz="2800" dirty="0" err="1">
                <a:latin typeface="Times New Roman" panose="02020603050405020304" pitchFamily="18" charset="0"/>
                <a:cs typeface="Arial" panose="020B0604020202020204" pitchFamily="34" charset="0"/>
              </a:rPr>
              <a:t>đến</a:t>
            </a:r>
            <a:r>
              <a:rPr lang="en-US" sz="280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Arial" panose="020B0604020202020204" pitchFamily="34" charset="0"/>
              </a:rPr>
              <a:t>mũi</a:t>
            </a:r>
            <a:r>
              <a:rPr lang="en-US" sz="280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Arial" panose="020B0604020202020204" pitchFamily="34" charset="0"/>
              </a:rPr>
              <a:t>Cà</a:t>
            </a:r>
            <a:r>
              <a:rPr lang="en-US" sz="2800" dirty="0">
                <a:latin typeface="Times New Roman" panose="02020603050405020304" pitchFamily="18" charset="0"/>
                <a:cs typeface="Arial" panose="020B0604020202020204" pitchFamily="34" charset="0"/>
              </a:rPr>
              <a:t> Mau </a:t>
            </a:r>
            <a:r>
              <a:rPr lang="en-US" sz="2800" dirty="0" err="1">
                <a:latin typeface="Times New Roman" panose="02020603050405020304" pitchFamily="18" charset="0"/>
                <a:cs typeface="Arial" panose="020B0604020202020204" pitchFamily="34" charset="0"/>
              </a:rPr>
              <a:t>tỉnh</a:t>
            </a:r>
            <a:r>
              <a:rPr lang="en-US" sz="280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Arial" panose="020B0604020202020204" pitchFamily="34" charset="0"/>
              </a:rPr>
              <a:t>Cà</a:t>
            </a:r>
            <a:r>
              <a:rPr lang="en-US" sz="2800" dirty="0">
                <a:latin typeface="Times New Roman" panose="02020603050405020304" pitchFamily="18" charset="0"/>
                <a:cs typeface="Arial" panose="020B0604020202020204" pitchFamily="34" charset="0"/>
              </a:rPr>
              <a:t> Mau. </a:t>
            </a:r>
            <a:r>
              <a:rPr lang="en-US" sz="2800" dirty="0" err="1">
                <a:latin typeface="Times New Roman" panose="02020603050405020304" pitchFamily="18" charset="0"/>
                <a:cs typeface="Arial" panose="020B0604020202020204" pitchFamily="34" charset="0"/>
              </a:rPr>
              <a:t>Đây</a:t>
            </a:r>
            <a:r>
              <a:rPr lang="en-US" sz="280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Arial" panose="020B0604020202020204" pitchFamily="34" charset="0"/>
              </a:rPr>
              <a:t>tuyến</a:t>
            </a:r>
            <a:r>
              <a:rPr lang="en-US" sz="280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Arial" panose="020B0604020202020204" pitchFamily="34" charset="0"/>
              </a:rPr>
              <a:t>đường</a:t>
            </a:r>
            <a:r>
              <a:rPr lang="en-US" sz="280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Arial" panose="020B0604020202020204" pitchFamily="34" charset="0"/>
              </a:rPr>
              <a:t>nhất</a:t>
            </a:r>
            <a:r>
              <a:rPr lang="en-US" sz="2800" dirty="0">
                <a:latin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Arial" panose="020B0604020202020204" pitchFamily="34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Arial" panose="020B0604020202020204" pitchFamily="34" charset="0"/>
              </a:rPr>
              <a:t>trọng</a:t>
            </a:r>
            <a:r>
              <a:rPr lang="en-US" sz="280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Arial" panose="020B0604020202020204" pitchFamily="34" charset="0"/>
              </a:rPr>
              <a:t>nhất</a:t>
            </a:r>
            <a:r>
              <a:rPr lang="en-US" sz="2800" dirty="0">
                <a:latin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Arial" panose="020B0604020202020204" pitchFamily="34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cs typeface="Arial" panose="020B0604020202020204" pitchFamily="34" charset="0"/>
              </a:rPr>
              <a:t>nghĩa</a:t>
            </a:r>
            <a:r>
              <a:rPr lang="en-US" sz="280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Arial" panose="020B0604020202020204" pitchFamily="34" charset="0"/>
              </a:rPr>
              <a:t>đặc</a:t>
            </a:r>
            <a:r>
              <a:rPr lang="en-US" sz="280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Arial" panose="020B0604020202020204" pitchFamily="34" charset="0"/>
              </a:rPr>
              <a:t>biệt</a:t>
            </a:r>
            <a:r>
              <a:rPr lang="en-US" sz="280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Arial" panose="020B0604020202020204" pitchFamily="34" charset="0"/>
              </a:rPr>
              <a:t>đối</a:t>
            </a:r>
            <a:r>
              <a:rPr lang="en-US" sz="280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Arial" panose="020B0604020202020204" pitchFamily="34" charset="0"/>
              </a:rPr>
              <a:t>với</a:t>
            </a:r>
            <a:r>
              <a:rPr lang="en-US" sz="280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Arial" panose="020B0604020202020204" pitchFamily="34" charset="0"/>
              </a:rPr>
              <a:t>việc</a:t>
            </a:r>
            <a:r>
              <a:rPr lang="en-US" sz="280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Arial" panose="020B0604020202020204" pitchFamily="34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Arial" panose="020B0604020202020204" pitchFamily="34" charset="0"/>
              </a:rPr>
              <a:t>triển</a:t>
            </a:r>
            <a:r>
              <a:rPr lang="en-US" sz="280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Arial" panose="020B0604020202020204" pitchFamily="34" charset="0"/>
              </a:rPr>
              <a:t>kinh</a:t>
            </a:r>
            <a:r>
              <a:rPr lang="en-US" sz="280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Arial" panose="020B0604020202020204" pitchFamily="34" charset="0"/>
              </a:rPr>
              <a:t>tê</a:t>
            </a:r>
            <a:r>
              <a:rPr lang="en-US" sz="2800" dirty="0">
                <a:latin typeface="Times New Roman" panose="02020603050405020304" pitchFamily="18" charset="0"/>
                <a:cs typeface="Arial" panose="020B0604020202020204" pitchFamily="34" charset="0"/>
              </a:rPr>
              <a:t>́ </a:t>
            </a:r>
            <a:r>
              <a:rPr lang="en-US" sz="2800" dirty="0" err="1">
                <a:latin typeface="Times New Roman" panose="02020603050405020304" pitchFamily="18" charset="0"/>
                <a:cs typeface="Arial" panose="020B0604020202020204" pitchFamily="34" charset="0"/>
              </a:rPr>
              <a:t>xã</a:t>
            </a:r>
            <a:r>
              <a:rPr lang="en-US" sz="280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Arial" panose="020B0604020202020204" pitchFamily="34" charset="0"/>
              </a:rPr>
              <a:t>hội</a:t>
            </a:r>
            <a:r>
              <a:rPr lang="en-US" sz="2800" dirty="0">
                <a:latin typeface="Times New Roman" panose="02020603050405020304" pitchFamily="18" charset="0"/>
                <a:cs typeface="Arial" panose="020B0604020202020204" pitchFamily="34" charset="0"/>
              </a:rPr>
              <a:t>, an </a:t>
            </a:r>
            <a:r>
              <a:rPr lang="en-US" sz="2800" dirty="0" err="1">
                <a:latin typeface="Times New Roman" panose="02020603050405020304" pitchFamily="18" charset="0"/>
                <a:cs typeface="Arial" panose="020B0604020202020204" pitchFamily="34" charset="0"/>
              </a:rPr>
              <a:t>ninh</a:t>
            </a:r>
            <a:r>
              <a:rPr lang="en-US" sz="280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Arial" panose="020B0604020202020204" pitchFamily="34" charset="0"/>
              </a:rPr>
              <a:t>quốc</a:t>
            </a:r>
            <a:r>
              <a:rPr lang="en-US" sz="2800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Arial" panose="020B0604020202020204" pitchFamily="34" charset="0"/>
              </a:rPr>
              <a:t>phòng</a:t>
            </a:r>
            <a:r>
              <a:rPr lang="en-US" sz="2800" dirty="0">
                <a:latin typeface="Times New Roman" panose="02020603050405020304" pitchFamily="18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7" name="Freeform 6"/>
          <p:cNvSpPr/>
          <p:nvPr/>
        </p:nvSpPr>
        <p:spPr>
          <a:xfrm>
            <a:off x="3075709" y="712519"/>
            <a:ext cx="1998677" cy="5533902"/>
          </a:xfrm>
          <a:custGeom>
            <a:avLst/>
            <a:gdLst>
              <a:gd name="connsiteX0" fmla="*/ 795647 w 1998677"/>
              <a:gd name="connsiteY0" fmla="*/ 0 h 5533902"/>
              <a:gd name="connsiteX1" fmla="*/ 760021 w 1998677"/>
              <a:gd name="connsiteY1" fmla="*/ 154380 h 5533902"/>
              <a:gd name="connsiteX2" fmla="*/ 629392 w 1998677"/>
              <a:gd name="connsiteY2" fmla="*/ 249382 h 5533902"/>
              <a:gd name="connsiteX3" fmla="*/ 534390 w 1998677"/>
              <a:gd name="connsiteY3" fmla="*/ 356260 h 5533902"/>
              <a:gd name="connsiteX4" fmla="*/ 486888 w 1998677"/>
              <a:gd name="connsiteY4" fmla="*/ 403762 h 5533902"/>
              <a:gd name="connsiteX5" fmla="*/ 368135 w 1998677"/>
              <a:gd name="connsiteY5" fmla="*/ 451263 h 5533902"/>
              <a:gd name="connsiteX6" fmla="*/ 320634 w 1998677"/>
              <a:gd name="connsiteY6" fmla="*/ 570016 h 5533902"/>
              <a:gd name="connsiteX7" fmla="*/ 380010 w 1998677"/>
              <a:gd name="connsiteY7" fmla="*/ 641268 h 5533902"/>
              <a:gd name="connsiteX8" fmla="*/ 439387 w 1998677"/>
              <a:gd name="connsiteY8" fmla="*/ 712520 h 5533902"/>
              <a:gd name="connsiteX9" fmla="*/ 380010 w 1998677"/>
              <a:gd name="connsiteY9" fmla="*/ 807523 h 5533902"/>
              <a:gd name="connsiteX10" fmla="*/ 356260 w 1998677"/>
              <a:gd name="connsiteY10" fmla="*/ 866899 h 5533902"/>
              <a:gd name="connsiteX11" fmla="*/ 356260 w 1998677"/>
              <a:gd name="connsiteY11" fmla="*/ 938151 h 5533902"/>
              <a:gd name="connsiteX12" fmla="*/ 356260 w 1998677"/>
              <a:gd name="connsiteY12" fmla="*/ 985652 h 5533902"/>
              <a:gd name="connsiteX13" fmla="*/ 320634 w 1998677"/>
              <a:gd name="connsiteY13" fmla="*/ 1104406 h 5533902"/>
              <a:gd name="connsiteX14" fmla="*/ 308759 w 1998677"/>
              <a:gd name="connsiteY14" fmla="*/ 1021278 h 5533902"/>
              <a:gd name="connsiteX15" fmla="*/ 320634 w 1998677"/>
              <a:gd name="connsiteY15" fmla="*/ 1116281 h 5533902"/>
              <a:gd name="connsiteX16" fmla="*/ 249382 w 1998677"/>
              <a:gd name="connsiteY16" fmla="*/ 1270660 h 5533902"/>
              <a:gd name="connsiteX17" fmla="*/ 249382 w 1998677"/>
              <a:gd name="connsiteY17" fmla="*/ 1377538 h 5533902"/>
              <a:gd name="connsiteX18" fmla="*/ 285008 w 1998677"/>
              <a:gd name="connsiteY18" fmla="*/ 1484416 h 5533902"/>
              <a:gd name="connsiteX19" fmla="*/ 332509 w 1998677"/>
              <a:gd name="connsiteY19" fmla="*/ 1567543 h 5533902"/>
              <a:gd name="connsiteX20" fmla="*/ 463138 w 1998677"/>
              <a:gd name="connsiteY20" fmla="*/ 1626920 h 5533902"/>
              <a:gd name="connsiteX21" fmla="*/ 653143 w 1998677"/>
              <a:gd name="connsiteY21" fmla="*/ 1721923 h 5533902"/>
              <a:gd name="connsiteX22" fmla="*/ 641268 w 1998677"/>
              <a:gd name="connsiteY22" fmla="*/ 1793175 h 5533902"/>
              <a:gd name="connsiteX23" fmla="*/ 665018 w 1998677"/>
              <a:gd name="connsiteY23" fmla="*/ 1876302 h 5533902"/>
              <a:gd name="connsiteX24" fmla="*/ 878774 w 1998677"/>
              <a:gd name="connsiteY24" fmla="*/ 2161310 h 5533902"/>
              <a:gd name="connsiteX25" fmla="*/ 926275 w 1998677"/>
              <a:gd name="connsiteY25" fmla="*/ 2196936 h 5533902"/>
              <a:gd name="connsiteX26" fmla="*/ 1116281 w 1998677"/>
              <a:gd name="connsiteY26" fmla="*/ 2339439 h 5533902"/>
              <a:gd name="connsiteX27" fmla="*/ 1163782 w 1998677"/>
              <a:gd name="connsiteY27" fmla="*/ 2339439 h 5533902"/>
              <a:gd name="connsiteX28" fmla="*/ 1246909 w 1998677"/>
              <a:gd name="connsiteY28" fmla="*/ 2422567 h 5533902"/>
              <a:gd name="connsiteX29" fmla="*/ 1330036 w 1998677"/>
              <a:gd name="connsiteY29" fmla="*/ 2434442 h 5533902"/>
              <a:gd name="connsiteX30" fmla="*/ 1389413 w 1998677"/>
              <a:gd name="connsiteY30" fmla="*/ 2422567 h 5533902"/>
              <a:gd name="connsiteX31" fmla="*/ 1662546 w 1998677"/>
              <a:gd name="connsiteY31" fmla="*/ 2850078 h 5533902"/>
              <a:gd name="connsiteX32" fmla="*/ 1816925 w 1998677"/>
              <a:gd name="connsiteY32" fmla="*/ 3099460 h 5533902"/>
              <a:gd name="connsiteX33" fmla="*/ 1816925 w 1998677"/>
              <a:gd name="connsiteY33" fmla="*/ 3170712 h 5533902"/>
              <a:gd name="connsiteX34" fmla="*/ 1852551 w 1998677"/>
              <a:gd name="connsiteY34" fmla="*/ 3408219 h 5533902"/>
              <a:gd name="connsiteX35" fmla="*/ 1900052 w 1998677"/>
              <a:gd name="connsiteY35" fmla="*/ 3657600 h 5533902"/>
              <a:gd name="connsiteX36" fmla="*/ 1995055 w 1998677"/>
              <a:gd name="connsiteY36" fmla="*/ 3811980 h 5533902"/>
              <a:gd name="connsiteX37" fmla="*/ 1971304 w 1998677"/>
              <a:gd name="connsiteY37" fmla="*/ 3871356 h 5533902"/>
              <a:gd name="connsiteX38" fmla="*/ 1900052 w 1998677"/>
              <a:gd name="connsiteY38" fmla="*/ 3978234 h 5533902"/>
              <a:gd name="connsiteX39" fmla="*/ 1911927 w 1998677"/>
              <a:gd name="connsiteY39" fmla="*/ 4108863 h 5533902"/>
              <a:gd name="connsiteX40" fmla="*/ 1900052 w 1998677"/>
              <a:gd name="connsiteY40" fmla="*/ 4227616 h 5533902"/>
              <a:gd name="connsiteX41" fmla="*/ 1828800 w 1998677"/>
              <a:gd name="connsiteY41" fmla="*/ 4370120 h 5533902"/>
              <a:gd name="connsiteX42" fmla="*/ 1769423 w 1998677"/>
              <a:gd name="connsiteY42" fmla="*/ 4441372 h 5533902"/>
              <a:gd name="connsiteX43" fmla="*/ 1674421 w 1998677"/>
              <a:gd name="connsiteY43" fmla="*/ 4512624 h 5533902"/>
              <a:gd name="connsiteX44" fmla="*/ 1543792 w 1998677"/>
              <a:gd name="connsiteY44" fmla="*/ 4500749 h 5533902"/>
              <a:gd name="connsiteX45" fmla="*/ 1448790 w 1998677"/>
              <a:gd name="connsiteY45" fmla="*/ 4607626 h 5533902"/>
              <a:gd name="connsiteX46" fmla="*/ 1282535 w 1998677"/>
              <a:gd name="connsiteY46" fmla="*/ 4643252 h 5533902"/>
              <a:gd name="connsiteX47" fmla="*/ 1116281 w 1998677"/>
              <a:gd name="connsiteY47" fmla="*/ 4631377 h 5533902"/>
              <a:gd name="connsiteX48" fmla="*/ 961901 w 1998677"/>
              <a:gd name="connsiteY48" fmla="*/ 4631377 h 5533902"/>
              <a:gd name="connsiteX49" fmla="*/ 795647 w 1998677"/>
              <a:gd name="connsiteY49" fmla="*/ 4619502 h 5533902"/>
              <a:gd name="connsiteX50" fmla="*/ 760021 w 1998677"/>
              <a:gd name="connsiteY50" fmla="*/ 4607626 h 5533902"/>
              <a:gd name="connsiteX51" fmla="*/ 688769 w 1998677"/>
              <a:gd name="connsiteY51" fmla="*/ 4762006 h 5533902"/>
              <a:gd name="connsiteX52" fmla="*/ 629392 w 1998677"/>
              <a:gd name="connsiteY52" fmla="*/ 4868884 h 5533902"/>
              <a:gd name="connsiteX53" fmla="*/ 605642 w 1998677"/>
              <a:gd name="connsiteY53" fmla="*/ 4975762 h 5533902"/>
              <a:gd name="connsiteX54" fmla="*/ 593766 w 1998677"/>
              <a:gd name="connsiteY54" fmla="*/ 5070764 h 5533902"/>
              <a:gd name="connsiteX55" fmla="*/ 451262 w 1998677"/>
              <a:gd name="connsiteY55" fmla="*/ 5153891 h 5533902"/>
              <a:gd name="connsiteX56" fmla="*/ 356260 w 1998677"/>
              <a:gd name="connsiteY56" fmla="*/ 5237019 h 5533902"/>
              <a:gd name="connsiteX57" fmla="*/ 249382 w 1998677"/>
              <a:gd name="connsiteY57" fmla="*/ 5308271 h 5533902"/>
              <a:gd name="connsiteX58" fmla="*/ 154379 w 1998677"/>
              <a:gd name="connsiteY58" fmla="*/ 5308271 h 5533902"/>
              <a:gd name="connsiteX59" fmla="*/ 83127 w 1998677"/>
              <a:gd name="connsiteY59" fmla="*/ 5343897 h 5533902"/>
              <a:gd name="connsiteX60" fmla="*/ 35626 w 1998677"/>
              <a:gd name="connsiteY60" fmla="*/ 5367647 h 5533902"/>
              <a:gd name="connsiteX61" fmla="*/ 0 w 1998677"/>
              <a:gd name="connsiteY61" fmla="*/ 5533902 h 5533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1998677" h="5533902">
                <a:moveTo>
                  <a:pt x="795647" y="0"/>
                </a:moveTo>
                <a:cubicBezTo>
                  <a:pt x="791688" y="56408"/>
                  <a:pt x="787730" y="112816"/>
                  <a:pt x="760021" y="154380"/>
                </a:cubicBezTo>
                <a:cubicBezTo>
                  <a:pt x="732312" y="195944"/>
                  <a:pt x="666997" y="215735"/>
                  <a:pt x="629392" y="249382"/>
                </a:cubicBezTo>
                <a:cubicBezTo>
                  <a:pt x="591787" y="283029"/>
                  <a:pt x="558141" y="330530"/>
                  <a:pt x="534390" y="356260"/>
                </a:cubicBezTo>
                <a:cubicBezTo>
                  <a:pt x="510639" y="381990"/>
                  <a:pt x="514597" y="387928"/>
                  <a:pt x="486888" y="403762"/>
                </a:cubicBezTo>
                <a:cubicBezTo>
                  <a:pt x="459179" y="419596"/>
                  <a:pt x="395844" y="423554"/>
                  <a:pt x="368135" y="451263"/>
                </a:cubicBezTo>
                <a:cubicBezTo>
                  <a:pt x="340426" y="478972"/>
                  <a:pt x="318655" y="538349"/>
                  <a:pt x="320634" y="570016"/>
                </a:cubicBezTo>
                <a:cubicBezTo>
                  <a:pt x="322613" y="601684"/>
                  <a:pt x="380010" y="641268"/>
                  <a:pt x="380010" y="641268"/>
                </a:cubicBezTo>
                <a:cubicBezTo>
                  <a:pt x="399802" y="665019"/>
                  <a:pt x="439387" y="684811"/>
                  <a:pt x="439387" y="712520"/>
                </a:cubicBezTo>
                <a:cubicBezTo>
                  <a:pt x="439387" y="740229"/>
                  <a:pt x="393864" y="781793"/>
                  <a:pt x="380010" y="807523"/>
                </a:cubicBezTo>
                <a:cubicBezTo>
                  <a:pt x="366155" y="833253"/>
                  <a:pt x="360218" y="845128"/>
                  <a:pt x="356260" y="866899"/>
                </a:cubicBezTo>
                <a:cubicBezTo>
                  <a:pt x="352302" y="888670"/>
                  <a:pt x="356260" y="938151"/>
                  <a:pt x="356260" y="938151"/>
                </a:cubicBezTo>
                <a:cubicBezTo>
                  <a:pt x="356260" y="957943"/>
                  <a:pt x="362198" y="957943"/>
                  <a:pt x="356260" y="985652"/>
                </a:cubicBezTo>
                <a:cubicBezTo>
                  <a:pt x="350322" y="1013361"/>
                  <a:pt x="328551" y="1098468"/>
                  <a:pt x="320634" y="1104406"/>
                </a:cubicBezTo>
                <a:cubicBezTo>
                  <a:pt x="312717" y="1110344"/>
                  <a:pt x="308759" y="1019299"/>
                  <a:pt x="308759" y="1021278"/>
                </a:cubicBezTo>
                <a:cubicBezTo>
                  <a:pt x="308759" y="1023257"/>
                  <a:pt x="330530" y="1074717"/>
                  <a:pt x="320634" y="1116281"/>
                </a:cubicBezTo>
                <a:cubicBezTo>
                  <a:pt x="310738" y="1157845"/>
                  <a:pt x="261257" y="1227117"/>
                  <a:pt x="249382" y="1270660"/>
                </a:cubicBezTo>
                <a:cubicBezTo>
                  <a:pt x="237507" y="1314203"/>
                  <a:pt x="243444" y="1341912"/>
                  <a:pt x="249382" y="1377538"/>
                </a:cubicBezTo>
                <a:cubicBezTo>
                  <a:pt x="255320" y="1413164"/>
                  <a:pt x="271153" y="1452748"/>
                  <a:pt x="285008" y="1484416"/>
                </a:cubicBezTo>
                <a:cubicBezTo>
                  <a:pt x="298863" y="1516084"/>
                  <a:pt x="302821" y="1543792"/>
                  <a:pt x="332509" y="1567543"/>
                </a:cubicBezTo>
                <a:cubicBezTo>
                  <a:pt x="362197" y="1591294"/>
                  <a:pt x="409699" y="1601190"/>
                  <a:pt x="463138" y="1626920"/>
                </a:cubicBezTo>
                <a:cubicBezTo>
                  <a:pt x="516577" y="1652650"/>
                  <a:pt x="623455" y="1694214"/>
                  <a:pt x="653143" y="1721923"/>
                </a:cubicBezTo>
                <a:cubicBezTo>
                  <a:pt x="682831" y="1749632"/>
                  <a:pt x="639289" y="1767445"/>
                  <a:pt x="641268" y="1793175"/>
                </a:cubicBezTo>
                <a:cubicBezTo>
                  <a:pt x="643247" y="1818905"/>
                  <a:pt x="625434" y="1814946"/>
                  <a:pt x="665018" y="1876302"/>
                </a:cubicBezTo>
                <a:cubicBezTo>
                  <a:pt x="704602" y="1937658"/>
                  <a:pt x="835231" y="2107871"/>
                  <a:pt x="878774" y="2161310"/>
                </a:cubicBezTo>
                <a:cubicBezTo>
                  <a:pt x="922317" y="2214749"/>
                  <a:pt x="926275" y="2196936"/>
                  <a:pt x="926275" y="2196936"/>
                </a:cubicBezTo>
                <a:cubicBezTo>
                  <a:pt x="965859" y="2226624"/>
                  <a:pt x="1076697" y="2315689"/>
                  <a:pt x="1116281" y="2339439"/>
                </a:cubicBezTo>
                <a:cubicBezTo>
                  <a:pt x="1155866" y="2363190"/>
                  <a:pt x="1142011" y="2325584"/>
                  <a:pt x="1163782" y="2339439"/>
                </a:cubicBezTo>
                <a:cubicBezTo>
                  <a:pt x="1185553" y="2353294"/>
                  <a:pt x="1219200" y="2406733"/>
                  <a:pt x="1246909" y="2422567"/>
                </a:cubicBezTo>
                <a:cubicBezTo>
                  <a:pt x="1274618" y="2438401"/>
                  <a:pt x="1306285" y="2434442"/>
                  <a:pt x="1330036" y="2434442"/>
                </a:cubicBezTo>
                <a:cubicBezTo>
                  <a:pt x="1353787" y="2434442"/>
                  <a:pt x="1333995" y="2353294"/>
                  <a:pt x="1389413" y="2422567"/>
                </a:cubicBezTo>
                <a:cubicBezTo>
                  <a:pt x="1444831" y="2491840"/>
                  <a:pt x="1591294" y="2737263"/>
                  <a:pt x="1662546" y="2850078"/>
                </a:cubicBezTo>
                <a:cubicBezTo>
                  <a:pt x="1733798" y="2962893"/>
                  <a:pt x="1791195" y="3046021"/>
                  <a:pt x="1816925" y="3099460"/>
                </a:cubicBezTo>
                <a:cubicBezTo>
                  <a:pt x="1842655" y="3152899"/>
                  <a:pt x="1810987" y="3119252"/>
                  <a:pt x="1816925" y="3170712"/>
                </a:cubicBezTo>
                <a:cubicBezTo>
                  <a:pt x="1822863" y="3222172"/>
                  <a:pt x="1838697" y="3327071"/>
                  <a:pt x="1852551" y="3408219"/>
                </a:cubicBezTo>
                <a:cubicBezTo>
                  <a:pt x="1866406" y="3489367"/>
                  <a:pt x="1876301" y="3590307"/>
                  <a:pt x="1900052" y="3657600"/>
                </a:cubicBezTo>
                <a:cubicBezTo>
                  <a:pt x="1923803" y="3724894"/>
                  <a:pt x="1983180" y="3776354"/>
                  <a:pt x="1995055" y="3811980"/>
                </a:cubicBezTo>
                <a:cubicBezTo>
                  <a:pt x="2006930" y="3847606"/>
                  <a:pt x="1987138" y="3843647"/>
                  <a:pt x="1971304" y="3871356"/>
                </a:cubicBezTo>
                <a:cubicBezTo>
                  <a:pt x="1955470" y="3899065"/>
                  <a:pt x="1909948" y="3938650"/>
                  <a:pt x="1900052" y="3978234"/>
                </a:cubicBezTo>
                <a:cubicBezTo>
                  <a:pt x="1890156" y="4017818"/>
                  <a:pt x="1911927" y="4067299"/>
                  <a:pt x="1911927" y="4108863"/>
                </a:cubicBezTo>
                <a:cubicBezTo>
                  <a:pt x="1911927" y="4150427"/>
                  <a:pt x="1913906" y="4184073"/>
                  <a:pt x="1900052" y="4227616"/>
                </a:cubicBezTo>
                <a:cubicBezTo>
                  <a:pt x="1886198" y="4271159"/>
                  <a:pt x="1850572" y="4334494"/>
                  <a:pt x="1828800" y="4370120"/>
                </a:cubicBezTo>
                <a:cubicBezTo>
                  <a:pt x="1807029" y="4405746"/>
                  <a:pt x="1795153" y="4417621"/>
                  <a:pt x="1769423" y="4441372"/>
                </a:cubicBezTo>
                <a:cubicBezTo>
                  <a:pt x="1743693" y="4465123"/>
                  <a:pt x="1712026" y="4502728"/>
                  <a:pt x="1674421" y="4512624"/>
                </a:cubicBezTo>
                <a:cubicBezTo>
                  <a:pt x="1636816" y="4522520"/>
                  <a:pt x="1581397" y="4484915"/>
                  <a:pt x="1543792" y="4500749"/>
                </a:cubicBezTo>
                <a:cubicBezTo>
                  <a:pt x="1506187" y="4516583"/>
                  <a:pt x="1492333" y="4583876"/>
                  <a:pt x="1448790" y="4607626"/>
                </a:cubicBezTo>
                <a:cubicBezTo>
                  <a:pt x="1405247" y="4631376"/>
                  <a:pt x="1337953" y="4639294"/>
                  <a:pt x="1282535" y="4643252"/>
                </a:cubicBezTo>
                <a:cubicBezTo>
                  <a:pt x="1227117" y="4647211"/>
                  <a:pt x="1169720" y="4633356"/>
                  <a:pt x="1116281" y="4631377"/>
                </a:cubicBezTo>
                <a:cubicBezTo>
                  <a:pt x="1062842" y="4629398"/>
                  <a:pt x="1015340" y="4633356"/>
                  <a:pt x="961901" y="4631377"/>
                </a:cubicBezTo>
                <a:cubicBezTo>
                  <a:pt x="908462" y="4629398"/>
                  <a:pt x="829294" y="4623460"/>
                  <a:pt x="795647" y="4619502"/>
                </a:cubicBezTo>
                <a:cubicBezTo>
                  <a:pt x="762000" y="4615544"/>
                  <a:pt x="777834" y="4583876"/>
                  <a:pt x="760021" y="4607626"/>
                </a:cubicBezTo>
                <a:cubicBezTo>
                  <a:pt x="742208" y="4631376"/>
                  <a:pt x="710540" y="4718463"/>
                  <a:pt x="688769" y="4762006"/>
                </a:cubicBezTo>
                <a:cubicBezTo>
                  <a:pt x="666998" y="4805549"/>
                  <a:pt x="643246" y="4833258"/>
                  <a:pt x="629392" y="4868884"/>
                </a:cubicBezTo>
                <a:cubicBezTo>
                  <a:pt x="615538" y="4904510"/>
                  <a:pt x="611580" y="4942115"/>
                  <a:pt x="605642" y="4975762"/>
                </a:cubicBezTo>
                <a:cubicBezTo>
                  <a:pt x="599704" y="5009409"/>
                  <a:pt x="619496" y="5041076"/>
                  <a:pt x="593766" y="5070764"/>
                </a:cubicBezTo>
                <a:cubicBezTo>
                  <a:pt x="568036" y="5100452"/>
                  <a:pt x="490846" y="5126182"/>
                  <a:pt x="451262" y="5153891"/>
                </a:cubicBezTo>
                <a:cubicBezTo>
                  <a:pt x="411678" y="5181600"/>
                  <a:pt x="389907" y="5211289"/>
                  <a:pt x="356260" y="5237019"/>
                </a:cubicBezTo>
                <a:cubicBezTo>
                  <a:pt x="322613" y="5262749"/>
                  <a:pt x="283029" y="5296396"/>
                  <a:pt x="249382" y="5308271"/>
                </a:cubicBezTo>
                <a:cubicBezTo>
                  <a:pt x="215735" y="5320146"/>
                  <a:pt x="182088" y="5302333"/>
                  <a:pt x="154379" y="5308271"/>
                </a:cubicBezTo>
                <a:cubicBezTo>
                  <a:pt x="126670" y="5314209"/>
                  <a:pt x="83127" y="5343897"/>
                  <a:pt x="83127" y="5343897"/>
                </a:cubicBezTo>
                <a:cubicBezTo>
                  <a:pt x="63335" y="5353793"/>
                  <a:pt x="49481" y="5335979"/>
                  <a:pt x="35626" y="5367647"/>
                </a:cubicBezTo>
                <a:cubicBezTo>
                  <a:pt x="21771" y="5399315"/>
                  <a:pt x="10885" y="5466608"/>
                  <a:pt x="0" y="5533902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3156884" y="1163782"/>
            <a:ext cx="1391553" cy="4144488"/>
          </a:xfrm>
          <a:custGeom>
            <a:avLst/>
            <a:gdLst>
              <a:gd name="connsiteX0" fmla="*/ 203833 w 1391553"/>
              <a:gd name="connsiteY0" fmla="*/ 0 h 4144488"/>
              <a:gd name="connsiteX1" fmla="*/ 156332 w 1391553"/>
              <a:gd name="connsiteY1" fmla="*/ 237506 h 4144488"/>
              <a:gd name="connsiteX2" fmla="*/ 96955 w 1391553"/>
              <a:gd name="connsiteY2" fmla="*/ 332509 h 4144488"/>
              <a:gd name="connsiteX3" fmla="*/ 85080 w 1391553"/>
              <a:gd name="connsiteY3" fmla="*/ 498763 h 4144488"/>
              <a:gd name="connsiteX4" fmla="*/ 85080 w 1391553"/>
              <a:gd name="connsiteY4" fmla="*/ 593766 h 4144488"/>
              <a:gd name="connsiteX5" fmla="*/ 85080 w 1391553"/>
              <a:gd name="connsiteY5" fmla="*/ 665018 h 4144488"/>
              <a:gd name="connsiteX6" fmla="*/ 85080 w 1391553"/>
              <a:gd name="connsiteY6" fmla="*/ 724395 h 4144488"/>
              <a:gd name="connsiteX7" fmla="*/ 25703 w 1391553"/>
              <a:gd name="connsiteY7" fmla="*/ 843148 h 4144488"/>
              <a:gd name="connsiteX8" fmla="*/ 1952 w 1391553"/>
              <a:gd name="connsiteY8" fmla="*/ 914400 h 4144488"/>
              <a:gd name="connsiteX9" fmla="*/ 73204 w 1391553"/>
              <a:gd name="connsiteY9" fmla="*/ 985652 h 4144488"/>
              <a:gd name="connsiteX10" fmla="*/ 108830 w 1391553"/>
              <a:gd name="connsiteY10" fmla="*/ 1056904 h 4144488"/>
              <a:gd name="connsiteX11" fmla="*/ 144456 w 1391553"/>
              <a:gd name="connsiteY11" fmla="*/ 1175657 h 4144488"/>
              <a:gd name="connsiteX12" fmla="*/ 251334 w 1391553"/>
              <a:gd name="connsiteY12" fmla="*/ 1294410 h 4144488"/>
              <a:gd name="connsiteX13" fmla="*/ 393838 w 1391553"/>
              <a:gd name="connsiteY13" fmla="*/ 1401288 h 4144488"/>
              <a:gd name="connsiteX14" fmla="*/ 524467 w 1391553"/>
              <a:gd name="connsiteY14" fmla="*/ 1425039 h 4144488"/>
              <a:gd name="connsiteX15" fmla="*/ 524467 w 1391553"/>
              <a:gd name="connsiteY15" fmla="*/ 1603169 h 4144488"/>
              <a:gd name="connsiteX16" fmla="*/ 631345 w 1391553"/>
              <a:gd name="connsiteY16" fmla="*/ 1615044 h 4144488"/>
              <a:gd name="connsiteX17" fmla="*/ 655095 w 1391553"/>
              <a:gd name="connsiteY17" fmla="*/ 1828800 h 4144488"/>
              <a:gd name="connsiteX18" fmla="*/ 797599 w 1391553"/>
              <a:gd name="connsiteY18" fmla="*/ 1840675 h 4144488"/>
              <a:gd name="connsiteX19" fmla="*/ 856976 w 1391553"/>
              <a:gd name="connsiteY19" fmla="*/ 1947553 h 4144488"/>
              <a:gd name="connsiteX20" fmla="*/ 1011355 w 1391553"/>
              <a:gd name="connsiteY20" fmla="*/ 2042556 h 4144488"/>
              <a:gd name="connsiteX21" fmla="*/ 1070732 w 1391553"/>
              <a:gd name="connsiteY21" fmla="*/ 2113808 h 4144488"/>
              <a:gd name="connsiteX22" fmla="*/ 1213235 w 1391553"/>
              <a:gd name="connsiteY22" fmla="*/ 2185060 h 4144488"/>
              <a:gd name="connsiteX23" fmla="*/ 1213235 w 1391553"/>
              <a:gd name="connsiteY23" fmla="*/ 2363189 h 4144488"/>
              <a:gd name="connsiteX24" fmla="*/ 1177610 w 1391553"/>
              <a:gd name="connsiteY24" fmla="*/ 2446317 h 4144488"/>
              <a:gd name="connsiteX25" fmla="*/ 1153859 w 1391553"/>
              <a:gd name="connsiteY25" fmla="*/ 2576945 h 4144488"/>
              <a:gd name="connsiteX26" fmla="*/ 1296363 w 1391553"/>
              <a:gd name="connsiteY26" fmla="*/ 2755075 h 4144488"/>
              <a:gd name="connsiteX27" fmla="*/ 1296363 w 1391553"/>
              <a:gd name="connsiteY27" fmla="*/ 2956956 h 4144488"/>
              <a:gd name="connsiteX28" fmla="*/ 1320113 w 1391553"/>
              <a:gd name="connsiteY28" fmla="*/ 3206337 h 4144488"/>
              <a:gd name="connsiteX29" fmla="*/ 1391365 w 1391553"/>
              <a:gd name="connsiteY29" fmla="*/ 3396343 h 4144488"/>
              <a:gd name="connsiteX30" fmla="*/ 1296363 w 1391553"/>
              <a:gd name="connsiteY30" fmla="*/ 3467595 h 4144488"/>
              <a:gd name="connsiteX31" fmla="*/ 1130108 w 1391553"/>
              <a:gd name="connsiteY31" fmla="*/ 3574473 h 4144488"/>
              <a:gd name="connsiteX32" fmla="*/ 1094482 w 1391553"/>
              <a:gd name="connsiteY32" fmla="*/ 3586348 h 4144488"/>
              <a:gd name="connsiteX33" fmla="*/ 1130108 w 1391553"/>
              <a:gd name="connsiteY33" fmla="*/ 3752602 h 4144488"/>
              <a:gd name="connsiteX34" fmla="*/ 1058856 w 1391553"/>
              <a:gd name="connsiteY34" fmla="*/ 3752602 h 4144488"/>
              <a:gd name="connsiteX35" fmla="*/ 951978 w 1391553"/>
              <a:gd name="connsiteY35" fmla="*/ 3811979 h 4144488"/>
              <a:gd name="connsiteX36" fmla="*/ 809474 w 1391553"/>
              <a:gd name="connsiteY36" fmla="*/ 3930732 h 4144488"/>
              <a:gd name="connsiteX37" fmla="*/ 750098 w 1391553"/>
              <a:gd name="connsiteY37" fmla="*/ 4013860 h 4144488"/>
              <a:gd name="connsiteX38" fmla="*/ 678846 w 1391553"/>
              <a:gd name="connsiteY38" fmla="*/ 4144488 h 4144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391553" h="4144488">
                <a:moveTo>
                  <a:pt x="203833" y="0"/>
                </a:moveTo>
                <a:cubicBezTo>
                  <a:pt x="188989" y="91044"/>
                  <a:pt x="174145" y="182088"/>
                  <a:pt x="156332" y="237506"/>
                </a:cubicBezTo>
                <a:cubicBezTo>
                  <a:pt x="138519" y="292924"/>
                  <a:pt x="108830" y="288966"/>
                  <a:pt x="96955" y="332509"/>
                </a:cubicBezTo>
                <a:cubicBezTo>
                  <a:pt x="85080" y="376052"/>
                  <a:pt x="87059" y="455220"/>
                  <a:pt x="85080" y="498763"/>
                </a:cubicBezTo>
                <a:cubicBezTo>
                  <a:pt x="83101" y="542306"/>
                  <a:pt x="85080" y="593766"/>
                  <a:pt x="85080" y="593766"/>
                </a:cubicBezTo>
                <a:lnTo>
                  <a:pt x="85080" y="665018"/>
                </a:lnTo>
                <a:cubicBezTo>
                  <a:pt x="85080" y="686789"/>
                  <a:pt x="94976" y="694707"/>
                  <a:pt x="85080" y="724395"/>
                </a:cubicBezTo>
                <a:cubicBezTo>
                  <a:pt x="75184" y="754083"/>
                  <a:pt x="39558" y="811481"/>
                  <a:pt x="25703" y="843148"/>
                </a:cubicBezTo>
                <a:cubicBezTo>
                  <a:pt x="11848" y="874816"/>
                  <a:pt x="-5965" y="890649"/>
                  <a:pt x="1952" y="914400"/>
                </a:cubicBezTo>
                <a:cubicBezTo>
                  <a:pt x="9869" y="938151"/>
                  <a:pt x="55391" y="961902"/>
                  <a:pt x="73204" y="985652"/>
                </a:cubicBezTo>
                <a:cubicBezTo>
                  <a:pt x="91017" y="1009402"/>
                  <a:pt x="96955" y="1025236"/>
                  <a:pt x="108830" y="1056904"/>
                </a:cubicBezTo>
                <a:cubicBezTo>
                  <a:pt x="120705" y="1088572"/>
                  <a:pt x="120705" y="1136073"/>
                  <a:pt x="144456" y="1175657"/>
                </a:cubicBezTo>
                <a:cubicBezTo>
                  <a:pt x="168207" y="1215241"/>
                  <a:pt x="209770" y="1256805"/>
                  <a:pt x="251334" y="1294410"/>
                </a:cubicBezTo>
                <a:cubicBezTo>
                  <a:pt x="292898" y="1332015"/>
                  <a:pt x="348316" y="1379517"/>
                  <a:pt x="393838" y="1401288"/>
                </a:cubicBezTo>
                <a:cubicBezTo>
                  <a:pt x="439360" y="1423059"/>
                  <a:pt x="502696" y="1391392"/>
                  <a:pt x="524467" y="1425039"/>
                </a:cubicBezTo>
                <a:cubicBezTo>
                  <a:pt x="546238" y="1458686"/>
                  <a:pt x="506654" y="1571502"/>
                  <a:pt x="524467" y="1603169"/>
                </a:cubicBezTo>
                <a:cubicBezTo>
                  <a:pt x="542280" y="1634836"/>
                  <a:pt x="609574" y="1577439"/>
                  <a:pt x="631345" y="1615044"/>
                </a:cubicBezTo>
                <a:cubicBezTo>
                  <a:pt x="653116" y="1652649"/>
                  <a:pt x="627386" y="1791195"/>
                  <a:pt x="655095" y="1828800"/>
                </a:cubicBezTo>
                <a:cubicBezTo>
                  <a:pt x="682804" y="1866405"/>
                  <a:pt x="763952" y="1820883"/>
                  <a:pt x="797599" y="1840675"/>
                </a:cubicBezTo>
                <a:cubicBezTo>
                  <a:pt x="831246" y="1860467"/>
                  <a:pt x="821350" y="1913906"/>
                  <a:pt x="856976" y="1947553"/>
                </a:cubicBezTo>
                <a:cubicBezTo>
                  <a:pt x="892602" y="1981200"/>
                  <a:pt x="975729" y="2014847"/>
                  <a:pt x="1011355" y="2042556"/>
                </a:cubicBezTo>
                <a:cubicBezTo>
                  <a:pt x="1046981" y="2070265"/>
                  <a:pt x="1037085" y="2090057"/>
                  <a:pt x="1070732" y="2113808"/>
                </a:cubicBezTo>
                <a:cubicBezTo>
                  <a:pt x="1104379" y="2137559"/>
                  <a:pt x="1189485" y="2143497"/>
                  <a:pt x="1213235" y="2185060"/>
                </a:cubicBezTo>
                <a:cubicBezTo>
                  <a:pt x="1236985" y="2226623"/>
                  <a:pt x="1219172" y="2319646"/>
                  <a:pt x="1213235" y="2363189"/>
                </a:cubicBezTo>
                <a:cubicBezTo>
                  <a:pt x="1207298" y="2406732"/>
                  <a:pt x="1187506" y="2410691"/>
                  <a:pt x="1177610" y="2446317"/>
                </a:cubicBezTo>
                <a:cubicBezTo>
                  <a:pt x="1167714" y="2481943"/>
                  <a:pt x="1134067" y="2525485"/>
                  <a:pt x="1153859" y="2576945"/>
                </a:cubicBezTo>
                <a:cubicBezTo>
                  <a:pt x="1173651" y="2628405"/>
                  <a:pt x="1272612" y="2691740"/>
                  <a:pt x="1296363" y="2755075"/>
                </a:cubicBezTo>
                <a:cubicBezTo>
                  <a:pt x="1320114" y="2818410"/>
                  <a:pt x="1292405" y="2881746"/>
                  <a:pt x="1296363" y="2956956"/>
                </a:cubicBezTo>
                <a:cubicBezTo>
                  <a:pt x="1300321" y="3032166"/>
                  <a:pt x="1304279" y="3133106"/>
                  <a:pt x="1320113" y="3206337"/>
                </a:cubicBezTo>
                <a:cubicBezTo>
                  <a:pt x="1335947" y="3279568"/>
                  <a:pt x="1395323" y="3352800"/>
                  <a:pt x="1391365" y="3396343"/>
                </a:cubicBezTo>
                <a:cubicBezTo>
                  <a:pt x="1387407" y="3439886"/>
                  <a:pt x="1339906" y="3437907"/>
                  <a:pt x="1296363" y="3467595"/>
                </a:cubicBezTo>
                <a:cubicBezTo>
                  <a:pt x="1252820" y="3497283"/>
                  <a:pt x="1163755" y="3554681"/>
                  <a:pt x="1130108" y="3574473"/>
                </a:cubicBezTo>
                <a:cubicBezTo>
                  <a:pt x="1096461" y="3594265"/>
                  <a:pt x="1094482" y="3556660"/>
                  <a:pt x="1094482" y="3586348"/>
                </a:cubicBezTo>
                <a:cubicBezTo>
                  <a:pt x="1094482" y="3616036"/>
                  <a:pt x="1136046" y="3724893"/>
                  <a:pt x="1130108" y="3752602"/>
                </a:cubicBezTo>
                <a:cubicBezTo>
                  <a:pt x="1124170" y="3780311"/>
                  <a:pt x="1088544" y="3742706"/>
                  <a:pt x="1058856" y="3752602"/>
                </a:cubicBezTo>
                <a:cubicBezTo>
                  <a:pt x="1029168" y="3762498"/>
                  <a:pt x="993542" y="3782291"/>
                  <a:pt x="951978" y="3811979"/>
                </a:cubicBezTo>
                <a:cubicBezTo>
                  <a:pt x="910414" y="3841667"/>
                  <a:pt x="843121" y="3897085"/>
                  <a:pt x="809474" y="3930732"/>
                </a:cubicBezTo>
                <a:cubicBezTo>
                  <a:pt x="775827" y="3964379"/>
                  <a:pt x="771869" y="3978234"/>
                  <a:pt x="750098" y="4013860"/>
                </a:cubicBezTo>
                <a:cubicBezTo>
                  <a:pt x="728327" y="4049486"/>
                  <a:pt x="703586" y="4096987"/>
                  <a:pt x="678846" y="4144488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3732147" y="766907"/>
            <a:ext cx="685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1A</a:t>
            </a: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4075047" y="2622081"/>
            <a:ext cx="685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1A</a:t>
            </a:r>
          </a:p>
        </p:txBody>
      </p:sp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5061337" y="3977916"/>
            <a:ext cx="685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1A</a:t>
            </a:r>
          </a:p>
        </p:txBody>
      </p:sp>
      <p:sp>
        <p:nvSpPr>
          <p:cNvPr id="25" name="Text Box 9"/>
          <p:cNvSpPr txBox="1">
            <a:spLocks noChangeArrowheads="1"/>
          </p:cNvSpPr>
          <p:nvPr/>
        </p:nvSpPr>
        <p:spPr bwMode="auto">
          <a:xfrm>
            <a:off x="3663672" y="5662854"/>
            <a:ext cx="6858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1A</a:t>
            </a:r>
          </a:p>
        </p:txBody>
      </p:sp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3723222" y="4263356"/>
            <a:ext cx="90639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HCM</a:t>
            </a:r>
          </a:p>
        </p:txBody>
      </p:sp>
      <p:sp>
        <p:nvSpPr>
          <p:cNvPr id="27" name="Text Box 9"/>
          <p:cNvSpPr txBox="1">
            <a:spLocks noChangeArrowheads="1"/>
          </p:cNvSpPr>
          <p:nvPr/>
        </p:nvSpPr>
        <p:spPr bwMode="auto">
          <a:xfrm>
            <a:off x="2956247" y="2649624"/>
            <a:ext cx="90639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HCM</a:t>
            </a:r>
          </a:p>
        </p:txBody>
      </p:sp>
      <p:sp>
        <p:nvSpPr>
          <p:cNvPr id="28" name="Text Box 9"/>
          <p:cNvSpPr txBox="1">
            <a:spLocks noChangeArrowheads="1"/>
          </p:cNvSpPr>
          <p:nvPr/>
        </p:nvSpPr>
        <p:spPr bwMode="auto">
          <a:xfrm>
            <a:off x="2481951" y="1405224"/>
            <a:ext cx="90639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HCM</a:t>
            </a:r>
          </a:p>
        </p:txBody>
      </p:sp>
    </p:spTree>
    <p:extLst>
      <p:ext uri="{BB962C8B-B14F-4D97-AF65-F5344CB8AC3E}">
        <p14:creationId xmlns:p14="http://schemas.microsoft.com/office/powerpoint/2010/main" val="3158395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18" grpId="0"/>
      <p:bldP spid="19" grpId="0"/>
      <p:bldP spid="20" grpId="0"/>
      <p:bldP spid="25" grpId="0"/>
      <p:bldP spid="26" grpId="0"/>
      <p:bldP spid="27" grpId="0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" t="170" r="-583" b="59016"/>
          <a:stretch/>
        </p:blipFill>
        <p:spPr bwMode="auto">
          <a:xfrm>
            <a:off x="196653" y="-25758"/>
            <a:ext cx="11995347" cy="6697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Freeform 3"/>
          <p:cNvSpPr/>
          <p:nvPr/>
        </p:nvSpPr>
        <p:spPr>
          <a:xfrm>
            <a:off x="4374186" y="2601532"/>
            <a:ext cx="1630565" cy="4095482"/>
          </a:xfrm>
          <a:custGeom>
            <a:avLst/>
            <a:gdLst>
              <a:gd name="connsiteX0" fmla="*/ 287966 w 1630565"/>
              <a:gd name="connsiteY0" fmla="*/ 0 h 4095482"/>
              <a:gd name="connsiteX1" fmla="*/ 313724 w 1630565"/>
              <a:gd name="connsiteY1" fmla="*/ 296214 h 4095482"/>
              <a:gd name="connsiteX2" fmla="*/ 403876 w 1630565"/>
              <a:gd name="connsiteY2" fmla="*/ 437882 h 4095482"/>
              <a:gd name="connsiteX3" fmla="*/ 352360 w 1630565"/>
              <a:gd name="connsiteY3" fmla="*/ 618186 h 4095482"/>
              <a:gd name="connsiteX4" fmla="*/ 429634 w 1630565"/>
              <a:gd name="connsiteY4" fmla="*/ 746975 h 4095482"/>
              <a:gd name="connsiteX5" fmla="*/ 352360 w 1630565"/>
              <a:gd name="connsiteY5" fmla="*/ 875764 h 4095482"/>
              <a:gd name="connsiteX6" fmla="*/ 326603 w 1630565"/>
              <a:gd name="connsiteY6" fmla="*/ 953037 h 4095482"/>
              <a:gd name="connsiteX7" fmla="*/ 313724 w 1630565"/>
              <a:gd name="connsiteY7" fmla="*/ 1056068 h 4095482"/>
              <a:gd name="connsiteX8" fmla="*/ 197814 w 1630565"/>
              <a:gd name="connsiteY8" fmla="*/ 1262130 h 4095482"/>
              <a:gd name="connsiteX9" fmla="*/ 210693 w 1630565"/>
              <a:gd name="connsiteY9" fmla="*/ 1571223 h 4095482"/>
              <a:gd name="connsiteX10" fmla="*/ 159177 w 1630565"/>
              <a:gd name="connsiteY10" fmla="*/ 1687133 h 4095482"/>
              <a:gd name="connsiteX11" fmla="*/ 159177 w 1630565"/>
              <a:gd name="connsiteY11" fmla="*/ 1725769 h 4095482"/>
              <a:gd name="connsiteX12" fmla="*/ 56146 w 1630565"/>
              <a:gd name="connsiteY12" fmla="*/ 1893195 h 4095482"/>
              <a:gd name="connsiteX13" fmla="*/ 17510 w 1630565"/>
              <a:gd name="connsiteY13" fmla="*/ 2099257 h 4095482"/>
              <a:gd name="connsiteX14" fmla="*/ 4631 w 1630565"/>
              <a:gd name="connsiteY14" fmla="*/ 2343955 h 4095482"/>
              <a:gd name="connsiteX15" fmla="*/ 94783 w 1630565"/>
              <a:gd name="connsiteY15" fmla="*/ 2446986 h 4095482"/>
              <a:gd name="connsiteX16" fmla="*/ 172056 w 1630565"/>
              <a:gd name="connsiteY16" fmla="*/ 2472744 h 4095482"/>
              <a:gd name="connsiteX17" fmla="*/ 184935 w 1630565"/>
              <a:gd name="connsiteY17" fmla="*/ 2537138 h 4095482"/>
              <a:gd name="connsiteX18" fmla="*/ 249329 w 1630565"/>
              <a:gd name="connsiteY18" fmla="*/ 2653048 h 4095482"/>
              <a:gd name="connsiteX19" fmla="*/ 803121 w 1630565"/>
              <a:gd name="connsiteY19" fmla="*/ 3013657 h 4095482"/>
              <a:gd name="connsiteX20" fmla="*/ 957668 w 1630565"/>
              <a:gd name="connsiteY20" fmla="*/ 3065172 h 4095482"/>
              <a:gd name="connsiteX21" fmla="*/ 970546 w 1630565"/>
              <a:gd name="connsiteY21" fmla="*/ 3116688 h 4095482"/>
              <a:gd name="connsiteX22" fmla="*/ 970546 w 1630565"/>
              <a:gd name="connsiteY22" fmla="*/ 3193961 h 4095482"/>
              <a:gd name="connsiteX23" fmla="*/ 957668 w 1630565"/>
              <a:gd name="connsiteY23" fmla="*/ 3232598 h 4095482"/>
              <a:gd name="connsiteX24" fmla="*/ 957668 w 1630565"/>
              <a:gd name="connsiteY24" fmla="*/ 3296992 h 4095482"/>
              <a:gd name="connsiteX25" fmla="*/ 1060699 w 1630565"/>
              <a:gd name="connsiteY25" fmla="*/ 3464417 h 4095482"/>
              <a:gd name="connsiteX26" fmla="*/ 1086456 w 1630565"/>
              <a:gd name="connsiteY26" fmla="*/ 3567448 h 4095482"/>
              <a:gd name="connsiteX27" fmla="*/ 1292518 w 1630565"/>
              <a:gd name="connsiteY27" fmla="*/ 3773510 h 4095482"/>
              <a:gd name="connsiteX28" fmla="*/ 1459944 w 1630565"/>
              <a:gd name="connsiteY28" fmla="*/ 3915178 h 4095482"/>
              <a:gd name="connsiteX29" fmla="*/ 1537217 w 1630565"/>
              <a:gd name="connsiteY29" fmla="*/ 4005330 h 4095482"/>
              <a:gd name="connsiteX30" fmla="*/ 1627369 w 1630565"/>
              <a:gd name="connsiteY30" fmla="*/ 4031088 h 4095482"/>
              <a:gd name="connsiteX31" fmla="*/ 1601611 w 1630565"/>
              <a:gd name="connsiteY31" fmla="*/ 4095482 h 40954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630565" h="4095482">
                <a:moveTo>
                  <a:pt x="287966" y="0"/>
                </a:moveTo>
                <a:cubicBezTo>
                  <a:pt x="291186" y="111617"/>
                  <a:pt x="294406" y="223234"/>
                  <a:pt x="313724" y="296214"/>
                </a:cubicBezTo>
                <a:cubicBezTo>
                  <a:pt x="333042" y="369194"/>
                  <a:pt x="397437" y="384220"/>
                  <a:pt x="403876" y="437882"/>
                </a:cubicBezTo>
                <a:cubicBezTo>
                  <a:pt x="410315" y="491544"/>
                  <a:pt x="348067" y="566671"/>
                  <a:pt x="352360" y="618186"/>
                </a:cubicBezTo>
                <a:cubicBezTo>
                  <a:pt x="356653" y="669701"/>
                  <a:pt x="429634" y="704045"/>
                  <a:pt x="429634" y="746975"/>
                </a:cubicBezTo>
                <a:cubicBezTo>
                  <a:pt x="429634" y="789905"/>
                  <a:pt x="369532" y="841420"/>
                  <a:pt x="352360" y="875764"/>
                </a:cubicBezTo>
                <a:cubicBezTo>
                  <a:pt x="335188" y="910108"/>
                  <a:pt x="333042" y="922986"/>
                  <a:pt x="326603" y="953037"/>
                </a:cubicBezTo>
                <a:cubicBezTo>
                  <a:pt x="320164" y="983088"/>
                  <a:pt x="335189" y="1004553"/>
                  <a:pt x="313724" y="1056068"/>
                </a:cubicBezTo>
                <a:cubicBezTo>
                  <a:pt x="292259" y="1107583"/>
                  <a:pt x="214986" y="1176271"/>
                  <a:pt x="197814" y="1262130"/>
                </a:cubicBezTo>
                <a:cubicBezTo>
                  <a:pt x="180642" y="1347989"/>
                  <a:pt x="217132" y="1500389"/>
                  <a:pt x="210693" y="1571223"/>
                </a:cubicBezTo>
                <a:cubicBezTo>
                  <a:pt x="204254" y="1642057"/>
                  <a:pt x="167763" y="1661375"/>
                  <a:pt x="159177" y="1687133"/>
                </a:cubicBezTo>
                <a:cubicBezTo>
                  <a:pt x="150591" y="1712891"/>
                  <a:pt x="176349" y="1691425"/>
                  <a:pt x="159177" y="1725769"/>
                </a:cubicBezTo>
                <a:cubicBezTo>
                  <a:pt x="142005" y="1760113"/>
                  <a:pt x="79757" y="1830947"/>
                  <a:pt x="56146" y="1893195"/>
                </a:cubicBezTo>
                <a:cubicBezTo>
                  <a:pt x="32535" y="1955443"/>
                  <a:pt x="26096" y="2024130"/>
                  <a:pt x="17510" y="2099257"/>
                </a:cubicBezTo>
                <a:cubicBezTo>
                  <a:pt x="8924" y="2174384"/>
                  <a:pt x="-8248" y="2286000"/>
                  <a:pt x="4631" y="2343955"/>
                </a:cubicBezTo>
                <a:cubicBezTo>
                  <a:pt x="17510" y="2401910"/>
                  <a:pt x="66879" y="2425521"/>
                  <a:pt x="94783" y="2446986"/>
                </a:cubicBezTo>
                <a:cubicBezTo>
                  <a:pt x="122687" y="2468451"/>
                  <a:pt x="157031" y="2457719"/>
                  <a:pt x="172056" y="2472744"/>
                </a:cubicBezTo>
                <a:cubicBezTo>
                  <a:pt x="187081" y="2487769"/>
                  <a:pt x="172056" y="2507087"/>
                  <a:pt x="184935" y="2537138"/>
                </a:cubicBezTo>
                <a:cubicBezTo>
                  <a:pt x="197814" y="2567189"/>
                  <a:pt x="146298" y="2573628"/>
                  <a:pt x="249329" y="2653048"/>
                </a:cubicBezTo>
                <a:cubicBezTo>
                  <a:pt x="352360" y="2732468"/>
                  <a:pt x="685064" y="2944970"/>
                  <a:pt x="803121" y="3013657"/>
                </a:cubicBezTo>
                <a:cubicBezTo>
                  <a:pt x="921178" y="3082344"/>
                  <a:pt x="929764" y="3048000"/>
                  <a:pt x="957668" y="3065172"/>
                </a:cubicBezTo>
                <a:cubicBezTo>
                  <a:pt x="985572" y="3082344"/>
                  <a:pt x="968400" y="3095223"/>
                  <a:pt x="970546" y="3116688"/>
                </a:cubicBezTo>
                <a:cubicBezTo>
                  <a:pt x="972692" y="3138153"/>
                  <a:pt x="972692" y="3174643"/>
                  <a:pt x="970546" y="3193961"/>
                </a:cubicBezTo>
                <a:cubicBezTo>
                  <a:pt x="968400" y="3213279"/>
                  <a:pt x="959814" y="3215426"/>
                  <a:pt x="957668" y="3232598"/>
                </a:cubicBezTo>
                <a:cubicBezTo>
                  <a:pt x="955522" y="3249770"/>
                  <a:pt x="940496" y="3258355"/>
                  <a:pt x="957668" y="3296992"/>
                </a:cubicBezTo>
                <a:cubicBezTo>
                  <a:pt x="974840" y="3335629"/>
                  <a:pt x="1039234" y="3419341"/>
                  <a:pt x="1060699" y="3464417"/>
                </a:cubicBezTo>
                <a:cubicBezTo>
                  <a:pt x="1082164" y="3509493"/>
                  <a:pt x="1047820" y="3515933"/>
                  <a:pt x="1086456" y="3567448"/>
                </a:cubicBezTo>
                <a:cubicBezTo>
                  <a:pt x="1125092" y="3618963"/>
                  <a:pt x="1230270" y="3715555"/>
                  <a:pt x="1292518" y="3773510"/>
                </a:cubicBezTo>
                <a:cubicBezTo>
                  <a:pt x="1354766" y="3831465"/>
                  <a:pt x="1419161" y="3876541"/>
                  <a:pt x="1459944" y="3915178"/>
                </a:cubicBezTo>
                <a:cubicBezTo>
                  <a:pt x="1500727" y="3953815"/>
                  <a:pt x="1509313" y="3986012"/>
                  <a:pt x="1537217" y="4005330"/>
                </a:cubicBezTo>
                <a:cubicBezTo>
                  <a:pt x="1565121" y="4024648"/>
                  <a:pt x="1616637" y="4016063"/>
                  <a:pt x="1627369" y="4031088"/>
                </a:cubicBezTo>
                <a:cubicBezTo>
                  <a:pt x="1638101" y="4046113"/>
                  <a:pt x="1619856" y="4070797"/>
                  <a:pt x="1601611" y="4095482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4675031" y="1584101"/>
            <a:ext cx="1017431" cy="978795"/>
          </a:xfrm>
          <a:custGeom>
            <a:avLst/>
            <a:gdLst>
              <a:gd name="connsiteX0" fmla="*/ 0 w 1017431"/>
              <a:gd name="connsiteY0" fmla="*/ 978795 h 978795"/>
              <a:gd name="connsiteX1" fmla="*/ 180304 w 1017431"/>
              <a:gd name="connsiteY1" fmla="*/ 888643 h 978795"/>
              <a:gd name="connsiteX2" fmla="*/ 283335 w 1017431"/>
              <a:gd name="connsiteY2" fmla="*/ 824248 h 978795"/>
              <a:gd name="connsiteX3" fmla="*/ 399245 w 1017431"/>
              <a:gd name="connsiteY3" fmla="*/ 708338 h 978795"/>
              <a:gd name="connsiteX4" fmla="*/ 528034 w 1017431"/>
              <a:gd name="connsiteY4" fmla="*/ 656823 h 978795"/>
              <a:gd name="connsiteX5" fmla="*/ 682580 w 1017431"/>
              <a:gd name="connsiteY5" fmla="*/ 450761 h 978795"/>
              <a:gd name="connsiteX6" fmla="*/ 824248 w 1017431"/>
              <a:gd name="connsiteY6" fmla="*/ 283336 h 978795"/>
              <a:gd name="connsiteX7" fmla="*/ 940158 w 1017431"/>
              <a:gd name="connsiteY7" fmla="*/ 167426 h 978795"/>
              <a:gd name="connsiteX8" fmla="*/ 1017431 w 1017431"/>
              <a:gd name="connsiteY8" fmla="*/ 0 h 978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7431" h="978795">
                <a:moveTo>
                  <a:pt x="0" y="978795"/>
                </a:moveTo>
                <a:cubicBezTo>
                  <a:pt x="66541" y="946598"/>
                  <a:pt x="133082" y="914401"/>
                  <a:pt x="180304" y="888643"/>
                </a:cubicBezTo>
                <a:cubicBezTo>
                  <a:pt x="227526" y="862885"/>
                  <a:pt x="246845" y="854299"/>
                  <a:pt x="283335" y="824248"/>
                </a:cubicBezTo>
                <a:cubicBezTo>
                  <a:pt x="319825" y="794197"/>
                  <a:pt x="358462" y="736242"/>
                  <a:pt x="399245" y="708338"/>
                </a:cubicBezTo>
                <a:cubicBezTo>
                  <a:pt x="440028" y="680434"/>
                  <a:pt x="480812" y="699752"/>
                  <a:pt x="528034" y="656823"/>
                </a:cubicBezTo>
                <a:cubicBezTo>
                  <a:pt x="575256" y="613894"/>
                  <a:pt x="633211" y="513009"/>
                  <a:pt x="682580" y="450761"/>
                </a:cubicBezTo>
                <a:cubicBezTo>
                  <a:pt x="731949" y="388513"/>
                  <a:pt x="781318" y="330558"/>
                  <a:pt x="824248" y="283336"/>
                </a:cubicBezTo>
                <a:cubicBezTo>
                  <a:pt x="867178" y="236114"/>
                  <a:pt x="907961" y="214649"/>
                  <a:pt x="940158" y="167426"/>
                </a:cubicBezTo>
                <a:cubicBezTo>
                  <a:pt x="972355" y="120203"/>
                  <a:pt x="1017431" y="0"/>
                  <a:pt x="1017431" y="0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4687910" y="2601532"/>
            <a:ext cx="867502" cy="180305"/>
          </a:xfrm>
          <a:custGeom>
            <a:avLst/>
            <a:gdLst>
              <a:gd name="connsiteX0" fmla="*/ 0 w 867502"/>
              <a:gd name="connsiteY0" fmla="*/ 0 h 180305"/>
              <a:gd name="connsiteX1" fmla="*/ 115910 w 867502"/>
              <a:gd name="connsiteY1" fmla="*/ 77274 h 180305"/>
              <a:gd name="connsiteX2" fmla="*/ 334851 w 867502"/>
              <a:gd name="connsiteY2" fmla="*/ 77274 h 180305"/>
              <a:gd name="connsiteX3" fmla="*/ 425003 w 867502"/>
              <a:gd name="connsiteY3" fmla="*/ 115910 h 180305"/>
              <a:gd name="connsiteX4" fmla="*/ 592428 w 867502"/>
              <a:gd name="connsiteY4" fmla="*/ 51516 h 180305"/>
              <a:gd name="connsiteX5" fmla="*/ 721217 w 867502"/>
              <a:gd name="connsiteY5" fmla="*/ 25758 h 180305"/>
              <a:gd name="connsiteX6" fmla="*/ 850005 w 867502"/>
              <a:gd name="connsiteY6" fmla="*/ 141668 h 180305"/>
              <a:gd name="connsiteX7" fmla="*/ 862884 w 867502"/>
              <a:gd name="connsiteY7" fmla="*/ 180305 h 1803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67502" h="180305">
                <a:moveTo>
                  <a:pt x="0" y="0"/>
                </a:moveTo>
                <a:cubicBezTo>
                  <a:pt x="30051" y="32197"/>
                  <a:pt x="60102" y="64395"/>
                  <a:pt x="115910" y="77274"/>
                </a:cubicBezTo>
                <a:cubicBezTo>
                  <a:pt x="171718" y="90153"/>
                  <a:pt x="283336" y="70835"/>
                  <a:pt x="334851" y="77274"/>
                </a:cubicBezTo>
                <a:cubicBezTo>
                  <a:pt x="386367" y="83713"/>
                  <a:pt x="382074" y="120203"/>
                  <a:pt x="425003" y="115910"/>
                </a:cubicBezTo>
                <a:cubicBezTo>
                  <a:pt x="467932" y="111617"/>
                  <a:pt x="543059" y="66541"/>
                  <a:pt x="592428" y="51516"/>
                </a:cubicBezTo>
                <a:cubicBezTo>
                  <a:pt x="641797" y="36491"/>
                  <a:pt x="678288" y="10733"/>
                  <a:pt x="721217" y="25758"/>
                </a:cubicBezTo>
                <a:cubicBezTo>
                  <a:pt x="764147" y="40783"/>
                  <a:pt x="826394" y="115910"/>
                  <a:pt x="850005" y="141668"/>
                </a:cubicBezTo>
                <a:cubicBezTo>
                  <a:pt x="873616" y="167426"/>
                  <a:pt x="868250" y="173865"/>
                  <a:pt x="862884" y="180305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4481848" y="592428"/>
            <a:ext cx="747387" cy="1996226"/>
          </a:xfrm>
          <a:custGeom>
            <a:avLst/>
            <a:gdLst>
              <a:gd name="connsiteX0" fmla="*/ 167425 w 747387"/>
              <a:gd name="connsiteY0" fmla="*/ 1996226 h 1996226"/>
              <a:gd name="connsiteX1" fmla="*/ 167425 w 747387"/>
              <a:gd name="connsiteY1" fmla="*/ 1764406 h 1996226"/>
              <a:gd name="connsiteX2" fmla="*/ 231820 w 747387"/>
              <a:gd name="connsiteY2" fmla="*/ 1661375 h 1996226"/>
              <a:gd name="connsiteX3" fmla="*/ 167425 w 747387"/>
              <a:gd name="connsiteY3" fmla="*/ 1481071 h 1996226"/>
              <a:gd name="connsiteX4" fmla="*/ 64394 w 747387"/>
              <a:gd name="connsiteY4" fmla="*/ 1378040 h 1996226"/>
              <a:gd name="connsiteX5" fmla="*/ 0 w 747387"/>
              <a:gd name="connsiteY5" fmla="*/ 1197735 h 1996226"/>
              <a:gd name="connsiteX6" fmla="*/ 64394 w 747387"/>
              <a:gd name="connsiteY6" fmla="*/ 1094704 h 1996226"/>
              <a:gd name="connsiteX7" fmla="*/ 128789 w 747387"/>
              <a:gd name="connsiteY7" fmla="*/ 953037 h 1996226"/>
              <a:gd name="connsiteX8" fmla="*/ 218941 w 747387"/>
              <a:gd name="connsiteY8" fmla="*/ 734096 h 1996226"/>
              <a:gd name="connsiteX9" fmla="*/ 244698 w 747387"/>
              <a:gd name="connsiteY9" fmla="*/ 579549 h 1996226"/>
              <a:gd name="connsiteX10" fmla="*/ 437882 w 747387"/>
              <a:gd name="connsiteY10" fmla="*/ 476518 h 1996226"/>
              <a:gd name="connsiteX11" fmla="*/ 553791 w 747387"/>
              <a:gd name="connsiteY11" fmla="*/ 412124 h 1996226"/>
              <a:gd name="connsiteX12" fmla="*/ 579549 w 747387"/>
              <a:gd name="connsiteY12" fmla="*/ 283335 h 1996226"/>
              <a:gd name="connsiteX13" fmla="*/ 721217 w 747387"/>
              <a:gd name="connsiteY13" fmla="*/ 167426 h 1996226"/>
              <a:gd name="connsiteX14" fmla="*/ 746975 w 747387"/>
              <a:gd name="connsiteY14" fmla="*/ 0 h 1996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747387" h="1996226">
                <a:moveTo>
                  <a:pt x="167425" y="1996226"/>
                </a:moveTo>
                <a:cubicBezTo>
                  <a:pt x="162059" y="1908220"/>
                  <a:pt x="156693" y="1820214"/>
                  <a:pt x="167425" y="1764406"/>
                </a:cubicBezTo>
                <a:cubicBezTo>
                  <a:pt x="178157" y="1708598"/>
                  <a:pt x="231820" y="1708597"/>
                  <a:pt x="231820" y="1661375"/>
                </a:cubicBezTo>
                <a:cubicBezTo>
                  <a:pt x="231820" y="1614153"/>
                  <a:pt x="195329" y="1528293"/>
                  <a:pt x="167425" y="1481071"/>
                </a:cubicBezTo>
                <a:cubicBezTo>
                  <a:pt x="139521" y="1433849"/>
                  <a:pt x="92298" y="1425263"/>
                  <a:pt x="64394" y="1378040"/>
                </a:cubicBezTo>
                <a:cubicBezTo>
                  <a:pt x="36490" y="1330817"/>
                  <a:pt x="0" y="1244958"/>
                  <a:pt x="0" y="1197735"/>
                </a:cubicBezTo>
                <a:cubicBezTo>
                  <a:pt x="0" y="1150512"/>
                  <a:pt x="42929" y="1135487"/>
                  <a:pt x="64394" y="1094704"/>
                </a:cubicBezTo>
                <a:cubicBezTo>
                  <a:pt x="85859" y="1053921"/>
                  <a:pt x="103031" y="1013138"/>
                  <a:pt x="128789" y="953037"/>
                </a:cubicBezTo>
                <a:cubicBezTo>
                  <a:pt x="154547" y="892936"/>
                  <a:pt x="199623" y="796344"/>
                  <a:pt x="218941" y="734096"/>
                </a:cubicBezTo>
                <a:cubicBezTo>
                  <a:pt x="238259" y="671848"/>
                  <a:pt x="208208" y="622479"/>
                  <a:pt x="244698" y="579549"/>
                </a:cubicBezTo>
                <a:cubicBezTo>
                  <a:pt x="281188" y="536619"/>
                  <a:pt x="386367" y="504422"/>
                  <a:pt x="437882" y="476518"/>
                </a:cubicBezTo>
                <a:cubicBezTo>
                  <a:pt x="489397" y="448614"/>
                  <a:pt x="530180" y="444321"/>
                  <a:pt x="553791" y="412124"/>
                </a:cubicBezTo>
                <a:cubicBezTo>
                  <a:pt x="577402" y="379927"/>
                  <a:pt x="551645" y="324118"/>
                  <a:pt x="579549" y="283335"/>
                </a:cubicBezTo>
                <a:cubicBezTo>
                  <a:pt x="607453" y="242552"/>
                  <a:pt x="693313" y="214648"/>
                  <a:pt x="721217" y="167426"/>
                </a:cubicBezTo>
                <a:cubicBezTo>
                  <a:pt x="749121" y="120204"/>
                  <a:pt x="748048" y="60102"/>
                  <a:pt x="746975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3953320" y="2582171"/>
            <a:ext cx="1636111" cy="4089085"/>
          </a:xfrm>
          <a:custGeom>
            <a:avLst/>
            <a:gdLst>
              <a:gd name="connsiteX0" fmla="*/ 657317 w 1636111"/>
              <a:gd name="connsiteY0" fmla="*/ 19361 h 4089085"/>
              <a:gd name="connsiteX1" fmla="*/ 451255 w 1636111"/>
              <a:gd name="connsiteY1" fmla="*/ 6483 h 4089085"/>
              <a:gd name="connsiteX2" fmla="*/ 451255 w 1636111"/>
              <a:gd name="connsiteY2" fmla="*/ 109514 h 4089085"/>
              <a:gd name="connsiteX3" fmla="*/ 502770 w 1636111"/>
              <a:gd name="connsiteY3" fmla="*/ 212544 h 4089085"/>
              <a:gd name="connsiteX4" fmla="*/ 477012 w 1636111"/>
              <a:gd name="connsiteY4" fmla="*/ 431485 h 4089085"/>
              <a:gd name="connsiteX5" fmla="*/ 477012 w 1636111"/>
              <a:gd name="connsiteY5" fmla="*/ 547395 h 4089085"/>
              <a:gd name="connsiteX6" fmla="*/ 296708 w 1636111"/>
              <a:gd name="connsiteY6" fmla="*/ 843609 h 4089085"/>
              <a:gd name="connsiteX7" fmla="*/ 245193 w 1636111"/>
              <a:gd name="connsiteY7" fmla="*/ 920883 h 4089085"/>
              <a:gd name="connsiteX8" fmla="*/ 258072 w 1636111"/>
              <a:gd name="connsiteY8" fmla="*/ 1062550 h 4089085"/>
              <a:gd name="connsiteX9" fmla="*/ 245193 w 1636111"/>
              <a:gd name="connsiteY9" fmla="*/ 1191339 h 4089085"/>
              <a:gd name="connsiteX10" fmla="*/ 245193 w 1636111"/>
              <a:gd name="connsiteY10" fmla="*/ 1423159 h 4089085"/>
              <a:gd name="connsiteX11" fmla="*/ 245193 w 1636111"/>
              <a:gd name="connsiteY11" fmla="*/ 1564826 h 4089085"/>
              <a:gd name="connsiteX12" fmla="*/ 309587 w 1636111"/>
              <a:gd name="connsiteY12" fmla="*/ 1642099 h 4089085"/>
              <a:gd name="connsiteX13" fmla="*/ 232314 w 1636111"/>
              <a:gd name="connsiteY13" fmla="*/ 1745130 h 4089085"/>
              <a:gd name="connsiteX14" fmla="*/ 90646 w 1636111"/>
              <a:gd name="connsiteY14" fmla="*/ 1976950 h 4089085"/>
              <a:gd name="connsiteX15" fmla="*/ 494 w 1636111"/>
              <a:gd name="connsiteY15" fmla="*/ 2208770 h 4089085"/>
              <a:gd name="connsiteX16" fmla="*/ 129283 w 1636111"/>
              <a:gd name="connsiteY16" fmla="*/ 2324680 h 4089085"/>
              <a:gd name="connsiteX17" fmla="*/ 270950 w 1636111"/>
              <a:gd name="connsiteY17" fmla="*/ 2504984 h 4089085"/>
              <a:gd name="connsiteX18" fmla="*/ 283829 w 1636111"/>
              <a:gd name="connsiteY18" fmla="*/ 2646652 h 4089085"/>
              <a:gd name="connsiteX19" fmla="*/ 425497 w 1636111"/>
              <a:gd name="connsiteY19" fmla="*/ 2749683 h 4089085"/>
              <a:gd name="connsiteX20" fmla="*/ 554286 w 1636111"/>
              <a:gd name="connsiteY20" fmla="*/ 2994381 h 4089085"/>
              <a:gd name="connsiteX21" fmla="*/ 670195 w 1636111"/>
              <a:gd name="connsiteY21" fmla="*/ 3110291 h 4089085"/>
              <a:gd name="connsiteX22" fmla="*/ 734590 w 1636111"/>
              <a:gd name="connsiteY22" fmla="*/ 3329232 h 4089085"/>
              <a:gd name="connsiteX23" fmla="*/ 902015 w 1636111"/>
              <a:gd name="connsiteY23" fmla="*/ 3406505 h 4089085"/>
              <a:gd name="connsiteX24" fmla="*/ 1043683 w 1636111"/>
              <a:gd name="connsiteY24" fmla="*/ 3445142 h 4089085"/>
              <a:gd name="connsiteX25" fmla="*/ 1211108 w 1636111"/>
              <a:gd name="connsiteY25" fmla="*/ 3432263 h 4089085"/>
              <a:gd name="connsiteX26" fmla="*/ 1236866 w 1636111"/>
              <a:gd name="connsiteY26" fmla="*/ 3548173 h 4089085"/>
              <a:gd name="connsiteX27" fmla="*/ 1223987 w 1636111"/>
              <a:gd name="connsiteY27" fmla="*/ 3664083 h 4089085"/>
              <a:gd name="connsiteX28" fmla="*/ 1391412 w 1636111"/>
              <a:gd name="connsiteY28" fmla="*/ 3844387 h 4089085"/>
              <a:gd name="connsiteX29" fmla="*/ 1481565 w 1636111"/>
              <a:gd name="connsiteY29" fmla="*/ 3998933 h 4089085"/>
              <a:gd name="connsiteX30" fmla="*/ 1636111 w 1636111"/>
              <a:gd name="connsiteY30" fmla="*/ 4089085 h 4089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636111" h="4089085">
                <a:moveTo>
                  <a:pt x="657317" y="19361"/>
                </a:moveTo>
                <a:cubicBezTo>
                  <a:pt x="571458" y="5409"/>
                  <a:pt x="485599" y="-8542"/>
                  <a:pt x="451255" y="6483"/>
                </a:cubicBezTo>
                <a:cubicBezTo>
                  <a:pt x="416911" y="21508"/>
                  <a:pt x="442669" y="75171"/>
                  <a:pt x="451255" y="109514"/>
                </a:cubicBezTo>
                <a:cubicBezTo>
                  <a:pt x="459841" y="143857"/>
                  <a:pt x="498477" y="158882"/>
                  <a:pt x="502770" y="212544"/>
                </a:cubicBezTo>
                <a:cubicBezTo>
                  <a:pt x="507063" y="266206"/>
                  <a:pt x="481305" y="375676"/>
                  <a:pt x="477012" y="431485"/>
                </a:cubicBezTo>
                <a:cubicBezTo>
                  <a:pt x="472719" y="487294"/>
                  <a:pt x="507063" y="478708"/>
                  <a:pt x="477012" y="547395"/>
                </a:cubicBezTo>
                <a:cubicBezTo>
                  <a:pt x="446961" y="616082"/>
                  <a:pt x="335344" y="781361"/>
                  <a:pt x="296708" y="843609"/>
                </a:cubicBezTo>
                <a:cubicBezTo>
                  <a:pt x="258072" y="905857"/>
                  <a:pt x="251632" y="884393"/>
                  <a:pt x="245193" y="920883"/>
                </a:cubicBezTo>
                <a:cubicBezTo>
                  <a:pt x="238754" y="957373"/>
                  <a:pt x="258072" y="1017474"/>
                  <a:pt x="258072" y="1062550"/>
                </a:cubicBezTo>
                <a:cubicBezTo>
                  <a:pt x="258072" y="1107626"/>
                  <a:pt x="247339" y="1131238"/>
                  <a:pt x="245193" y="1191339"/>
                </a:cubicBezTo>
                <a:cubicBezTo>
                  <a:pt x="243047" y="1251440"/>
                  <a:pt x="245193" y="1423159"/>
                  <a:pt x="245193" y="1423159"/>
                </a:cubicBezTo>
                <a:cubicBezTo>
                  <a:pt x="245193" y="1485407"/>
                  <a:pt x="234461" y="1528336"/>
                  <a:pt x="245193" y="1564826"/>
                </a:cubicBezTo>
                <a:cubicBezTo>
                  <a:pt x="255925" y="1601316"/>
                  <a:pt x="311733" y="1612048"/>
                  <a:pt x="309587" y="1642099"/>
                </a:cubicBezTo>
                <a:cubicBezTo>
                  <a:pt x="307440" y="1672150"/>
                  <a:pt x="268804" y="1689322"/>
                  <a:pt x="232314" y="1745130"/>
                </a:cubicBezTo>
                <a:cubicBezTo>
                  <a:pt x="195824" y="1800938"/>
                  <a:pt x="129283" y="1899677"/>
                  <a:pt x="90646" y="1976950"/>
                </a:cubicBezTo>
                <a:cubicBezTo>
                  <a:pt x="52009" y="2054223"/>
                  <a:pt x="-5946" y="2150815"/>
                  <a:pt x="494" y="2208770"/>
                </a:cubicBezTo>
                <a:cubicBezTo>
                  <a:pt x="6933" y="2266725"/>
                  <a:pt x="84207" y="2275311"/>
                  <a:pt x="129283" y="2324680"/>
                </a:cubicBezTo>
                <a:cubicBezTo>
                  <a:pt x="174359" y="2374049"/>
                  <a:pt x="245192" y="2451322"/>
                  <a:pt x="270950" y="2504984"/>
                </a:cubicBezTo>
                <a:cubicBezTo>
                  <a:pt x="296708" y="2558646"/>
                  <a:pt x="258071" y="2605869"/>
                  <a:pt x="283829" y="2646652"/>
                </a:cubicBezTo>
                <a:cubicBezTo>
                  <a:pt x="309587" y="2687435"/>
                  <a:pt x="380421" y="2691728"/>
                  <a:pt x="425497" y="2749683"/>
                </a:cubicBezTo>
                <a:cubicBezTo>
                  <a:pt x="470573" y="2807638"/>
                  <a:pt x="513503" y="2934280"/>
                  <a:pt x="554286" y="2994381"/>
                </a:cubicBezTo>
                <a:cubicBezTo>
                  <a:pt x="595069" y="3054482"/>
                  <a:pt x="640144" y="3054483"/>
                  <a:pt x="670195" y="3110291"/>
                </a:cubicBezTo>
                <a:cubicBezTo>
                  <a:pt x="700246" y="3166099"/>
                  <a:pt x="695953" y="3279863"/>
                  <a:pt x="734590" y="3329232"/>
                </a:cubicBezTo>
                <a:cubicBezTo>
                  <a:pt x="773227" y="3378601"/>
                  <a:pt x="850500" y="3387187"/>
                  <a:pt x="902015" y="3406505"/>
                </a:cubicBezTo>
                <a:cubicBezTo>
                  <a:pt x="953530" y="3425823"/>
                  <a:pt x="992168" y="3440849"/>
                  <a:pt x="1043683" y="3445142"/>
                </a:cubicBezTo>
                <a:cubicBezTo>
                  <a:pt x="1095198" y="3449435"/>
                  <a:pt x="1178911" y="3415091"/>
                  <a:pt x="1211108" y="3432263"/>
                </a:cubicBezTo>
                <a:cubicBezTo>
                  <a:pt x="1243305" y="3449435"/>
                  <a:pt x="1234720" y="3509536"/>
                  <a:pt x="1236866" y="3548173"/>
                </a:cubicBezTo>
                <a:cubicBezTo>
                  <a:pt x="1239013" y="3586810"/>
                  <a:pt x="1198229" y="3614714"/>
                  <a:pt x="1223987" y="3664083"/>
                </a:cubicBezTo>
                <a:cubicBezTo>
                  <a:pt x="1249745" y="3713452"/>
                  <a:pt x="1348482" y="3788579"/>
                  <a:pt x="1391412" y="3844387"/>
                </a:cubicBezTo>
                <a:cubicBezTo>
                  <a:pt x="1434342" y="3900195"/>
                  <a:pt x="1440782" y="3958150"/>
                  <a:pt x="1481565" y="3998933"/>
                </a:cubicBezTo>
                <a:cubicBezTo>
                  <a:pt x="1522348" y="4039716"/>
                  <a:pt x="1579229" y="4064400"/>
                  <a:pt x="1636111" y="4089085"/>
                </a:cubicBezTo>
              </a:path>
            </a:pathLst>
          </a:custGeom>
          <a:noFill/>
          <a:ln w="76200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1828357" y="940158"/>
            <a:ext cx="2782280" cy="2036472"/>
          </a:xfrm>
          <a:custGeom>
            <a:avLst/>
            <a:gdLst>
              <a:gd name="connsiteX0" fmla="*/ 2782280 w 2782280"/>
              <a:gd name="connsiteY0" fmla="*/ 1751527 h 2036472"/>
              <a:gd name="connsiteX1" fmla="*/ 2473187 w 2782280"/>
              <a:gd name="connsiteY1" fmla="*/ 1828800 h 2036472"/>
              <a:gd name="connsiteX2" fmla="*/ 2370156 w 2782280"/>
              <a:gd name="connsiteY2" fmla="*/ 1790163 h 2036472"/>
              <a:gd name="connsiteX3" fmla="*/ 2280004 w 2782280"/>
              <a:gd name="connsiteY3" fmla="*/ 1957588 h 2036472"/>
              <a:gd name="connsiteX4" fmla="*/ 2099699 w 2782280"/>
              <a:gd name="connsiteY4" fmla="*/ 2034862 h 2036472"/>
              <a:gd name="connsiteX5" fmla="*/ 1893637 w 2782280"/>
              <a:gd name="connsiteY5" fmla="*/ 1996225 h 2036472"/>
              <a:gd name="connsiteX6" fmla="*/ 1713333 w 2782280"/>
              <a:gd name="connsiteY6" fmla="*/ 1841679 h 2036472"/>
              <a:gd name="connsiteX7" fmla="*/ 1455756 w 2782280"/>
              <a:gd name="connsiteY7" fmla="*/ 1790163 h 2036472"/>
              <a:gd name="connsiteX8" fmla="*/ 1172420 w 2782280"/>
              <a:gd name="connsiteY8" fmla="*/ 1661374 h 2036472"/>
              <a:gd name="connsiteX9" fmla="*/ 992116 w 2782280"/>
              <a:gd name="connsiteY9" fmla="*/ 1455312 h 2036472"/>
              <a:gd name="connsiteX10" fmla="*/ 605750 w 2782280"/>
              <a:gd name="connsiteY10" fmla="*/ 1300766 h 2036472"/>
              <a:gd name="connsiteX11" fmla="*/ 412567 w 2782280"/>
              <a:gd name="connsiteY11" fmla="*/ 1094704 h 2036472"/>
              <a:gd name="connsiteX12" fmla="*/ 283778 w 2782280"/>
              <a:gd name="connsiteY12" fmla="*/ 1030310 h 2036472"/>
              <a:gd name="connsiteX13" fmla="*/ 64837 w 2782280"/>
              <a:gd name="connsiteY13" fmla="*/ 734096 h 2036472"/>
              <a:gd name="connsiteX14" fmla="*/ 443 w 2782280"/>
              <a:gd name="connsiteY14" fmla="*/ 605307 h 2036472"/>
              <a:gd name="connsiteX15" fmla="*/ 39080 w 2782280"/>
              <a:gd name="connsiteY15" fmla="*/ 231819 h 2036472"/>
              <a:gd name="connsiteX16" fmla="*/ 90595 w 2782280"/>
              <a:gd name="connsiteY16" fmla="*/ 103031 h 2036472"/>
              <a:gd name="connsiteX17" fmla="*/ 39080 w 2782280"/>
              <a:gd name="connsiteY17" fmla="*/ 0 h 20364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782280" h="2036472">
                <a:moveTo>
                  <a:pt x="2782280" y="1751527"/>
                </a:moveTo>
                <a:cubicBezTo>
                  <a:pt x="2662077" y="1786944"/>
                  <a:pt x="2541874" y="1822361"/>
                  <a:pt x="2473187" y="1828800"/>
                </a:cubicBezTo>
                <a:cubicBezTo>
                  <a:pt x="2404500" y="1835239"/>
                  <a:pt x="2402353" y="1768698"/>
                  <a:pt x="2370156" y="1790163"/>
                </a:cubicBezTo>
                <a:cubicBezTo>
                  <a:pt x="2337959" y="1811628"/>
                  <a:pt x="2325080" y="1916805"/>
                  <a:pt x="2280004" y="1957588"/>
                </a:cubicBezTo>
                <a:cubicBezTo>
                  <a:pt x="2234928" y="1998371"/>
                  <a:pt x="2164094" y="2028422"/>
                  <a:pt x="2099699" y="2034862"/>
                </a:cubicBezTo>
                <a:cubicBezTo>
                  <a:pt x="2035304" y="2041302"/>
                  <a:pt x="1958031" y="2028422"/>
                  <a:pt x="1893637" y="1996225"/>
                </a:cubicBezTo>
                <a:cubicBezTo>
                  <a:pt x="1829243" y="1964028"/>
                  <a:pt x="1786313" y="1876023"/>
                  <a:pt x="1713333" y="1841679"/>
                </a:cubicBezTo>
                <a:cubicBezTo>
                  <a:pt x="1640353" y="1807335"/>
                  <a:pt x="1545908" y="1820214"/>
                  <a:pt x="1455756" y="1790163"/>
                </a:cubicBezTo>
                <a:cubicBezTo>
                  <a:pt x="1365604" y="1760112"/>
                  <a:pt x="1249693" y="1717182"/>
                  <a:pt x="1172420" y="1661374"/>
                </a:cubicBezTo>
                <a:cubicBezTo>
                  <a:pt x="1095147" y="1605565"/>
                  <a:pt x="1086561" y="1515413"/>
                  <a:pt x="992116" y="1455312"/>
                </a:cubicBezTo>
                <a:cubicBezTo>
                  <a:pt x="897671" y="1395211"/>
                  <a:pt x="702341" y="1360867"/>
                  <a:pt x="605750" y="1300766"/>
                </a:cubicBezTo>
                <a:cubicBezTo>
                  <a:pt x="509158" y="1240665"/>
                  <a:pt x="466229" y="1139780"/>
                  <a:pt x="412567" y="1094704"/>
                </a:cubicBezTo>
                <a:cubicBezTo>
                  <a:pt x="358905" y="1049628"/>
                  <a:pt x="341733" y="1090411"/>
                  <a:pt x="283778" y="1030310"/>
                </a:cubicBezTo>
                <a:cubicBezTo>
                  <a:pt x="225823" y="970209"/>
                  <a:pt x="112059" y="804930"/>
                  <a:pt x="64837" y="734096"/>
                </a:cubicBezTo>
                <a:cubicBezTo>
                  <a:pt x="17615" y="663262"/>
                  <a:pt x="4736" y="689020"/>
                  <a:pt x="443" y="605307"/>
                </a:cubicBezTo>
                <a:cubicBezTo>
                  <a:pt x="-3850" y="521594"/>
                  <a:pt x="24055" y="315532"/>
                  <a:pt x="39080" y="231819"/>
                </a:cubicBezTo>
                <a:cubicBezTo>
                  <a:pt x="54105" y="148106"/>
                  <a:pt x="90595" y="141667"/>
                  <a:pt x="90595" y="103031"/>
                </a:cubicBezTo>
                <a:cubicBezTo>
                  <a:pt x="90595" y="64395"/>
                  <a:pt x="64837" y="32197"/>
                  <a:pt x="39080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reeform 2"/>
          <p:cNvSpPr/>
          <p:nvPr/>
        </p:nvSpPr>
        <p:spPr>
          <a:xfrm>
            <a:off x="4729655" y="1860331"/>
            <a:ext cx="2427890" cy="836333"/>
          </a:xfrm>
          <a:custGeom>
            <a:avLst/>
            <a:gdLst>
              <a:gd name="connsiteX0" fmla="*/ 0 w 2427890"/>
              <a:gd name="connsiteY0" fmla="*/ 756745 h 836333"/>
              <a:gd name="connsiteX1" fmla="*/ 283779 w 2427890"/>
              <a:gd name="connsiteY1" fmla="*/ 520262 h 836333"/>
              <a:gd name="connsiteX2" fmla="*/ 583324 w 2427890"/>
              <a:gd name="connsiteY2" fmla="*/ 630621 h 836333"/>
              <a:gd name="connsiteX3" fmla="*/ 819807 w 2427890"/>
              <a:gd name="connsiteY3" fmla="*/ 646386 h 836333"/>
              <a:gd name="connsiteX4" fmla="*/ 1103586 w 2427890"/>
              <a:gd name="connsiteY4" fmla="*/ 756745 h 836333"/>
              <a:gd name="connsiteX5" fmla="*/ 1355835 w 2427890"/>
              <a:gd name="connsiteY5" fmla="*/ 835572 h 836333"/>
              <a:gd name="connsiteX6" fmla="*/ 1481959 w 2427890"/>
              <a:gd name="connsiteY6" fmla="*/ 709448 h 836333"/>
              <a:gd name="connsiteX7" fmla="*/ 1545021 w 2427890"/>
              <a:gd name="connsiteY7" fmla="*/ 457200 h 836333"/>
              <a:gd name="connsiteX8" fmla="*/ 1529255 w 2427890"/>
              <a:gd name="connsiteY8" fmla="*/ 378372 h 836333"/>
              <a:gd name="connsiteX9" fmla="*/ 1907628 w 2427890"/>
              <a:gd name="connsiteY9" fmla="*/ 283779 h 836333"/>
              <a:gd name="connsiteX10" fmla="*/ 2017986 w 2427890"/>
              <a:gd name="connsiteY10" fmla="*/ 236483 h 836333"/>
              <a:gd name="connsiteX11" fmla="*/ 2081048 w 2427890"/>
              <a:gd name="connsiteY11" fmla="*/ 220717 h 836333"/>
              <a:gd name="connsiteX12" fmla="*/ 2207173 w 2427890"/>
              <a:gd name="connsiteY12" fmla="*/ 173421 h 836333"/>
              <a:gd name="connsiteX13" fmla="*/ 2427890 w 2427890"/>
              <a:gd name="connsiteY13" fmla="*/ 0 h 8363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27890" h="836333">
                <a:moveTo>
                  <a:pt x="0" y="756745"/>
                </a:moveTo>
                <a:cubicBezTo>
                  <a:pt x="93279" y="649014"/>
                  <a:pt x="186558" y="541283"/>
                  <a:pt x="283779" y="520262"/>
                </a:cubicBezTo>
                <a:cubicBezTo>
                  <a:pt x="381000" y="499241"/>
                  <a:pt x="493986" y="609600"/>
                  <a:pt x="583324" y="630621"/>
                </a:cubicBezTo>
                <a:cubicBezTo>
                  <a:pt x="672662" y="651642"/>
                  <a:pt x="733097" y="625365"/>
                  <a:pt x="819807" y="646386"/>
                </a:cubicBezTo>
                <a:cubicBezTo>
                  <a:pt x="906517" y="667407"/>
                  <a:pt x="1014248" y="725214"/>
                  <a:pt x="1103586" y="756745"/>
                </a:cubicBezTo>
                <a:cubicBezTo>
                  <a:pt x="1192924" y="788276"/>
                  <a:pt x="1292773" y="843455"/>
                  <a:pt x="1355835" y="835572"/>
                </a:cubicBezTo>
                <a:cubicBezTo>
                  <a:pt x="1418897" y="827689"/>
                  <a:pt x="1450428" y="772510"/>
                  <a:pt x="1481959" y="709448"/>
                </a:cubicBezTo>
                <a:cubicBezTo>
                  <a:pt x="1513490" y="646386"/>
                  <a:pt x="1537138" y="512379"/>
                  <a:pt x="1545021" y="457200"/>
                </a:cubicBezTo>
                <a:cubicBezTo>
                  <a:pt x="1552904" y="402021"/>
                  <a:pt x="1468821" y="407275"/>
                  <a:pt x="1529255" y="378372"/>
                </a:cubicBezTo>
                <a:cubicBezTo>
                  <a:pt x="1589690" y="349468"/>
                  <a:pt x="1826173" y="307427"/>
                  <a:pt x="1907628" y="283779"/>
                </a:cubicBezTo>
                <a:cubicBezTo>
                  <a:pt x="1989083" y="260131"/>
                  <a:pt x="1989083" y="246993"/>
                  <a:pt x="2017986" y="236483"/>
                </a:cubicBezTo>
                <a:cubicBezTo>
                  <a:pt x="2046889" y="225973"/>
                  <a:pt x="2049517" y="231227"/>
                  <a:pt x="2081048" y="220717"/>
                </a:cubicBezTo>
                <a:cubicBezTo>
                  <a:pt x="2112579" y="210207"/>
                  <a:pt x="2149366" y="210207"/>
                  <a:pt x="2207173" y="173421"/>
                </a:cubicBezTo>
                <a:cubicBezTo>
                  <a:pt x="2264980" y="136635"/>
                  <a:pt x="2346435" y="68317"/>
                  <a:pt x="2427890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546035" y="2525869"/>
            <a:ext cx="244699" cy="178694"/>
          </a:xfrm>
          <a:prstGeom prst="ellipse">
            <a:avLst/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algn="just"/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699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40"/>
          <a:stretch/>
        </p:blipFill>
        <p:spPr bwMode="auto">
          <a:xfrm>
            <a:off x="0" y="31532"/>
            <a:ext cx="11966029" cy="6705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reeform 2"/>
          <p:cNvSpPr/>
          <p:nvPr/>
        </p:nvSpPr>
        <p:spPr>
          <a:xfrm>
            <a:off x="3695938" y="47297"/>
            <a:ext cx="4865396" cy="5344510"/>
          </a:xfrm>
          <a:custGeom>
            <a:avLst/>
            <a:gdLst>
              <a:gd name="connsiteX0" fmla="*/ 4470600 w 4865396"/>
              <a:gd name="connsiteY0" fmla="*/ 0 h 5344510"/>
              <a:gd name="connsiteX1" fmla="*/ 4659786 w 4865396"/>
              <a:gd name="connsiteY1" fmla="*/ 536027 h 5344510"/>
              <a:gd name="connsiteX2" fmla="*/ 4722848 w 4865396"/>
              <a:gd name="connsiteY2" fmla="*/ 945931 h 5344510"/>
              <a:gd name="connsiteX3" fmla="*/ 4864738 w 4865396"/>
              <a:gd name="connsiteY3" fmla="*/ 1229710 h 5344510"/>
              <a:gd name="connsiteX4" fmla="*/ 4659786 w 4865396"/>
              <a:gd name="connsiteY4" fmla="*/ 1655379 h 5344510"/>
              <a:gd name="connsiteX5" fmla="*/ 4675552 w 4865396"/>
              <a:gd name="connsiteY5" fmla="*/ 1939158 h 5344510"/>
              <a:gd name="connsiteX6" fmla="*/ 4707083 w 4865396"/>
              <a:gd name="connsiteY6" fmla="*/ 2207172 h 5344510"/>
              <a:gd name="connsiteX7" fmla="*/ 4470600 w 4865396"/>
              <a:gd name="connsiteY7" fmla="*/ 2664372 h 5344510"/>
              <a:gd name="connsiteX8" fmla="*/ 4171055 w 4865396"/>
              <a:gd name="connsiteY8" fmla="*/ 2885089 h 5344510"/>
              <a:gd name="connsiteX9" fmla="*/ 3808448 w 4865396"/>
              <a:gd name="connsiteY9" fmla="*/ 2900855 h 5344510"/>
              <a:gd name="connsiteX10" fmla="*/ 3556200 w 4865396"/>
              <a:gd name="connsiteY10" fmla="*/ 3184634 h 5344510"/>
              <a:gd name="connsiteX11" fmla="*/ 2846752 w 4865396"/>
              <a:gd name="connsiteY11" fmla="*/ 3326524 h 5344510"/>
              <a:gd name="connsiteX12" fmla="*/ 2547207 w 4865396"/>
              <a:gd name="connsiteY12" fmla="*/ 3247696 h 5344510"/>
              <a:gd name="connsiteX13" fmla="*/ 2231896 w 4865396"/>
              <a:gd name="connsiteY13" fmla="*/ 3137337 h 5344510"/>
              <a:gd name="connsiteX14" fmla="*/ 2058476 w 4865396"/>
              <a:gd name="connsiteY14" fmla="*/ 3137337 h 5344510"/>
              <a:gd name="connsiteX15" fmla="*/ 1948117 w 4865396"/>
              <a:gd name="connsiteY15" fmla="*/ 3342289 h 5344510"/>
              <a:gd name="connsiteX16" fmla="*/ 1774696 w 4865396"/>
              <a:gd name="connsiteY16" fmla="*/ 3358055 h 5344510"/>
              <a:gd name="connsiteX17" fmla="*/ 1585510 w 4865396"/>
              <a:gd name="connsiteY17" fmla="*/ 3626069 h 5344510"/>
              <a:gd name="connsiteX18" fmla="*/ 1553979 w 4865396"/>
              <a:gd name="connsiteY18" fmla="*/ 3878317 h 5344510"/>
              <a:gd name="connsiteX19" fmla="*/ 1443621 w 4865396"/>
              <a:gd name="connsiteY19" fmla="*/ 4146331 h 5344510"/>
              <a:gd name="connsiteX20" fmla="*/ 1380559 w 4865396"/>
              <a:gd name="connsiteY20" fmla="*/ 4272455 h 5344510"/>
              <a:gd name="connsiteX21" fmla="*/ 1081014 w 4865396"/>
              <a:gd name="connsiteY21" fmla="*/ 4556234 h 5344510"/>
              <a:gd name="connsiteX22" fmla="*/ 844531 w 4865396"/>
              <a:gd name="connsiteY22" fmla="*/ 4745420 h 5344510"/>
              <a:gd name="connsiteX23" fmla="*/ 844531 w 4865396"/>
              <a:gd name="connsiteY23" fmla="*/ 4855779 h 5344510"/>
              <a:gd name="connsiteX24" fmla="*/ 671110 w 4865396"/>
              <a:gd name="connsiteY24" fmla="*/ 4871544 h 5344510"/>
              <a:gd name="connsiteX25" fmla="*/ 182379 w 4865396"/>
              <a:gd name="connsiteY25" fmla="*/ 4934606 h 5344510"/>
              <a:gd name="connsiteX26" fmla="*/ 8959 w 4865396"/>
              <a:gd name="connsiteY26" fmla="*/ 5108027 h 5344510"/>
              <a:gd name="connsiteX27" fmla="*/ 40490 w 4865396"/>
              <a:gd name="connsiteY27" fmla="*/ 5344510 h 5344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4865396" h="5344510">
                <a:moveTo>
                  <a:pt x="4470600" y="0"/>
                </a:moveTo>
                <a:cubicBezTo>
                  <a:pt x="4544172" y="189186"/>
                  <a:pt x="4617745" y="378372"/>
                  <a:pt x="4659786" y="536027"/>
                </a:cubicBezTo>
                <a:cubicBezTo>
                  <a:pt x="4701827" y="693682"/>
                  <a:pt x="4688689" y="830317"/>
                  <a:pt x="4722848" y="945931"/>
                </a:cubicBezTo>
                <a:cubicBezTo>
                  <a:pt x="4757007" y="1061545"/>
                  <a:pt x="4875248" y="1111469"/>
                  <a:pt x="4864738" y="1229710"/>
                </a:cubicBezTo>
                <a:cubicBezTo>
                  <a:pt x="4854228" y="1347951"/>
                  <a:pt x="4691317" y="1537138"/>
                  <a:pt x="4659786" y="1655379"/>
                </a:cubicBezTo>
                <a:cubicBezTo>
                  <a:pt x="4628255" y="1773620"/>
                  <a:pt x="4667669" y="1847193"/>
                  <a:pt x="4675552" y="1939158"/>
                </a:cubicBezTo>
                <a:cubicBezTo>
                  <a:pt x="4683435" y="2031123"/>
                  <a:pt x="4741242" y="2086303"/>
                  <a:pt x="4707083" y="2207172"/>
                </a:cubicBezTo>
                <a:cubicBezTo>
                  <a:pt x="4672924" y="2328041"/>
                  <a:pt x="4559938" y="2551386"/>
                  <a:pt x="4470600" y="2664372"/>
                </a:cubicBezTo>
                <a:cubicBezTo>
                  <a:pt x="4381262" y="2777358"/>
                  <a:pt x="4281414" y="2845675"/>
                  <a:pt x="4171055" y="2885089"/>
                </a:cubicBezTo>
                <a:cubicBezTo>
                  <a:pt x="4060696" y="2924503"/>
                  <a:pt x="3910924" y="2850931"/>
                  <a:pt x="3808448" y="2900855"/>
                </a:cubicBezTo>
                <a:cubicBezTo>
                  <a:pt x="3705972" y="2950779"/>
                  <a:pt x="3716483" y="3113689"/>
                  <a:pt x="3556200" y="3184634"/>
                </a:cubicBezTo>
                <a:cubicBezTo>
                  <a:pt x="3395917" y="3255579"/>
                  <a:pt x="3014918" y="3316014"/>
                  <a:pt x="2846752" y="3326524"/>
                </a:cubicBezTo>
                <a:cubicBezTo>
                  <a:pt x="2678586" y="3337034"/>
                  <a:pt x="2649683" y="3279227"/>
                  <a:pt x="2547207" y="3247696"/>
                </a:cubicBezTo>
                <a:cubicBezTo>
                  <a:pt x="2444731" y="3216165"/>
                  <a:pt x="2313351" y="3155730"/>
                  <a:pt x="2231896" y="3137337"/>
                </a:cubicBezTo>
                <a:cubicBezTo>
                  <a:pt x="2150441" y="3118944"/>
                  <a:pt x="2105772" y="3103178"/>
                  <a:pt x="2058476" y="3137337"/>
                </a:cubicBezTo>
                <a:cubicBezTo>
                  <a:pt x="2011180" y="3171496"/>
                  <a:pt x="1995414" y="3305503"/>
                  <a:pt x="1948117" y="3342289"/>
                </a:cubicBezTo>
                <a:cubicBezTo>
                  <a:pt x="1900820" y="3379075"/>
                  <a:pt x="1835130" y="3310758"/>
                  <a:pt x="1774696" y="3358055"/>
                </a:cubicBezTo>
                <a:cubicBezTo>
                  <a:pt x="1714262" y="3405352"/>
                  <a:pt x="1622296" y="3539359"/>
                  <a:pt x="1585510" y="3626069"/>
                </a:cubicBezTo>
                <a:cubicBezTo>
                  <a:pt x="1548724" y="3712779"/>
                  <a:pt x="1577627" y="3791607"/>
                  <a:pt x="1553979" y="3878317"/>
                </a:cubicBezTo>
                <a:cubicBezTo>
                  <a:pt x="1530331" y="3965027"/>
                  <a:pt x="1472524" y="4080641"/>
                  <a:pt x="1443621" y="4146331"/>
                </a:cubicBezTo>
                <a:cubicBezTo>
                  <a:pt x="1414718" y="4212021"/>
                  <a:pt x="1440993" y="4204138"/>
                  <a:pt x="1380559" y="4272455"/>
                </a:cubicBezTo>
                <a:cubicBezTo>
                  <a:pt x="1320124" y="4340772"/>
                  <a:pt x="1170352" y="4477407"/>
                  <a:pt x="1081014" y="4556234"/>
                </a:cubicBezTo>
                <a:cubicBezTo>
                  <a:pt x="991676" y="4635062"/>
                  <a:pt x="883945" y="4695496"/>
                  <a:pt x="844531" y="4745420"/>
                </a:cubicBezTo>
                <a:cubicBezTo>
                  <a:pt x="805117" y="4795344"/>
                  <a:pt x="873434" y="4834758"/>
                  <a:pt x="844531" y="4855779"/>
                </a:cubicBezTo>
                <a:cubicBezTo>
                  <a:pt x="815628" y="4876800"/>
                  <a:pt x="671110" y="4871544"/>
                  <a:pt x="671110" y="4871544"/>
                </a:cubicBezTo>
                <a:cubicBezTo>
                  <a:pt x="560751" y="4884682"/>
                  <a:pt x="292737" y="4895192"/>
                  <a:pt x="182379" y="4934606"/>
                </a:cubicBezTo>
                <a:cubicBezTo>
                  <a:pt x="72021" y="4974020"/>
                  <a:pt x="32607" y="5039710"/>
                  <a:pt x="8959" y="5108027"/>
                </a:cubicBezTo>
                <a:cubicBezTo>
                  <a:pt x="-14689" y="5176344"/>
                  <a:pt x="12900" y="5260427"/>
                  <a:pt x="40490" y="534451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4776952" y="2443655"/>
            <a:ext cx="1024758" cy="852014"/>
          </a:xfrm>
          <a:custGeom>
            <a:avLst/>
            <a:gdLst>
              <a:gd name="connsiteX0" fmla="*/ 1024758 w 1024758"/>
              <a:gd name="connsiteY0" fmla="*/ 772511 h 852014"/>
              <a:gd name="connsiteX1" fmla="*/ 804041 w 1024758"/>
              <a:gd name="connsiteY1" fmla="*/ 851338 h 852014"/>
              <a:gd name="connsiteX2" fmla="*/ 646386 w 1024758"/>
              <a:gd name="connsiteY2" fmla="*/ 804042 h 852014"/>
              <a:gd name="connsiteX3" fmla="*/ 488731 w 1024758"/>
              <a:gd name="connsiteY3" fmla="*/ 693683 h 852014"/>
              <a:gd name="connsiteX4" fmla="*/ 362607 w 1024758"/>
              <a:gd name="connsiteY4" fmla="*/ 630621 h 852014"/>
              <a:gd name="connsiteX5" fmla="*/ 252248 w 1024758"/>
              <a:gd name="connsiteY5" fmla="*/ 599090 h 852014"/>
              <a:gd name="connsiteX6" fmla="*/ 141889 w 1024758"/>
              <a:gd name="connsiteY6" fmla="*/ 268014 h 852014"/>
              <a:gd name="connsiteX7" fmla="*/ 0 w 1024758"/>
              <a:gd name="connsiteY7" fmla="*/ 0 h 8520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24758" h="852014">
                <a:moveTo>
                  <a:pt x="1024758" y="772511"/>
                </a:moveTo>
                <a:cubicBezTo>
                  <a:pt x="945930" y="809297"/>
                  <a:pt x="867103" y="846083"/>
                  <a:pt x="804041" y="851338"/>
                </a:cubicBezTo>
                <a:cubicBezTo>
                  <a:pt x="740979" y="856593"/>
                  <a:pt x="698938" y="830318"/>
                  <a:pt x="646386" y="804042"/>
                </a:cubicBezTo>
                <a:cubicBezTo>
                  <a:pt x="593834" y="777766"/>
                  <a:pt x="536027" y="722586"/>
                  <a:pt x="488731" y="693683"/>
                </a:cubicBezTo>
                <a:cubicBezTo>
                  <a:pt x="441434" y="664779"/>
                  <a:pt x="402021" y="646386"/>
                  <a:pt x="362607" y="630621"/>
                </a:cubicBezTo>
                <a:cubicBezTo>
                  <a:pt x="323193" y="614856"/>
                  <a:pt x="289034" y="659524"/>
                  <a:pt x="252248" y="599090"/>
                </a:cubicBezTo>
                <a:cubicBezTo>
                  <a:pt x="215462" y="538655"/>
                  <a:pt x="183930" y="367862"/>
                  <a:pt x="141889" y="268014"/>
                </a:cubicBezTo>
                <a:cubicBezTo>
                  <a:pt x="99848" y="168166"/>
                  <a:pt x="49924" y="84083"/>
                  <a:pt x="0" y="0"/>
                </a:cubicBezTo>
              </a:path>
            </a:pathLst>
          </a:custGeom>
          <a:noFill/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4524703" y="2995448"/>
            <a:ext cx="551794" cy="126708"/>
          </a:xfrm>
          <a:custGeom>
            <a:avLst/>
            <a:gdLst>
              <a:gd name="connsiteX0" fmla="*/ 551794 w 551794"/>
              <a:gd name="connsiteY0" fmla="*/ 0 h 126708"/>
              <a:gd name="connsiteX1" fmla="*/ 425669 w 551794"/>
              <a:gd name="connsiteY1" fmla="*/ 110359 h 126708"/>
              <a:gd name="connsiteX2" fmla="*/ 331076 w 551794"/>
              <a:gd name="connsiteY2" fmla="*/ 126124 h 126708"/>
              <a:gd name="connsiteX3" fmla="*/ 63063 w 551794"/>
              <a:gd name="connsiteY3" fmla="*/ 110359 h 126708"/>
              <a:gd name="connsiteX4" fmla="*/ 0 w 551794"/>
              <a:gd name="connsiteY4" fmla="*/ 63062 h 126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1794" h="126708">
                <a:moveTo>
                  <a:pt x="551794" y="0"/>
                </a:moveTo>
                <a:cubicBezTo>
                  <a:pt x="507124" y="44669"/>
                  <a:pt x="462455" y="89338"/>
                  <a:pt x="425669" y="110359"/>
                </a:cubicBezTo>
                <a:cubicBezTo>
                  <a:pt x="388883" y="131380"/>
                  <a:pt x="391510" y="126124"/>
                  <a:pt x="331076" y="126124"/>
                </a:cubicBezTo>
                <a:cubicBezTo>
                  <a:pt x="270642" y="126124"/>
                  <a:pt x="118242" y="120869"/>
                  <a:pt x="63063" y="110359"/>
                </a:cubicBezTo>
                <a:cubicBezTo>
                  <a:pt x="7884" y="99849"/>
                  <a:pt x="3942" y="81455"/>
                  <a:pt x="0" y="63062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4398579" y="2222938"/>
            <a:ext cx="1308538" cy="1025214"/>
          </a:xfrm>
          <a:custGeom>
            <a:avLst/>
            <a:gdLst>
              <a:gd name="connsiteX0" fmla="*/ 1308538 w 1308538"/>
              <a:gd name="connsiteY0" fmla="*/ 1008993 h 1025214"/>
              <a:gd name="connsiteX1" fmla="*/ 1072055 w 1308538"/>
              <a:gd name="connsiteY1" fmla="*/ 1024759 h 1025214"/>
              <a:gd name="connsiteX2" fmla="*/ 898635 w 1308538"/>
              <a:gd name="connsiteY2" fmla="*/ 993228 h 1025214"/>
              <a:gd name="connsiteX3" fmla="*/ 804042 w 1308538"/>
              <a:gd name="connsiteY3" fmla="*/ 898634 h 1025214"/>
              <a:gd name="connsiteX4" fmla="*/ 662152 w 1308538"/>
              <a:gd name="connsiteY4" fmla="*/ 772510 h 1025214"/>
              <a:gd name="connsiteX5" fmla="*/ 536028 w 1308538"/>
              <a:gd name="connsiteY5" fmla="*/ 599090 h 1025214"/>
              <a:gd name="connsiteX6" fmla="*/ 504497 w 1308538"/>
              <a:gd name="connsiteY6" fmla="*/ 457200 h 1025214"/>
              <a:gd name="connsiteX7" fmla="*/ 425669 w 1308538"/>
              <a:gd name="connsiteY7" fmla="*/ 299545 h 1025214"/>
              <a:gd name="connsiteX8" fmla="*/ 362607 w 1308538"/>
              <a:gd name="connsiteY8" fmla="*/ 141890 h 1025214"/>
              <a:gd name="connsiteX9" fmla="*/ 220718 w 1308538"/>
              <a:gd name="connsiteY9" fmla="*/ 126124 h 1025214"/>
              <a:gd name="connsiteX10" fmla="*/ 0 w 1308538"/>
              <a:gd name="connsiteY10" fmla="*/ 0 h 10252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308538" h="1025214">
                <a:moveTo>
                  <a:pt x="1308538" y="1008993"/>
                </a:moveTo>
                <a:cubicBezTo>
                  <a:pt x="1224455" y="1018189"/>
                  <a:pt x="1140372" y="1027386"/>
                  <a:pt x="1072055" y="1024759"/>
                </a:cubicBezTo>
                <a:cubicBezTo>
                  <a:pt x="1003738" y="1022132"/>
                  <a:pt x="943304" y="1014249"/>
                  <a:pt x="898635" y="993228"/>
                </a:cubicBezTo>
                <a:cubicBezTo>
                  <a:pt x="853966" y="972207"/>
                  <a:pt x="843456" y="935420"/>
                  <a:pt x="804042" y="898634"/>
                </a:cubicBezTo>
                <a:cubicBezTo>
                  <a:pt x="764628" y="861848"/>
                  <a:pt x="706821" y="822434"/>
                  <a:pt x="662152" y="772510"/>
                </a:cubicBezTo>
                <a:cubicBezTo>
                  <a:pt x="617483" y="722586"/>
                  <a:pt x="562304" y="651642"/>
                  <a:pt x="536028" y="599090"/>
                </a:cubicBezTo>
                <a:cubicBezTo>
                  <a:pt x="509752" y="546538"/>
                  <a:pt x="522890" y="507124"/>
                  <a:pt x="504497" y="457200"/>
                </a:cubicBezTo>
                <a:cubicBezTo>
                  <a:pt x="486104" y="407276"/>
                  <a:pt x="449317" y="352097"/>
                  <a:pt x="425669" y="299545"/>
                </a:cubicBezTo>
                <a:cubicBezTo>
                  <a:pt x="402021" y="246993"/>
                  <a:pt x="396765" y="170793"/>
                  <a:pt x="362607" y="141890"/>
                </a:cubicBezTo>
                <a:cubicBezTo>
                  <a:pt x="328449" y="112987"/>
                  <a:pt x="281152" y="149772"/>
                  <a:pt x="220718" y="126124"/>
                </a:cubicBezTo>
                <a:cubicBezTo>
                  <a:pt x="160284" y="102476"/>
                  <a:pt x="80142" y="51238"/>
                  <a:pt x="0" y="0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5569170" y="0"/>
            <a:ext cx="1705525" cy="3238618"/>
          </a:xfrm>
          <a:custGeom>
            <a:avLst/>
            <a:gdLst>
              <a:gd name="connsiteX0" fmla="*/ 1414954 w 1705525"/>
              <a:gd name="connsiteY0" fmla="*/ 0 h 3238618"/>
              <a:gd name="connsiteX1" fmla="*/ 1430720 w 1705525"/>
              <a:gd name="connsiteY1" fmla="*/ 220717 h 3238618"/>
              <a:gd name="connsiteX2" fmla="*/ 1430720 w 1705525"/>
              <a:gd name="connsiteY2" fmla="*/ 425669 h 3238618"/>
              <a:gd name="connsiteX3" fmla="*/ 1556844 w 1705525"/>
              <a:gd name="connsiteY3" fmla="*/ 646386 h 3238618"/>
              <a:gd name="connsiteX4" fmla="*/ 1572609 w 1705525"/>
              <a:gd name="connsiteY4" fmla="*/ 867103 h 3238618"/>
              <a:gd name="connsiteX5" fmla="*/ 1635671 w 1705525"/>
              <a:gd name="connsiteY5" fmla="*/ 1008993 h 3238618"/>
              <a:gd name="connsiteX6" fmla="*/ 1682968 w 1705525"/>
              <a:gd name="connsiteY6" fmla="*/ 1277007 h 3238618"/>
              <a:gd name="connsiteX7" fmla="*/ 1698733 w 1705525"/>
              <a:gd name="connsiteY7" fmla="*/ 1403131 h 3238618"/>
              <a:gd name="connsiteX8" fmla="*/ 1572609 w 1705525"/>
              <a:gd name="connsiteY8" fmla="*/ 1450428 h 3238618"/>
              <a:gd name="connsiteX9" fmla="*/ 1493782 w 1705525"/>
              <a:gd name="connsiteY9" fmla="*/ 1513490 h 3238618"/>
              <a:gd name="connsiteX10" fmla="*/ 1336127 w 1705525"/>
              <a:gd name="connsiteY10" fmla="*/ 1639614 h 3238618"/>
              <a:gd name="connsiteX11" fmla="*/ 1146940 w 1705525"/>
              <a:gd name="connsiteY11" fmla="*/ 1702676 h 3238618"/>
              <a:gd name="connsiteX12" fmla="*/ 1020816 w 1705525"/>
              <a:gd name="connsiteY12" fmla="*/ 1828800 h 3238618"/>
              <a:gd name="connsiteX13" fmla="*/ 1005051 w 1705525"/>
              <a:gd name="connsiteY13" fmla="*/ 1986455 h 3238618"/>
              <a:gd name="connsiteX14" fmla="*/ 1068113 w 1705525"/>
              <a:gd name="connsiteY14" fmla="*/ 2065283 h 3238618"/>
              <a:gd name="connsiteX15" fmla="*/ 1068113 w 1705525"/>
              <a:gd name="connsiteY15" fmla="*/ 2222938 h 3238618"/>
              <a:gd name="connsiteX16" fmla="*/ 831630 w 1705525"/>
              <a:gd name="connsiteY16" fmla="*/ 2286000 h 3238618"/>
              <a:gd name="connsiteX17" fmla="*/ 658209 w 1705525"/>
              <a:gd name="connsiteY17" fmla="*/ 2333297 h 3238618"/>
              <a:gd name="connsiteX18" fmla="*/ 453258 w 1705525"/>
              <a:gd name="connsiteY18" fmla="*/ 2490952 h 3238618"/>
              <a:gd name="connsiteX19" fmla="*/ 390196 w 1705525"/>
              <a:gd name="connsiteY19" fmla="*/ 2601310 h 3238618"/>
              <a:gd name="connsiteX20" fmla="*/ 216775 w 1705525"/>
              <a:gd name="connsiteY20" fmla="*/ 2680138 h 3238618"/>
              <a:gd name="connsiteX21" fmla="*/ 106416 w 1705525"/>
              <a:gd name="connsiteY21" fmla="*/ 2900855 h 3238618"/>
              <a:gd name="connsiteX22" fmla="*/ 11823 w 1705525"/>
              <a:gd name="connsiteY22" fmla="*/ 3026979 h 3238618"/>
              <a:gd name="connsiteX23" fmla="*/ 11823 w 1705525"/>
              <a:gd name="connsiteY23" fmla="*/ 3231931 h 3238618"/>
              <a:gd name="connsiteX24" fmla="*/ 106416 w 1705525"/>
              <a:gd name="connsiteY24" fmla="*/ 3168869 h 32386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705525" h="3238618">
                <a:moveTo>
                  <a:pt x="1414954" y="0"/>
                </a:moveTo>
                <a:cubicBezTo>
                  <a:pt x="1421523" y="74886"/>
                  <a:pt x="1428092" y="149772"/>
                  <a:pt x="1430720" y="220717"/>
                </a:cubicBezTo>
                <a:cubicBezTo>
                  <a:pt x="1433348" y="291662"/>
                  <a:pt x="1409699" y="354724"/>
                  <a:pt x="1430720" y="425669"/>
                </a:cubicBezTo>
                <a:cubicBezTo>
                  <a:pt x="1451741" y="496614"/>
                  <a:pt x="1533196" y="572814"/>
                  <a:pt x="1556844" y="646386"/>
                </a:cubicBezTo>
                <a:cubicBezTo>
                  <a:pt x="1580492" y="719958"/>
                  <a:pt x="1559471" y="806669"/>
                  <a:pt x="1572609" y="867103"/>
                </a:cubicBezTo>
                <a:cubicBezTo>
                  <a:pt x="1585747" y="927538"/>
                  <a:pt x="1617278" y="940676"/>
                  <a:pt x="1635671" y="1008993"/>
                </a:cubicBezTo>
                <a:cubicBezTo>
                  <a:pt x="1654064" y="1077310"/>
                  <a:pt x="1672458" y="1211317"/>
                  <a:pt x="1682968" y="1277007"/>
                </a:cubicBezTo>
                <a:cubicBezTo>
                  <a:pt x="1693478" y="1342697"/>
                  <a:pt x="1717126" y="1374228"/>
                  <a:pt x="1698733" y="1403131"/>
                </a:cubicBezTo>
                <a:cubicBezTo>
                  <a:pt x="1680340" y="1432034"/>
                  <a:pt x="1606768" y="1432035"/>
                  <a:pt x="1572609" y="1450428"/>
                </a:cubicBezTo>
                <a:cubicBezTo>
                  <a:pt x="1538451" y="1468821"/>
                  <a:pt x="1493782" y="1513490"/>
                  <a:pt x="1493782" y="1513490"/>
                </a:cubicBezTo>
                <a:cubicBezTo>
                  <a:pt x="1454368" y="1545021"/>
                  <a:pt x="1393934" y="1608083"/>
                  <a:pt x="1336127" y="1639614"/>
                </a:cubicBezTo>
                <a:cubicBezTo>
                  <a:pt x="1278320" y="1671145"/>
                  <a:pt x="1199492" y="1671145"/>
                  <a:pt x="1146940" y="1702676"/>
                </a:cubicBezTo>
                <a:cubicBezTo>
                  <a:pt x="1094388" y="1734207"/>
                  <a:pt x="1044464" y="1781504"/>
                  <a:pt x="1020816" y="1828800"/>
                </a:cubicBezTo>
                <a:cubicBezTo>
                  <a:pt x="997168" y="1876097"/>
                  <a:pt x="997168" y="1947041"/>
                  <a:pt x="1005051" y="1986455"/>
                </a:cubicBezTo>
                <a:cubicBezTo>
                  <a:pt x="1012934" y="2025869"/>
                  <a:pt x="1057603" y="2025869"/>
                  <a:pt x="1068113" y="2065283"/>
                </a:cubicBezTo>
                <a:cubicBezTo>
                  <a:pt x="1078623" y="2104697"/>
                  <a:pt x="1107527" y="2186152"/>
                  <a:pt x="1068113" y="2222938"/>
                </a:cubicBezTo>
                <a:cubicBezTo>
                  <a:pt x="1028699" y="2259724"/>
                  <a:pt x="831630" y="2286000"/>
                  <a:pt x="831630" y="2286000"/>
                </a:cubicBezTo>
                <a:cubicBezTo>
                  <a:pt x="763313" y="2304393"/>
                  <a:pt x="721271" y="2299138"/>
                  <a:pt x="658209" y="2333297"/>
                </a:cubicBezTo>
                <a:cubicBezTo>
                  <a:pt x="595147" y="2367456"/>
                  <a:pt x="497927" y="2446283"/>
                  <a:pt x="453258" y="2490952"/>
                </a:cubicBezTo>
                <a:cubicBezTo>
                  <a:pt x="408589" y="2535621"/>
                  <a:pt x="429610" y="2569779"/>
                  <a:pt x="390196" y="2601310"/>
                </a:cubicBezTo>
                <a:cubicBezTo>
                  <a:pt x="350782" y="2632841"/>
                  <a:pt x="264072" y="2630214"/>
                  <a:pt x="216775" y="2680138"/>
                </a:cubicBezTo>
                <a:cubicBezTo>
                  <a:pt x="169478" y="2730062"/>
                  <a:pt x="140575" y="2843048"/>
                  <a:pt x="106416" y="2900855"/>
                </a:cubicBezTo>
                <a:cubicBezTo>
                  <a:pt x="72257" y="2958662"/>
                  <a:pt x="27588" y="2971800"/>
                  <a:pt x="11823" y="3026979"/>
                </a:cubicBezTo>
                <a:cubicBezTo>
                  <a:pt x="-3942" y="3082158"/>
                  <a:pt x="-3942" y="3208283"/>
                  <a:pt x="11823" y="3231931"/>
                </a:cubicBezTo>
                <a:cubicBezTo>
                  <a:pt x="27588" y="3255579"/>
                  <a:pt x="67002" y="3212224"/>
                  <a:pt x="106416" y="3168869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5659821" y="3247697"/>
            <a:ext cx="476878" cy="551793"/>
          </a:xfrm>
          <a:custGeom>
            <a:avLst/>
            <a:gdLst>
              <a:gd name="connsiteX0" fmla="*/ 0 w 476878"/>
              <a:gd name="connsiteY0" fmla="*/ 0 h 551793"/>
              <a:gd name="connsiteX1" fmla="*/ 204951 w 476878"/>
              <a:gd name="connsiteY1" fmla="*/ 110358 h 551793"/>
              <a:gd name="connsiteX2" fmla="*/ 315310 w 476878"/>
              <a:gd name="connsiteY2" fmla="*/ 236482 h 551793"/>
              <a:gd name="connsiteX3" fmla="*/ 362607 w 476878"/>
              <a:gd name="connsiteY3" fmla="*/ 409903 h 551793"/>
              <a:gd name="connsiteX4" fmla="*/ 472965 w 476878"/>
              <a:gd name="connsiteY4" fmla="*/ 520262 h 551793"/>
              <a:gd name="connsiteX5" fmla="*/ 441434 w 476878"/>
              <a:gd name="connsiteY5" fmla="*/ 551793 h 551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76878" h="551793">
                <a:moveTo>
                  <a:pt x="0" y="0"/>
                </a:moveTo>
                <a:cubicBezTo>
                  <a:pt x="76199" y="35472"/>
                  <a:pt x="152399" y="70944"/>
                  <a:pt x="204951" y="110358"/>
                </a:cubicBezTo>
                <a:cubicBezTo>
                  <a:pt x="257503" y="149772"/>
                  <a:pt x="289034" y="186558"/>
                  <a:pt x="315310" y="236482"/>
                </a:cubicBezTo>
                <a:cubicBezTo>
                  <a:pt x="341586" y="286406"/>
                  <a:pt x="336331" y="362606"/>
                  <a:pt x="362607" y="409903"/>
                </a:cubicBezTo>
                <a:cubicBezTo>
                  <a:pt x="388883" y="457200"/>
                  <a:pt x="459827" y="496614"/>
                  <a:pt x="472965" y="520262"/>
                </a:cubicBezTo>
                <a:cubicBezTo>
                  <a:pt x="486103" y="543910"/>
                  <a:pt x="463768" y="547851"/>
                  <a:pt x="441434" y="551793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5552711" y="3182564"/>
            <a:ext cx="244699" cy="178694"/>
          </a:xfrm>
          <a:prstGeom prst="ellipse">
            <a:avLst/>
          </a:prstGeom>
          <a:solidFill>
            <a:srgbClr val="002060"/>
          </a:solidFill>
        </p:spPr>
        <p:txBody>
          <a:bodyPr wrap="square" rtlCol="0" anchor="ctr">
            <a:spAutoFit/>
          </a:bodyPr>
          <a:lstStyle/>
          <a:p>
            <a:pPr algn="just"/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468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8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51" name="Picture 11" descr="http://media.baogiaothong.vn/files/f1/2014/08/05/duong-ho-chi-minh-nhung-nam-thang-khong-que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-19050"/>
            <a:ext cx="4419600" cy="341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3" name="Picture 13" descr="http://www.visiondrive.vn/upload/fckeditor/%C4%91%C6%B0%E1%BB%9Dng%20m%C3%B2n%20H%E1%BB%93%20Ch%C3%AD%20Minh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6950" y="0"/>
            <a:ext cx="4591050" cy="339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4533900" y="3117851"/>
            <a:ext cx="3543300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</a:rPr>
              <a:t>ĐƯỜNG HỒ CHÍ MINH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3905250" y="304800"/>
            <a:ext cx="4495800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b="1">
                <a:solidFill>
                  <a:srgbClr val="002060"/>
                </a:solidFill>
                <a:latin typeface="Times New Roman" panose="02020603050405020304" pitchFamily="18" charset="0"/>
              </a:rPr>
              <a:t>ĐOẠN QUA PHÍA TÂY BẮC TRUNG BỘ</a:t>
            </a:r>
          </a:p>
        </p:txBody>
      </p:sp>
      <p:sp>
        <p:nvSpPr>
          <p:cNvPr id="21" name="Text Box 15"/>
          <p:cNvSpPr txBox="1">
            <a:spLocks noChangeArrowheads="1"/>
          </p:cNvSpPr>
          <p:nvPr/>
        </p:nvSpPr>
        <p:spPr bwMode="auto">
          <a:xfrm>
            <a:off x="3526633" y="2757337"/>
            <a:ext cx="5367337" cy="10156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000" b="1" dirty="0">
                <a:latin typeface="Times New Roman" panose="02020603050405020304" pitchFamily="18" charset="0"/>
              </a:rPr>
              <a:t>THÚC ĐẨY PHÁT TRIỂN KT-XH TD&amp;MNBB, PHÍA TÂY VÙNG BẮC TRUNG BỘ  VÀ TÂY NGUYÊN….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55EC4F3-3B49-4D3D-934A-67F1C5E082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325" y="3722688"/>
            <a:ext cx="4744692" cy="31353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24EBEDB-2FFD-467A-BB89-2C51181133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100" y="3642209"/>
            <a:ext cx="4505325" cy="321579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2ECEDE2-779F-4C31-A006-4120ED63D1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4863" y="4402517"/>
            <a:ext cx="3143250" cy="3683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b="1" dirty="0">
                <a:latin typeface="Times New Roman" pitchFamily="18" charset="0"/>
              </a:rPr>
              <a:t>ĐOẠN QUA PHÚ THỌ</a:t>
            </a:r>
          </a:p>
        </p:txBody>
      </p:sp>
    </p:spTree>
    <p:extLst>
      <p:ext uri="{BB962C8B-B14F-4D97-AF65-F5344CB8AC3E}">
        <p14:creationId xmlns:p14="http://schemas.microsoft.com/office/powerpoint/2010/main" val="3292314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02_020912DOOLThangTT0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3464"/>
            <a:ext cx="6455104" cy="5118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0" y="5501640"/>
            <a:ext cx="642366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dirty="0">
                <a:solidFill>
                  <a:schemeClr val="tx1"/>
                </a:solidFill>
              </a:rPr>
              <a:t>ĐƯỜNG HẦM THỦ THIÊN VƯỢT SÔNG SÀI GÒN</a:t>
            </a:r>
          </a:p>
        </p:txBody>
      </p:sp>
      <p:pic>
        <p:nvPicPr>
          <p:cNvPr id="4" name="Picture 13" descr="http://anh.24h.com.vn/upload/4-2012/images/2012-11-01/1351743417-ham-hai-van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548" y="233465"/>
            <a:ext cx="5484571" cy="51184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6880859" y="5516880"/>
            <a:ext cx="5128260" cy="400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000" dirty="0">
                <a:solidFill>
                  <a:schemeClr val="tx1"/>
                </a:solidFill>
              </a:rPr>
              <a:t>HẦM Đ</a:t>
            </a:r>
            <a:r>
              <a:rPr lang="vi-VN" sz="2000" dirty="0">
                <a:solidFill>
                  <a:schemeClr val="tx1"/>
                </a:solidFill>
              </a:rPr>
              <a:t>ƯỜNG</a:t>
            </a:r>
            <a:r>
              <a:rPr lang="en-US" sz="2000" dirty="0">
                <a:solidFill>
                  <a:schemeClr val="tx1"/>
                </a:solidFill>
              </a:rPr>
              <a:t> BỘ HẢI VÂN</a:t>
            </a:r>
          </a:p>
        </p:txBody>
      </p:sp>
    </p:spTree>
    <p:extLst>
      <p:ext uri="{BB962C8B-B14F-4D97-AF65-F5344CB8AC3E}">
        <p14:creationId xmlns:p14="http://schemas.microsoft.com/office/powerpoint/2010/main" val="42589974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738" name="Picture 2" descr="http://img.buildviet.info/2013/07/23/09/09/caoto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2675" y="0"/>
            <a:ext cx="447675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239000" y="68580"/>
            <a:ext cx="264795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chemeClr val="tx1"/>
                </a:solidFill>
              </a:rPr>
              <a:t>NỘI BÀI- LẠNG SƠN</a:t>
            </a:r>
          </a:p>
        </p:txBody>
      </p:sp>
      <p:pic>
        <p:nvPicPr>
          <p:cNvPr id="116740" name="Picture 4" descr="http://656.vn/profiles/656vn/uploads/logo/1415867893_cao_t%E1%BB%91c_a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4549775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541588" y="66675"/>
            <a:ext cx="25146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chemeClr val="tx1"/>
                </a:solidFill>
              </a:rPr>
              <a:t>NỘI BÀI- LÀO CAI</a:t>
            </a:r>
          </a:p>
        </p:txBody>
      </p:sp>
      <p:pic>
        <p:nvPicPr>
          <p:cNvPr id="116742" name="Picture 6" descr="Đầu tư đoạn Tân Vạn - Nhơn Trạch đường Vành đai 3, TP.HCM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300" y="3490914"/>
            <a:ext cx="4457700" cy="336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962775" y="6453188"/>
            <a:ext cx="32004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chemeClr val="tx1"/>
                </a:solidFill>
              </a:rPr>
              <a:t>TÂN VẠN-NHƠN TRẠCH</a:t>
            </a:r>
          </a:p>
        </p:txBody>
      </p:sp>
      <p:pic>
        <p:nvPicPr>
          <p:cNvPr id="116746" name="Picture 10" descr="http://www.qhkt.hochiminhcity.gov.vn/Hnh%20nh%20bn%20tin/2015-6/0-06-2015-caotocBHVT-trada-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457576"/>
            <a:ext cx="4549775" cy="340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542540" y="6422708"/>
            <a:ext cx="3060700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2000">
                <a:solidFill>
                  <a:schemeClr val="tx1"/>
                </a:solidFill>
              </a:rPr>
              <a:t>BIÊN HÒA - VŨNG TÀU</a:t>
            </a: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247900" y="3195638"/>
            <a:ext cx="7829550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sz="2400" dirty="0">
                <a:solidFill>
                  <a:schemeClr val="tx1"/>
                </a:solidFill>
              </a:rPr>
              <a:t>ĐƯỜNG CAO TỐC ĐANG ĐƯỢC ĐẦU TƯ XÂY DỰNG</a:t>
            </a:r>
          </a:p>
        </p:txBody>
      </p:sp>
    </p:spTree>
    <p:extLst>
      <p:ext uri="{BB962C8B-B14F-4D97-AF65-F5344CB8AC3E}">
        <p14:creationId xmlns:p14="http://schemas.microsoft.com/office/powerpoint/2010/main" val="2116379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14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37"/>
            <a:ext cx="12192000" cy="6858000"/>
          </a:xfrm>
          <a:prstGeom prst="rect">
            <a:avLst/>
          </a:prstGeom>
        </p:spPr>
      </p:pic>
      <p:sp>
        <p:nvSpPr>
          <p:cNvPr id="21507" name="Text Box 3"/>
          <p:cNvSpPr txBox="1">
            <a:spLocks noChangeArrowheads="1"/>
          </p:cNvSpPr>
          <p:nvPr/>
        </p:nvSpPr>
        <p:spPr bwMode="auto">
          <a:xfrm>
            <a:off x="47845" y="160338"/>
            <a:ext cx="661363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dirty="0"/>
              <a:t>   </a:t>
            </a:r>
            <a:r>
              <a:rPr lang="en-US" sz="2400" b="1" dirty="0">
                <a:latin typeface="Times New Roman" panose="02020603050405020304" pitchFamily="18" charset="0"/>
              </a:rPr>
              <a:t>CẦU MỸ THUẬN BẮC QUA SÔNG TIỀN</a:t>
            </a:r>
          </a:p>
        </p:txBody>
      </p:sp>
      <p:sp>
        <p:nvSpPr>
          <p:cNvPr id="2" name="AutoShape 2" descr="Káº¿t quáº£ hÃ¬nh áº£nh cho cáº§u má»¹ thuáº­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0393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0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076387" cy="6858000"/>
          </a:xfrm>
          <a:prstGeom prst="rect">
            <a:avLst/>
          </a:prstGeom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1766286" y="31532"/>
            <a:ext cx="3499396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dirty="0"/>
              <a:t>   </a:t>
            </a:r>
            <a:r>
              <a:rPr lang="en-US" sz="2400" b="1" dirty="0">
                <a:latin typeface="Times New Roman" panose="02020603050405020304" pitchFamily="18" charset="0"/>
              </a:rPr>
              <a:t>CẦU TR</a:t>
            </a:r>
            <a:r>
              <a:rPr lang="vi-VN" sz="2400" b="1" dirty="0">
                <a:latin typeface="Times New Roman" panose="02020603050405020304" pitchFamily="18" charset="0"/>
              </a:rPr>
              <a:t>ƯỜNG</a:t>
            </a:r>
            <a:r>
              <a:rPr lang="en-US" sz="2400" b="1" dirty="0">
                <a:latin typeface="Times New Roman" panose="02020603050405020304" pitchFamily="18" charset="0"/>
              </a:rPr>
              <a:t> TIỀN </a:t>
            </a:r>
          </a:p>
        </p:txBody>
      </p:sp>
    </p:spTree>
    <p:extLst>
      <p:ext uri="{BB962C8B-B14F-4D97-AF65-F5344CB8AC3E}">
        <p14:creationId xmlns:p14="http://schemas.microsoft.com/office/powerpoint/2010/main" val="137961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8" name="Group 2"/>
          <p:cNvGraphicFramePr>
            <a:graphicFrameLocks noGrp="1"/>
          </p:cNvGraphicFramePr>
          <p:nvPr>
            <p:ph/>
          </p:nvPr>
        </p:nvGraphicFramePr>
        <p:xfrm>
          <a:off x="24684" y="38637"/>
          <a:ext cx="12192000" cy="6770041"/>
        </p:xfrm>
        <a:graphic>
          <a:graphicData uri="http://schemas.openxmlformats.org/drawingml/2006/table">
            <a:tbl>
              <a:tblPr/>
              <a:tblGrid>
                <a:gridCol w="22435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484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14328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loại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vận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tải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Tình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phát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triển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phân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bố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7269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Nhóm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1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Đường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bộ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8578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Nhóm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2 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Đường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sắt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8138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Nhóm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3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Đường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sông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34593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Nhóm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3 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Đường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biển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45543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Nhóm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4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Đường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hàng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không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08338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Nhóm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4 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Đường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ống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9484" name="Text Box 28"/>
          <p:cNvSpPr txBox="1">
            <a:spLocks noChangeArrowheads="1"/>
          </p:cNvSpPr>
          <p:nvPr/>
        </p:nvSpPr>
        <p:spPr bwMode="auto">
          <a:xfrm>
            <a:off x="2254876" y="853783"/>
            <a:ext cx="9987566" cy="861774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Chuyên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chở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khách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lộ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1A,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HCM, 5, 6, 22…</a:t>
            </a:r>
          </a:p>
        </p:txBody>
      </p:sp>
    </p:spTree>
    <p:extLst>
      <p:ext uri="{BB962C8B-B14F-4D97-AF65-F5344CB8AC3E}">
        <p14:creationId xmlns:p14="http://schemas.microsoft.com/office/powerpoint/2010/main" val="124180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9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8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http://www.vpb.com.vn/sites/default/files/pictures/VPBank-2.jpg">
            <a:extLst>
              <a:ext uri="{FF2B5EF4-FFF2-40B4-BE49-F238E27FC236}">
                <a16:creationId xmlns:a16="http://schemas.microsoft.com/office/drawing/2014/main" id="{29DCDD4E-030B-CC0A-136A-ED0771286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3300" y="12700"/>
            <a:ext cx="44958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http://tintucimg.vnanet.vn/2012/12/14/10/29/1312-anhdongnay.jpg">
            <a:extLst>
              <a:ext uri="{FF2B5EF4-FFF2-40B4-BE49-F238E27FC236}">
                <a16:creationId xmlns:a16="http://schemas.microsoft.com/office/drawing/2014/main" id="{91EDE5AC-FD2F-F301-2FBD-4070073985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400" y="44450"/>
            <a:ext cx="4495800" cy="338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http://static.phapluattp.vn/Uploaded/outside3/6586_11chot5588djpg.jpg">
            <a:extLst>
              <a:ext uri="{FF2B5EF4-FFF2-40B4-BE49-F238E27FC236}">
                <a16:creationId xmlns:a16="http://schemas.microsoft.com/office/drawing/2014/main" id="{95FD688A-5D7E-101F-62FB-16E284436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25" y="3527425"/>
            <a:ext cx="4508500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Káº¿t quáº£ hÃ¬nh áº£nh cho Du lá»ch biá»n">
            <a:extLst>
              <a:ext uri="{FF2B5EF4-FFF2-40B4-BE49-F238E27FC236}">
                <a16:creationId xmlns:a16="http://schemas.microsoft.com/office/drawing/2014/main" id="{513F2E8D-DE66-F49E-2129-8FE7C5079B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201" y="3527425"/>
            <a:ext cx="4487863" cy="336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lowchart: Preparation 6">
            <a:extLst>
              <a:ext uri="{FF2B5EF4-FFF2-40B4-BE49-F238E27FC236}">
                <a16:creationId xmlns:a16="http://schemas.microsoft.com/office/drawing/2014/main" id="{74FABC94-E3B3-E67D-652B-A1BB1159499E}"/>
              </a:ext>
            </a:extLst>
          </p:cNvPr>
          <p:cNvSpPr/>
          <p:nvPr/>
        </p:nvSpPr>
        <p:spPr>
          <a:xfrm>
            <a:off x="3810000" y="2438400"/>
            <a:ext cx="4038600" cy="2362200"/>
          </a:xfrm>
          <a:prstGeom prst="flowChartPreparation">
            <a:avLst/>
          </a:prstGeom>
          <a:solidFill>
            <a:srgbClr val="FF3399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3600" b="1">
                <a:latin typeface="+mj-lt"/>
              </a:rPr>
              <a:t>Thế nào là dịch vụ?</a:t>
            </a:r>
            <a:endParaRPr lang="en-US" sz="3600" b="1">
              <a:latin typeface="+mj-lt"/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  <a:p>
            <a:pPr eaLnBrk="1" hangingPunct="1"/>
            <a:endParaRPr lang="en-US"/>
          </a:p>
        </p:txBody>
      </p:sp>
      <p:pic>
        <p:nvPicPr>
          <p:cNvPr id="18435" name="Picture 5" descr="Daclac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" y="766214"/>
            <a:ext cx="6424844" cy="5183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67_7_1348889693_37_nguoiduatin-hocsinhdixema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505" y="766214"/>
            <a:ext cx="5816429" cy="5183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48247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" r="11399" b="-542"/>
          <a:stretch/>
        </p:blipFill>
        <p:spPr>
          <a:xfrm>
            <a:off x="0" y="0"/>
            <a:ext cx="121331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6849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841"/>
            <a:ext cx="12119742" cy="6321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311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369" y="0"/>
            <a:ext cx="4930786" cy="664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6553200" y="2200840"/>
            <a:ext cx="5154770" cy="2246769"/>
          </a:xfrm>
          <a:prstGeom prst="rect">
            <a:avLst/>
          </a:prstGeom>
          <a:solidFill>
            <a:srgbClr val="FFFFCC">
              <a:alpha val="67842"/>
            </a:srgbClr>
          </a:solidFill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u="sng" dirty="0" err="1">
                <a:solidFill>
                  <a:srgbClr val="FF0000"/>
                </a:solidFill>
                <a:cs typeface="Times New Roman" panose="02020603050405020304" pitchFamily="18" charset="0"/>
              </a:rPr>
              <a:t>Nhóm</a:t>
            </a:r>
            <a:r>
              <a:rPr lang="en-US" u="sng" dirty="0">
                <a:solidFill>
                  <a:srgbClr val="FF0000"/>
                </a:solidFill>
                <a:cs typeface="Times New Roman" panose="02020603050405020304" pitchFamily="18" charset="0"/>
              </a:rPr>
              <a:t> 2:</a:t>
            </a:r>
            <a:r>
              <a:rPr lang="en-US" dirty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66"/>
                </a:solidFill>
                <a:cs typeface="Times New Roman" panose="02020603050405020304" pitchFamily="18" charset="0"/>
              </a:rPr>
              <a:t>Trình</a:t>
            </a:r>
            <a:r>
              <a:rPr lang="en-US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66"/>
                </a:solidFill>
                <a:cs typeface="Times New Roman" panose="02020603050405020304" pitchFamily="18" charset="0"/>
              </a:rPr>
              <a:t>bày</a:t>
            </a:r>
            <a:r>
              <a:rPr lang="en-US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66"/>
                </a:solidFill>
                <a:cs typeface="Times New Roman" panose="02020603050405020304" pitchFamily="18" charset="0"/>
              </a:rPr>
              <a:t>sự</a:t>
            </a:r>
            <a:r>
              <a:rPr lang="en-US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66"/>
                </a:solidFill>
                <a:cs typeface="Times New Roman" panose="02020603050405020304" pitchFamily="18" charset="0"/>
              </a:rPr>
              <a:t>phát</a:t>
            </a:r>
            <a:r>
              <a:rPr lang="en-US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66"/>
                </a:solidFill>
                <a:cs typeface="Times New Roman" panose="02020603050405020304" pitchFamily="18" charset="0"/>
              </a:rPr>
              <a:t>triển</a:t>
            </a:r>
            <a:r>
              <a:rPr lang="en-US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66"/>
                </a:solidFill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66"/>
                </a:solidFill>
                <a:cs typeface="Times New Roman" panose="02020603050405020304" pitchFamily="18" charset="0"/>
              </a:rPr>
              <a:t>đường</a:t>
            </a:r>
            <a:r>
              <a:rPr lang="en-US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66"/>
                </a:solidFill>
                <a:cs typeface="Times New Roman" panose="02020603050405020304" pitchFamily="18" charset="0"/>
              </a:rPr>
              <a:t>sắt</a:t>
            </a:r>
            <a:r>
              <a:rPr lang="en-US" dirty="0">
                <a:solidFill>
                  <a:srgbClr val="000066"/>
                </a:solidFill>
                <a:cs typeface="Times New Roman" panose="02020603050405020304" pitchFamily="18" charset="0"/>
              </a:rPr>
              <a:t>? </a:t>
            </a:r>
            <a:r>
              <a:rPr lang="en-US" dirty="0" err="1">
                <a:solidFill>
                  <a:srgbClr val="002060"/>
                </a:solidFill>
                <a:cs typeface="Times New Roman" panose="02020603050405020304" pitchFamily="18" charset="0"/>
              </a:rPr>
              <a:t>Xác</a:t>
            </a:r>
            <a:r>
              <a:rPr lang="en-US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định</a:t>
            </a:r>
            <a:r>
              <a:rPr lang="en-US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cs typeface="Times New Roman" panose="02020603050405020304" pitchFamily="18" charset="0"/>
              </a:rPr>
              <a:t>tuyến</a:t>
            </a:r>
            <a:r>
              <a:rPr lang="en-US" dirty="0">
                <a:solidFill>
                  <a:srgbClr val="002060"/>
                </a:solidFill>
                <a:cs typeface="Times New Roman" panose="02020603050405020304" pitchFamily="18" charset="0"/>
              </a:rPr>
              <a:t> đ</a:t>
            </a:r>
            <a:r>
              <a:rPr lang="vi-VN" dirty="0">
                <a:solidFill>
                  <a:srgbClr val="002060"/>
                </a:solidFill>
                <a:cs typeface="Times New Roman" panose="02020603050405020304" pitchFamily="18" charset="0"/>
              </a:rPr>
              <a:t>ường</a:t>
            </a:r>
            <a:r>
              <a:rPr lang="en-US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cs typeface="Times New Roman" panose="02020603050405020304" pitchFamily="18" charset="0"/>
              </a:rPr>
              <a:t>sắt</a:t>
            </a:r>
            <a:r>
              <a:rPr lang="en-US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cs typeface="Times New Roman" panose="02020603050405020304" pitchFamily="18" charset="0"/>
              </a:rPr>
              <a:t>quan</a:t>
            </a:r>
            <a:r>
              <a:rPr lang="en-US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cs typeface="Times New Roman" panose="02020603050405020304" pitchFamily="18" charset="0"/>
              </a:rPr>
              <a:t>trọng</a:t>
            </a:r>
            <a:r>
              <a:rPr lang="en-US" dirty="0">
                <a:solidFill>
                  <a:srgbClr val="002060"/>
                </a:solidFill>
                <a:cs typeface="Times New Roman" panose="02020603050405020304" pitchFamily="18" charset="0"/>
              </a:rPr>
              <a:t> ở </a:t>
            </a:r>
            <a:r>
              <a:rPr lang="en-US" dirty="0" err="1">
                <a:solidFill>
                  <a:srgbClr val="002060"/>
                </a:solidFill>
                <a:cs typeface="Times New Roman" panose="02020603050405020304" pitchFamily="18" charset="0"/>
              </a:rPr>
              <a:t>nước</a:t>
            </a:r>
            <a:r>
              <a:rPr lang="en-US" dirty="0">
                <a:solidFill>
                  <a:srgbClr val="002060"/>
                </a:solidFill>
                <a:cs typeface="Times New Roman" panose="02020603050405020304" pitchFamily="18" charset="0"/>
              </a:rPr>
              <a:t> ta? </a:t>
            </a:r>
            <a:r>
              <a:rPr lang="en-US" dirty="0" err="1">
                <a:solidFill>
                  <a:srgbClr val="000066"/>
                </a:solidFill>
              </a:rPr>
              <a:t>Tại</a:t>
            </a:r>
            <a:r>
              <a:rPr lang="en-US" dirty="0">
                <a:solidFill>
                  <a:srgbClr val="000066"/>
                </a:solidFill>
              </a:rPr>
              <a:t> </a:t>
            </a:r>
            <a:r>
              <a:rPr lang="en-US" dirty="0" err="1">
                <a:solidFill>
                  <a:srgbClr val="000066"/>
                </a:solidFill>
              </a:rPr>
              <a:t>sao</a:t>
            </a:r>
            <a:r>
              <a:rPr lang="en-US" dirty="0">
                <a:solidFill>
                  <a:srgbClr val="000066"/>
                </a:solidFill>
              </a:rPr>
              <a:t> </a:t>
            </a:r>
            <a:r>
              <a:rPr lang="en-US" dirty="0" err="1">
                <a:solidFill>
                  <a:srgbClr val="000066"/>
                </a:solidFill>
              </a:rPr>
              <a:t>đường</a:t>
            </a:r>
            <a:r>
              <a:rPr lang="en-US" dirty="0">
                <a:solidFill>
                  <a:srgbClr val="000066"/>
                </a:solidFill>
              </a:rPr>
              <a:t> </a:t>
            </a:r>
            <a:r>
              <a:rPr lang="en-US" dirty="0" err="1">
                <a:solidFill>
                  <a:srgbClr val="000066"/>
                </a:solidFill>
              </a:rPr>
              <a:t>sắt</a:t>
            </a:r>
            <a:r>
              <a:rPr lang="en-US" dirty="0">
                <a:solidFill>
                  <a:srgbClr val="000066"/>
                </a:solidFill>
              </a:rPr>
              <a:t> </a:t>
            </a:r>
            <a:r>
              <a:rPr lang="en-US" dirty="0" err="1">
                <a:solidFill>
                  <a:srgbClr val="000066"/>
                </a:solidFill>
              </a:rPr>
              <a:t>của</a:t>
            </a:r>
            <a:r>
              <a:rPr lang="en-US" dirty="0">
                <a:solidFill>
                  <a:srgbClr val="000066"/>
                </a:solidFill>
              </a:rPr>
              <a:t> </a:t>
            </a:r>
            <a:r>
              <a:rPr lang="en-US" dirty="0" err="1">
                <a:solidFill>
                  <a:srgbClr val="000066"/>
                </a:solidFill>
              </a:rPr>
              <a:t>nước</a:t>
            </a:r>
            <a:r>
              <a:rPr lang="en-US" dirty="0">
                <a:solidFill>
                  <a:srgbClr val="000066"/>
                </a:solidFill>
              </a:rPr>
              <a:t> ta </a:t>
            </a:r>
            <a:r>
              <a:rPr lang="en-US" dirty="0" err="1">
                <a:solidFill>
                  <a:srgbClr val="000066"/>
                </a:solidFill>
              </a:rPr>
              <a:t>chưa</a:t>
            </a:r>
            <a:r>
              <a:rPr lang="en-US" dirty="0">
                <a:solidFill>
                  <a:srgbClr val="000066"/>
                </a:solidFill>
              </a:rPr>
              <a:t> </a:t>
            </a:r>
            <a:r>
              <a:rPr lang="en-US" dirty="0" err="1">
                <a:solidFill>
                  <a:srgbClr val="000066"/>
                </a:solidFill>
              </a:rPr>
              <a:t>phát</a:t>
            </a:r>
            <a:r>
              <a:rPr lang="en-US" dirty="0">
                <a:solidFill>
                  <a:srgbClr val="000066"/>
                </a:solidFill>
              </a:rPr>
              <a:t> </a:t>
            </a:r>
            <a:r>
              <a:rPr lang="en-US" dirty="0" err="1">
                <a:solidFill>
                  <a:srgbClr val="000066"/>
                </a:solidFill>
              </a:rPr>
              <a:t>triển</a:t>
            </a:r>
            <a:r>
              <a:rPr lang="en-US" dirty="0">
                <a:solidFill>
                  <a:srgbClr val="000066"/>
                </a:solidFill>
              </a:rPr>
              <a:t> </a:t>
            </a:r>
            <a:r>
              <a:rPr lang="en-US" dirty="0" err="1">
                <a:solidFill>
                  <a:srgbClr val="000066"/>
                </a:solidFill>
              </a:rPr>
              <a:t>mạnh</a:t>
            </a:r>
            <a:r>
              <a:rPr lang="en-US" dirty="0">
                <a:solidFill>
                  <a:srgbClr val="000066"/>
                </a:solidFill>
              </a:rPr>
              <a:t>?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6855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Ã¬nh áº£nh cÃ³ liÃªn quan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4" r="6730"/>
          <a:stretch/>
        </p:blipFill>
        <p:spPr bwMode="auto">
          <a:xfrm>
            <a:off x="0" y="0"/>
            <a:ext cx="120999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17338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838" y="381000"/>
            <a:ext cx="4525962" cy="603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Freeform 4"/>
          <p:cNvSpPr>
            <a:spLocks/>
          </p:cNvSpPr>
          <p:nvPr/>
        </p:nvSpPr>
        <p:spPr bwMode="auto">
          <a:xfrm>
            <a:off x="7696200" y="1295400"/>
            <a:ext cx="1600200" cy="3810000"/>
          </a:xfrm>
          <a:custGeom>
            <a:avLst/>
            <a:gdLst>
              <a:gd name="T0" fmla="*/ 2147483647 w 1008"/>
              <a:gd name="T1" fmla="*/ 0 h 2400"/>
              <a:gd name="T2" fmla="*/ 2147483647 w 1008"/>
              <a:gd name="T3" fmla="*/ 2147483647 h 2400"/>
              <a:gd name="T4" fmla="*/ 2147483647 w 1008"/>
              <a:gd name="T5" fmla="*/ 2147483647 h 2400"/>
              <a:gd name="T6" fmla="*/ 2147483647 w 1008"/>
              <a:gd name="T7" fmla="*/ 2147483647 h 2400"/>
              <a:gd name="T8" fmla="*/ 2147483647 w 1008"/>
              <a:gd name="T9" fmla="*/ 2147483647 h 2400"/>
              <a:gd name="T10" fmla="*/ 2147483647 w 1008"/>
              <a:gd name="T11" fmla="*/ 2147483647 h 2400"/>
              <a:gd name="T12" fmla="*/ 0 w 1008"/>
              <a:gd name="T13" fmla="*/ 2147483647 h 2400"/>
              <a:gd name="T14" fmla="*/ 0 w 1008"/>
              <a:gd name="T15" fmla="*/ 2147483647 h 2400"/>
              <a:gd name="T16" fmla="*/ 0 w 1008"/>
              <a:gd name="T17" fmla="*/ 2147483647 h 2400"/>
              <a:gd name="T18" fmla="*/ 0 w 1008"/>
              <a:gd name="T19" fmla="*/ 2147483647 h 2400"/>
              <a:gd name="T20" fmla="*/ 2147483647 w 1008"/>
              <a:gd name="T21" fmla="*/ 2147483647 h 2400"/>
              <a:gd name="T22" fmla="*/ 2147483647 w 1008"/>
              <a:gd name="T23" fmla="*/ 2147483647 h 2400"/>
              <a:gd name="T24" fmla="*/ 2147483647 w 1008"/>
              <a:gd name="T25" fmla="*/ 2147483647 h 2400"/>
              <a:gd name="T26" fmla="*/ 2147483647 w 1008"/>
              <a:gd name="T27" fmla="*/ 2147483647 h 2400"/>
              <a:gd name="T28" fmla="*/ 2147483647 w 1008"/>
              <a:gd name="T29" fmla="*/ 2147483647 h 2400"/>
              <a:gd name="T30" fmla="*/ 2147483647 w 1008"/>
              <a:gd name="T31" fmla="*/ 2147483647 h 2400"/>
              <a:gd name="T32" fmla="*/ 2147483647 w 1008"/>
              <a:gd name="T33" fmla="*/ 2147483647 h 2400"/>
              <a:gd name="T34" fmla="*/ 2147483647 w 1008"/>
              <a:gd name="T35" fmla="*/ 2147483647 h 2400"/>
              <a:gd name="T36" fmla="*/ 2147483647 w 1008"/>
              <a:gd name="T37" fmla="*/ 2147483647 h 2400"/>
              <a:gd name="T38" fmla="*/ 2147483647 w 1008"/>
              <a:gd name="T39" fmla="*/ 2147483647 h 2400"/>
              <a:gd name="T40" fmla="*/ 2147483647 w 1008"/>
              <a:gd name="T41" fmla="*/ 2147483647 h 2400"/>
              <a:gd name="T42" fmla="*/ 2147483647 w 1008"/>
              <a:gd name="T43" fmla="*/ 2147483647 h 2400"/>
              <a:gd name="T44" fmla="*/ 2147483647 w 1008"/>
              <a:gd name="T45" fmla="*/ 2147483647 h 2400"/>
              <a:gd name="T46" fmla="*/ 2147483647 w 1008"/>
              <a:gd name="T47" fmla="*/ 2147483647 h 2400"/>
              <a:gd name="T48" fmla="*/ 2147483647 w 1008"/>
              <a:gd name="T49" fmla="*/ 2147483647 h 2400"/>
              <a:gd name="T50" fmla="*/ 2147483647 w 1008"/>
              <a:gd name="T51" fmla="*/ 2147483647 h 2400"/>
              <a:gd name="T52" fmla="*/ 2147483647 w 1008"/>
              <a:gd name="T53" fmla="*/ 2147483647 h 2400"/>
              <a:gd name="T54" fmla="*/ 2147483647 w 1008"/>
              <a:gd name="T55" fmla="*/ 2147483647 h 2400"/>
              <a:gd name="T56" fmla="*/ 2147483647 w 1008"/>
              <a:gd name="T57" fmla="*/ 2147483647 h 2400"/>
              <a:gd name="T58" fmla="*/ 2147483647 w 1008"/>
              <a:gd name="T59" fmla="*/ 2147483647 h 2400"/>
              <a:gd name="T60" fmla="*/ 2147483647 w 1008"/>
              <a:gd name="T61" fmla="*/ 2147483647 h 2400"/>
              <a:gd name="T62" fmla="*/ 2147483647 w 1008"/>
              <a:gd name="T63" fmla="*/ 2147483647 h 2400"/>
              <a:gd name="T64" fmla="*/ 2147483647 w 1008"/>
              <a:gd name="T65" fmla="*/ 2147483647 h 2400"/>
              <a:gd name="T66" fmla="*/ 2147483647 w 1008"/>
              <a:gd name="T67" fmla="*/ 2147483647 h 2400"/>
              <a:gd name="T68" fmla="*/ 2147483647 w 1008"/>
              <a:gd name="T69" fmla="*/ 2147483647 h 2400"/>
              <a:gd name="T70" fmla="*/ 2147483647 w 1008"/>
              <a:gd name="T71" fmla="*/ 2147483647 h 2400"/>
              <a:gd name="T72" fmla="*/ 2147483647 w 1008"/>
              <a:gd name="T73" fmla="*/ 2147483647 h 2400"/>
              <a:gd name="T74" fmla="*/ 2147483647 w 1008"/>
              <a:gd name="T75" fmla="*/ 2147483647 h 2400"/>
              <a:gd name="T76" fmla="*/ 2147483647 w 1008"/>
              <a:gd name="T77" fmla="*/ 2147483647 h 2400"/>
              <a:gd name="T78" fmla="*/ 2147483647 w 1008"/>
              <a:gd name="T79" fmla="*/ 2147483647 h 2400"/>
              <a:gd name="T80" fmla="*/ 2147483647 w 1008"/>
              <a:gd name="T81" fmla="*/ 2147483647 h 2400"/>
              <a:gd name="T82" fmla="*/ 2147483647 w 1008"/>
              <a:gd name="T83" fmla="*/ 2147483647 h 2400"/>
              <a:gd name="T84" fmla="*/ 2147483647 w 1008"/>
              <a:gd name="T85" fmla="*/ 2147483647 h 2400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</a:gdLst>
            <a:ahLst/>
            <a:cxnLst>
              <a:cxn ang="T86">
                <a:pos x="T0" y="T1"/>
              </a:cxn>
              <a:cxn ang="T87">
                <a:pos x="T2" y="T3"/>
              </a:cxn>
              <a:cxn ang="T88">
                <a:pos x="T4" y="T5"/>
              </a:cxn>
              <a:cxn ang="T89">
                <a:pos x="T6" y="T7"/>
              </a:cxn>
              <a:cxn ang="T90">
                <a:pos x="T8" y="T9"/>
              </a:cxn>
              <a:cxn ang="T91">
                <a:pos x="T10" y="T11"/>
              </a:cxn>
              <a:cxn ang="T92">
                <a:pos x="T12" y="T13"/>
              </a:cxn>
              <a:cxn ang="T93">
                <a:pos x="T14" y="T15"/>
              </a:cxn>
              <a:cxn ang="T94">
                <a:pos x="T16" y="T17"/>
              </a:cxn>
              <a:cxn ang="T95">
                <a:pos x="T18" y="T19"/>
              </a:cxn>
              <a:cxn ang="T96">
                <a:pos x="T20" y="T21"/>
              </a:cxn>
              <a:cxn ang="T97">
                <a:pos x="T22" y="T23"/>
              </a:cxn>
              <a:cxn ang="T98">
                <a:pos x="T24" y="T25"/>
              </a:cxn>
              <a:cxn ang="T99">
                <a:pos x="T26" y="T27"/>
              </a:cxn>
              <a:cxn ang="T100">
                <a:pos x="T28" y="T29"/>
              </a:cxn>
              <a:cxn ang="T101">
                <a:pos x="T30" y="T31"/>
              </a:cxn>
              <a:cxn ang="T102">
                <a:pos x="T32" y="T33"/>
              </a:cxn>
              <a:cxn ang="T103">
                <a:pos x="T34" y="T35"/>
              </a:cxn>
              <a:cxn ang="T104">
                <a:pos x="T36" y="T37"/>
              </a:cxn>
              <a:cxn ang="T105">
                <a:pos x="T38" y="T39"/>
              </a:cxn>
              <a:cxn ang="T106">
                <a:pos x="T40" y="T41"/>
              </a:cxn>
              <a:cxn ang="T107">
                <a:pos x="T42" y="T43"/>
              </a:cxn>
              <a:cxn ang="T108">
                <a:pos x="T44" y="T45"/>
              </a:cxn>
              <a:cxn ang="T109">
                <a:pos x="T46" y="T47"/>
              </a:cxn>
              <a:cxn ang="T110">
                <a:pos x="T48" y="T49"/>
              </a:cxn>
              <a:cxn ang="T111">
                <a:pos x="T50" y="T51"/>
              </a:cxn>
              <a:cxn ang="T112">
                <a:pos x="T52" y="T53"/>
              </a:cxn>
              <a:cxn ang="T113">
                <a:pos x="T54" y="T55"/>
              </a:cxn>
              <a:cxn ang="T114">
                <a:pos x="T56" y="T57"/>
              </a:cxn>
              <a:cxn ang="T115">
                <a:pos x="T58" y="T59"/>
              </a:cxn>
              <a:cxn ang="T116">
                <a:pos x="T60" y="T61"/>
              </a:cxn>
              <a:cxn ang="T117">
                <a:pos x="T62" y="T63"/>
              </a:cxn>
              <a:cxn ang="T118">
                <a:pos x="T64" y="T65"/>
              </a:cxn>
              <a:cxn ang="T119">
                <a:pos x="T66" y="T67"/>
              </a:cxn>
              <a:cxn ang="T120">
                <a:pos x="T68" y="T69"/>
              </a:cxn>
              <a:cxn ang="T121">
                <a:pos x="T70" y="T71"/>
              </a:cxn>
              <a:cxn ang="T122">
                <a:pos x="T72" y="T73"/>
              </a:cxn>
              <a:cxn ang="T123">
                <a:pos x="T74" y="T75"/>
              </a:cxn>
              <a:cxn ang="T124">
                <a:pos x="T76" y="T77"/>
              </a:cxn>
              <a:cxn ang="T125">
                <a:pos x="T78" y="T79"/>
              </a:cxn>
              <a:cxn ang="T126">
                <a:pos x="T80" y="T81"/>
              </a:cxn>
              <a:cxn ang="T127">
                <a:pos x="T82" y="T83"/>
              </a:cxn>
              <a:cxn ang="T128">
                <a:pos x="T84" y="T85"/>
              </a:cxn>
            </a:cxnLst>
            <a:rect l="0" t="0" r="r" b="b"/>
            <a:pathLst>
              <a:path w="1008" h="2400">
                <a:moveTo>
                  <a:pt x="48" y="0"/>
                </a:moveTo>
                <a:cubicBezTo>
                  <a:pt x="68" y="56"/>
                  <a:pt x="88" y="112"/>
                  <a:pt x="96" y="144"/>
                </a:cubicBezTo>
                <a:lnTo>
                  <a:pt x="96" y="192"/>
                </a:lnTo>
                <a:lnTo>
                  <a:pt x="48" y="288"/>
                </a:lnTo>
                <a:lnTo>
                  <a:pt x="48" y="336"/>
                </a:lnTo>
                <a:lnTo>
                  <a:pt x="48" y="384"/>
                </a:lnTo>
                <a:lnTo>
                  <a:pt x="0" y="432"/>
                </a:lnTo>
                <a:lnTo>
                  <a:pt x="0" y="528"/>
                </a:lnTo>
                <a:lnTo>
                  <a:pt x="0" y="576"/>
                </a:lnTo>
                <a:lnTo>
                  <a:pt x="0" y="672"/>
                </a:lnTo>
                <a:lnTo>
                  <a:pt x="96" y="768"/>
                </a:lnTo>
                <a:lnTo>
                  <a:pt x="192" y="816"/>
                </a:lnTo>
                <a:lnTo>
                  <a:pt x="288" y="912"/>
                </a:lnTo>
                <a:lnTo>
                  <a:pt x="432" y="1008"/>
                </a:lnTo>
                <a:lnTo>
                  <a:pt x="480" y="1104"/>
                </a:lnTo>
                <a:lnTo>
                  <a:pt x="624" y="1152"/>
                </a:lnTo>
                <a:lnTo>
                  <a:pt x="672" y="1200"/>
                </a:lnTo>
                <a:lnTo>
                  <a:pt x="768" y="1344"/>
                </a:lnTo>
                <a:lnTo>
                  <a:pt x="816" y="1344"/>
                </a:lnTo>
                <a:lnTo>
                  <a:pt x="864" y="1488"/>
                </a:lnTo>
                <a:lnTo>
                  <a:pt x="912" y="1536"/>
                </a:lnTo>
                <a:lnTo>
                  <a:pt x="912" y="1632"/>
                </a:lnTo>
                <a:lnTo>
                  <a:pt x="912" y="1728"/>
                </a:lnTo>
                <a:lnTo>
                  <a:pt x="912" y="1824"/>
                </a:lnTo>
                <a:lnTo>
                  <a:pt x="1008" y="1920"/>
                </a:lnTo>
                <a:lnTo>
                  <a:pt x="960" y="1968"/>
                </a:lnTo>
                <a:lnTo>
                  <a:pt x="960" y="2064"/>
                </a:lnTo>
                <a:lnTo>
                  <a:pt x="960" y="2112"/>
                </a:lnTo>
                <a:lnTo>
                  <a:pt x="960" y="2160"/>
                </a:lnTo>
                <a:lnTo>
                  <a:pt x="912" y="2208"/>
                </a:lnTo>
                <a:lnTo>
                  <a:pt x="912" y="2256"/>
                </a:lnTo>
                <a:lnTo>
                  <a:pt x="864" y="2304"/>
                </a:lnTo>
                <a:lnTo>
                  <a:pt x="816" y="2304"/>
                </a:lnTo>
                <a:lnTo>
                  <a:pt x="768" y="2304"/>
                </a:lnTo>
                <a:lnTo>
                  <a:pt x="720" y="2304"/>
                </a:lnTo>
                <a:lnTo>
                  <a:pt x="720" y="2352"/>
                </a:lnTo>
                <a:lnTo>
                  <a:pt x="624" y="2400"/>
                </a:lnTo>
                <a:lnTo>
                  <a:pt x="576" y="2400"/>
                </a:lnTo>
                <a:lnTo>
                  <a:pt x="528" y="2400"/>
                </a:lnTo>
                <a:lnTo>
                  <a:pt x="480" y="2400"/>
                </a:lnTo>
                <a:lnTo>
                  <a:pt x="432" y="2400"/>
                </a:lnTo>
                <a:lnTo>
                  <a:pt x="384" y="2400"/>
                </a:lnTo>
                <a:lnTo>
                  <a:pt x="336" y="2400"/>
                </a:lnTo>
              </a:path>
            </a:pathLst>
          </a:custGeom>
          <a:noFill/>
          <a:ln w="38100" cap="flat" cmpd="sng">
            <a:solidFill>
              <a:schemeClr val="tx1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7" name="Text Box 5"/>
          <p:cNvSpPr txBox="1">
            <a:spLocks noChangeArrowheads="1"/>
          </p:cNvSpPr>
          <p:nvPr/>
        </p:nvSpPr>
        <p:spPr bwMode="auto">
          <a:xfrm>
            <a:off x="7010400" y="838201"/>
            <a:ext cx="1143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Hà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cs typeface="Arial" panose="020B0604020202020204" pitchFamily="34" charset="0"/>
              </a:rPr>
              <a:t>Nội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7620000" y="5119688"/>
            <a:ext cx="11430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  <a:cs typeface="Arial" panose="020B0604020202020204" pitchFamily="34" charset="0"/>
              </a:rPr>
              <a:t>TP.HCM</a:t>
            </a:r>
          </a:p>
        </p:txBody>
      </p:sp>
      <p:sp>
        <p:nvSpPr>
          <p:cNvPr id="23559" name="Freeform 7"/>
          <p:cNvSpPr>
            <a:spLocks/>
          </p:cNvSpPr>
          <p:nvPr/>
        </p:nvSpPr>
        <p:spPr bwMode="auto">
          <a:xfrm>
            <a:off x="7772400" y="914400"/>
            <a:ext cx="457200" cy="381000"/>
          </a:xfrm>
          <a:custGeom>
            <a:avLst/>
            <a:gdLst>
              <a:gd name="T0" fmla="*/ 0 w 288"/>
              <a:gd name="T1" fmla="*/ 2147483647 h 240"/>
              <a:gd name="T2" fmla="*/ 2147483647 w 288"/>
              <a:gd name="T3" fmla="*/ 2147483647 h 240"/>
              <a:gd name="T4" fmla="*/ 2147483647 w 288"/>
              <a:gd name="T5" fmla="*/ 2147483647 h 240"/>
              <a:gd name="T6" fmla="*/ 2147483647 w 288"/>
              <a:gd name="T7" fmla="*/ 2147483647 h 240"/>
              <a:gd name="T8" fmla="*/ 2147483647 w 288"/>
              <a:gd name="T9" fmla="*/ 2147483647 h 240"/>
              <a:gd name="T10" fmla="*/ 2147483647 w 288"/>
              <a:gd name="T11" fmla="*/ 2147483647 h 240"/>
              <a:gd name="T12" fmla="*/ 2147483647 w 288"/>
              <a:gd name="T13" fmla="*/ 2147483647 h 240"/>
              <a:gd name="T14" fmla="*/ 2147483647 w 288"/>
              <a:gd name="T15" fmla="*/ 0 h 240"/>
              <a:gd name="T16" fmla="*/ 2147483647 w 288"/>
              <a:gd name="T17" fmla="*/ 0 h 24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288" h="240">
                <a:moveTo>
                  <a:pt x="0" y="240"/>
                </a:moveTo>
                <a:lnTo>
                  <a:pt x="48" y="240"/>
                </a:lnTo>
                <a:lnTo>
                  <a:pt x="96" y="240"/>
                </a:lnTo>
                <a:lnTo>
                  <a:pt x="96" y="192"/>
                </a:lnTo>
                <a:lnTo>
                  <a:pt x="144" y="192"/>
                </a:lnTo>
                <a:lnTo>
                  <a:pt x="240" y="96"/>
                </a:lnTo>
                <a:lnTo>
                  <a:pt x="240" y="48"/>
                </a:lnTo>
                <a:lnTo>
                  <a:pt x="240" y="0"/>
                </a:lnTo>
                <a:lnTo>
                  <a:pt x="288" y="0"/>
                </a:ln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0" name="Freeform 8"/>
          <p:cNvSpPr>
            <a:spLocks/>
          </p:cNvSpPr>
          <p:nvPr/>
        </p:nvSpPr>
        <p:spPr bwMode="auto">
          <a:xfrm>
            <a:off x="6997700" y="673100"/>
            <a:ext cx="774700" cy="622300"/>
          </a:xfrm>
          <a:custGeom>
            <a:avLst/>
            <a:gdLst>
              <a:gd name="T0" fmla="*/ 2147483647 w 488"/>
              <a:gd name="T1" fmla="*/ 2147483647 h 392"/>
              <a:gd name="T2" fmla="*/ 2147483647 w 488"/>
              <a:gd name="T3" fmla="*/ 2147483647 h 392"/>
              <a:gd name="T4" fmla="*/ 2147483647 w 488"/>
              <a:gd name="T5" fmla="*/ 2147483647 h 392"/>
              <a:gd name="T6" fmla="*/ 2147483647 w 488"/>
              <a:gd name="T7" fmla="*/ 2147483647 h 392"/>
              <a:gd name="T8" fmla="*/ 2147483647 w 488"/>
              <a:gd name="T9" fmla="*/ 2147483647 h 392"/>
              <a:gd name="T10" fmla="*/ 2147483647 w 488"/>
              <a:gd name="T11" fmla="*/ 2147483647 h 392"/>
              <a:gd name="T12" fmla="*/ 2147483647 w 488"/>
              <a:gd name="T13" fmla="*/ 2147483647 h 392"/>
              <a:gd name="T14" fmla="*/ 2147483647 w 488"/>
              <a:gd name="T15" fmla="*/ 2147483647 h 392"/>
              <a:gd name="T16" fmla="*/ 2147483647 w 488"/>
              <a:gd name="T17" fmla="*/ 2147483647 h 392"/>
              <a:gd name="T18" fmla="*/ 2147483647 w 488"/>
              <a:gd name="T19" fmla="*/ 2147483647 h 392"/>
              <a:gd name="T20" fmla="*/ 2147483647 w 488"/>
              <a:gd name="T21" fmla="*/ 2147483647 h 392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488" h="392">
                <a:moveTo>
                  <a:pt x="488" y="392"/>
                </a:moveTo>
                <a:lnTo>
                  <a:pt x="392" y="344"/>
                </a:lnTo>
                <a:lnTo>
                  <a:pt x="296" y="296"/>
                </a:lnTo>
                <a:lnTo>
                  <a:pt x="248" y="248"/>
                </a:lnTo>
                <a:lnTo>
                  <a:pt x="200" y="200"/>
                </a:lnTo>
                <a:lnTo>
                  <a:pt x="152" y="200"/>
                </a:lnTo>
                <a:lnTo>
                  <a:pt x="152" y="152"/>
                </a:lnTo>
                <a:lnTo>
                  <a:pt x="104" y="152"/>
                </a:lnTo>
                <a:lnTo>
                  <a:pt x="56" y="104"/>
                </a:lnTo>
                <a:lnTo>
                  <a:pt x="8" y="8"/>
                </a:lnTo>
                <a:cubicBezTo>
                  <a:pt x="0" y="0"/>
                  <a:pt x="0" y="56"/>
                  <a:pt x="8" y="56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AutoShape 2" descr="Káº¿t quáº£ hÃ¬nh áº£nh cho ÄÆ°á»ng sáº¯t thá»ng nháº¥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4" name="Picture 4" descr="HÃ¬nh áº£nh cÃ³ liÃªn qu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60" y="1749019"/>
            <a:ext cx="4694238" cy="3356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eform 2"/>
          <p:cNvSpPr/>
          <p:nvPr/>
        </p:nvSpPr>
        <p:spPr>
          <a:xfrm>
            <a:off x="7787640" y="1295400"/>
            <a:ext cx="381655" cy="158712"/>
          </a:xfrm>
          <a:custGeom>
            <a:avLst/>
            <a:gdLst>
              <a:gd name="connsiteX0" fmla="*/ 0 w 381655"/>
              <a:gd name="connsiteY0" fmla="*/ 0 h 158712"/>
              <a:gd name="connsiteX1" fmla="*/ 167640 w 381655"/>
              <a:gd name="connsiteY1" fmla="*/ 106680 h 158712"/>
              <a:gd name="connsiteX2" fmla="*/ 274320 w 381655"/>
              <a:gd name="connsiteY2" fmla="*/ 45720 h 158712"/>
              <a:gd name="connsiteX3" fmla="*/ 365760 w 381655"/>
              <a:gd name="connsiteY3" fmla="*/ 152400 h 158712"/>
              <a:gd name="connsiteX4" fmla="*/ 381000 w 381655"/>
              <a:gd name="connsiteY4" fmla="*/ 137160 h 1587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81655" h="158712">
                <a:moveTo>
                  <a:pt x="0" y="0"/>
                </a:moveTo>
                <a:cubicBezTo>
                  <a:pt x="60960" y="49530"/>
                  <a:pt x="121920" y="99060"/>
                  <a:pt x="167640" y="106680"/>
                </a:cubicBezTo>
                <a:cubicBezTo>
                  <a:pt x="213360" y="114300"/>
                  <a:pt x="241300" y="38100"/>
                  <a:pt x="274320" y="45720"/>
                </a:cubicBezTo>
                <a:cubicBezTo>
                  <a:pt x="307340" y="53340"/>
                  <a:pt x="347980" y="137160"/>
                  <a:pt x="365760" y="152400"/>
                </a:cubicBezTo>
                <a:cubicBezTo>
                  <a:pt x="383540" y="167640"/>
                  <a:pt x="382270" y="152400"/>
                  <a:pt x="381000" y="137160"/>
                </a:cubicBezTo>
              </a:path>
            </a:pathLst>
          </a:custGeom>
          <a:noFill/>
          <a:ln w="38100">
            <a:solidFill>
              <a:schemeClr val="tx1"/>
            </a:solidFill>
          </a:ln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636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5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6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1" dur="10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6" dur="10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1" dur="5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6" grpId="0" animBg="1"/>
      <p:bldP spid="23557" grpId="0"/>
      <p:bldP spid="23558" grpId="0"/>
      <p:bldP spid="23559" grpId="0" animBg="1"/>
      <p:bldP spid="23560" grpId="0" animBg="1"/>
      <p:bldP spid="3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8" name="Group 2"/>
          <p:cNvGraphicFramePr>
            <a:graphicFrameLocks noGrp="1"/>
          </p:cNvGraphicFramePr>
          <p:nvPr>
            <p:ph/>
          </p:nvPr>
        </p:nvGraphicFramePr>
        <p:xfrm>
          <a:off x="24684" y="38637"/>
          <a:ext cx="12192000" cy="6770041"/>
        </p:xfrm>
        <a:graphic>
          <a:graphicData uri="http://schemas.openxmlformats.org/drawingml/2006/table">
            <a:tbl>
              <a:tblPr/>
              <a:tblGrid>
                <a:gridCol w="22435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484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14328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loại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vận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tải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Tình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phát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triển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phân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bố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7269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Nhóm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1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Đường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bộ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8578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Nhóm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2 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Đường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sắt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8138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Nhóm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3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Đường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sông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34593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Nhóm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3 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Đường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biển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45543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Nhóm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4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Đường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hàng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không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08338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Nhóm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4 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Đường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ống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9484" name="Text Box 28"/>
          <p:cNvSpPr txBox="1">
            <a:spLocks noChangeArrowheads="1"/>
          </p:cNvSpPr>
          <p:nvPr/>
        </p:nvSpPr>
        <p:spPr bwMode="auto">
          <a:xfrm>
            <a:off x="2254876" y="853783"/>
            <a:ext cx="9987566" cy="861774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Chuyên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chở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khách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lộ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1A,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HCM, 5, 6, 22…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343954" y="1751355"/>
            <a:ext cx="989848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defRPr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2632 km,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Lào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Cai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Quảng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Ninh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664823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440" y="209550"/>
            <a:ext cx="4930786" cy="664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6217920" y="2212405"/>
            <a:ext cx="5170010" cy="1815882"/>
          </a:xfrm>
          <a:prstGeom prst="rect">
            <a:avLst/>
          </a:prstGeom>
          <a:solidFill>
            <a:srgbClr val="FFFFCC">
              <a:alpha val="67842"/>
            </a:srgbClr>
          </a:solidFill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u="sng" dirty="0" err="1">
                <a:solidFill>
                  <a:srgbClr val="FF0000"/>
                </a:solidFill>
              </a:rPr>
              <a:t>Nhóm</a:t>
            </a:r>
            <a:r>
              <a:rPr lang="en-US" u="sng" dirty="0">
                <a:solidFill>
                  <a:srgbClr val="FF0000"/>
                </a:solidFill>
              </a:rPr>
              <a:t> 3:</a:t>
            </a:r>
            <a:r>
              <a:rPr lang="en-US" dirty="0">
                <a:solidFill>
                  <a:srgbClr val="6600FF"/>
                </a:solidFill>
              </a:rPr>
              <a:t> </a:t>
            </a:r>
            <a:r>
              <a:rPr lang="en-US" dirty="0" err="1">
                <a:solidFill>
                  <a:srgbClr val="000066"/>
                </a:solidFill>
              </a:rPr>
              <a:t>Trình</a:t>
            </a:r>
            <a:r>
              <a:rPr lang="en-US" dirty="0">
                <a:solidFill>
                  <a:srgbClr val="000066"/>
                </a:solidFill>
              </a:rPr>
              <a:t> </a:t>
            </a:r>
            <a:r>
              <a:rPr lang="en-US" dirty="0" err="1">
                <a:solidFill>
                  <a:srgbClr val="000066"/>
                </a:solidFill>
              </a:rPr>
              <a:t>bày</a:t>
            </a:r>
            <a:r>
              <a:rPr lang="en-US" dirty="0">
                <a:solidFill>
                  <a:srgbClr val="000066"/>
                </a:solidFill>
              </a:rPr>
              <a:t> </a:t>
            </a:r>
            <a:r>
              <a:rPr lang="en-US" dirty="0" err="1">
                <a:solidFill>
                  <a:srgbClr val="000066"/>
                </a:solidFill>
              </a:rPr>
              <a:t>sự</a:t>
            </a:r>
            <a:r>
              <a:rPr lang="en-US" dirty="0">
                <a:solidFill>
                  <a:srgbClr val="000066"/>
                </a:solidFill>
              </a:rPr>
              <a:t> </a:t>
            </a:r>
            <a:r>
              <a:rPr lang="en-US" dirty="0" err="1">
                <a:solidFill>
                  <a:srgbClr val="000066"/>
                </a:solidFill>
              </a:rPr>
              <a:t>phát</a:t>
            </a:r>
            <a:r>
              <a:rPr lang="en-US" dirty="0">
                <a:solidFill>
                  <a:srgbClr val="000066"/>
                </a:solidFill>
              </a:rPr>
              <a:t> </a:t>
            </a:r>
            <a:r>
              <a:rPr lang="en-US" dirty="0" err="1">
                <a:solidFill>
                  <a:srgbClr val="000066"/>
                </a:solidFill>
              </a:rPr>
              <a:t>triển</a:t>
            </a:r>
            <a:r>
              <a:rPr lang="en-US" dirty="0">
                <a:solidFill>
                  <a:srgbClr val="000066"/>
                </a:solidFill>
              </a:rPr>
              <a:t> </a:t>
            </a:r>
            <a:r>
              <a:rPr lang="en-US" dirty="0" err="1">
                <a:solidFill>
                  <a:srgbClr val="000066"/>
                </a:solidFill>
              </a:rPr>
              <a:t>của</a:t>
            </a:r>
            <a:r>
              <a:rPr lang="en-US" dirty="0">
                <a:solidFill>
                  <a:srgbClr val="000066"/>
                </a:solidFill>
              </a:rPr>
              <a:t> </a:t>
            </a:r>
            <a:r>
              <a:rPr lang="en-US" dirty="0" err="1">
                <a:solidFill>
                  <a:srgbClr val="000066"/>
                </a:solidFill>
              </a:rPr>
              <a:t>đường</a:t>
            </a:r>
            <a:r>
              <a:rPr lang="en-US" dirty="0">
                <a:solidFill>
                  <a:srgbClr val="000066"/>
                </a:solidFill>
              </a:rPr>
              <a:t> </a:t>
            </a:r>
            <a:r>
              <a:rPr lang="en-US" dirty="0" err="1">
                <a:solidFill>
                  <a:srgbClr val="000066"/>
                </a:solidFill>
              </a:rPr>
              <a:t>sông</a:t>
            </a:r>
            <a:r>
              <a:rPr lang="en-US" dirty="0">
                <a:solidFill>
                  <a:srgbClr val="000066"/>
                </a:solidFill>
              </a:rPr>
              <a:t>, </a:t>
            </a:r>
            <a:r>
              <a:rPr lang="en-US" dirty="0" err="1">
                <a:solidFill>
                  <a:srgbClr val="000066"/>
                </a:solidFill>
              </a:rPr>
              <a:t>đường</a:t>
            </a:r>
            <a:r>
              <a:rPr lang="en-US" dirty="0">
                <a:solidFill>
                  <a:srgbClr val="000066"/>
                </a:solidFill>
              </a:rPr>
              <a:t> </a:t>
            </a:r>
            <a:r>
              <a:rPr lang="en-US" dirty="0" err="1">
                <a:solidFill>
                  <a:srgbClr val="000066"/>
                </a:solidFill>
              </a:rPr>
              <a:t>biển</a:t>
            </a:r>
            <a:r>
              <a:rPr lang="en-US" dirty="0">
                <a:solidFill>
                  <a:srgbClr val="000066"/>
                </a:solidFill>
              </a:rPr>
              <a:t>? </a:t>
            </a:r>
            <a:r>
              <a:rPr lang="en-US" dirty="0" err="1">
                <a:solidFill>
                  <a:srgbClr val="002060"/>
                </a:solidFill>
              </a:rPr>
              <a:t>Xác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định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biển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lớn</a:t>
            </a:r>
            <a:r>
              <a:rPr lang="en-US" dirty="0">
                <a:solidFill>
                  <a:srgbClr val="002060"/>
                </a:solidFill>
              </a:rPr>
              <a:t> ở </a:t>
            </a:r>
            <a:r>
              <a:rPr lang="en-US" dirty="0" err="1">
                <a:solidFill>
                  <a:srgbClr val="002060"/>
                </a:solidFill>
              </a:rPr>
              <a:t>nước</a:t>
            </a:r>
            <a:r>
              <a:rPr lang="en-US" dirty="0">
                <a:solidFill>
                  <a:srgbClr val="002060"/>
                </a:solidFill>
              </a:rPr>
              <a:t> ta?</a:t>
            </a:r>
          </a:p>
        </p:txBody>
      </p:sp>
    </p:spTree>
    <p:extLst>
      <p:ext uri="{BB962C8B-B14F-4D97-AF65-F5344CB8AC3E}">
        <p14:creationId xmlns:p14="http://schemas.microsoft.com/office/powerpoint/2010/main" val="18925995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Káº¿t quáº£ hÃ¬nh áº£nh cho giao thÃ´ng trÃªn sÃ´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" y="0"/>
            <a:ext cx="11643360" cy="6782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07217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Káº¿t quáº£ hÃ¬nh áº£nh cho chá»£ ná»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94" y="107315"/>
            <a:ext cx="10222866" cy="6171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31920" y="6334780"/>
            <a:ext cx="3291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Xuyên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9359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2" name="Text Box 6">
            <a:extLst>
              <a:ext uri="{FF2B5EF4-FFF2-40B4-BE49-F238E27FC236}">
                <a16:creationId xmlns:a16="http://schemas.microsoft.com/office/drawing/2014/main" id="{A9C6482D-DA64-3D8C-EBA0-7894023547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7473" y="214009"/>
            <a:ext cx="11001982" cy="8032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vi-VN" altLang="en-US" sz="4000" b="1" dirty="0">
                <a:latin typeface="Times New Roman" panose="02020603050405020304" pitchFamily="18" charset="0"/>
              </a:rPr>
              <a:t>*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Dịch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vụ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là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các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hoạt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động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đáp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ứng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nhu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cầu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sản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xuất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và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vi-VN" altLang="en-US" sz="4000" b="1" dirty="0">
                <a:latin typeface="Times New Roman" panose="02020603050405020304" pitchFamily="18" charset="0"/>
              </a:rPr>
              <a:t>đời sống</a:t>
            </a:r>
            <a:r>
              <a:rPr lang="en-US" altLang="en-US" sz="4000" b="1" dirty="0">
                <a:latin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của</a:t>
            </a:r>
            <a:r>
              <a:rPr lang="en-US" altLang="en-US" sz="4000" b="1" dirty="0">
                <a:latin typeface="Times New Roman" panose="02020603050405020304" pitchFamily="18" charset="0"/>
              </a:rPr>
              <a:t> con </a:t>
            </a:r>
            <a:r>
              <a:rPr lang="en-US" altLang="en-US" sz="4000" b="1" dirty="0" err="1">
                <a:latin typeface="Times New Roman" panose="02020603050405020304" pitchFamily="18" charset="0"/>
              </a:rPr>
              <a:t>người</a:t>
            </a:r>
            <a:r>
              <a:rPr lang="vi-VN" altLang="en-US" sz="4000" b="1" dirty="0">
                <a:latin typeface="Times New Roman" panose="02020603050405020304" pitchFamily="18" charset="0"/>
              </a:rPr>
              <a:t> (không trực tiếp tạo ra sản phẩm)</a:t>
            </a:r>
            <a:r>
              <a:rPr lang="en-US" altLang="en-US" sz="4000" b="1" dirty="0">
                <a:latin typeface="Times New Roman" panose="02020603050405020304" pitchFamily="18" charset="0"/>
              </a:rPr>
              <a:t>.</a:t>
            </a:r>
            <a:endParaRPr lang="vi-VN" altLang="en-US" sz="4000" b="1" dirty="0"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50000"/>
              </a:spcBef>
              <a:buNone/>
            </a:pPr>
            <a:r>
              <a:rPr lang="vi-VN" altLang="en-US" sz="2800" u="sng" dirty="0" err="1">
                <a:latin typeface="Times New Roman" panose="02020603050405020304" pitchFamily="18" charset="0"/>
              </a:rPr>
              <a:t>I.Các</a:t>
            </a:r>
            <a:r>
              <a:rPr lang="vi-VN" altLang="en-US" sz="2800" u="sng" dirty="0">
                <a:latin typeface="Times New Roman" panose="02020603050405020304" pitchFamily="18" charset="0"/>
              </a:rPr>
              <a:t> nhân tố ảnh hưởng đến sự PT và phân bố các ngành dịch vụ:</a:t>
            </a:r>
          </a:p>
          <a:p>
            <a:pPr algn="just" eaLnBrk="1" hangingPunct="1">
              <a:spcBef>
                <a:spcPct val="50000"/>
              </a:spcBef>
              <a:buNone/>
            </a:pPr>
            <a:r>
              <a:rPr lang="vi-VN" altLang="en-US" sz="2800" dirty="0">
                <a:latin typeface="Times New Roman" panose="02020603050405020304" pitchFamily="18" charset="0"/>
              </a:rPr>
              <a:t>-Qui mô, cơ </a:t>
            </a:r>
            <a:r>
              <a:rPr lang="vi-VN" altLang="en-US" sz="2800" dirty="0" err="1">
                <a:latin typeface="Times New Roman" panose="02020603050405020304" pitchFamily="18" charset="0"/>
              </a:rPr>
              <a:t>cấu,chất</a:t>
            </a:r>
            <a:r>
              <a:rPr lang="vi-VN" altLang="en-US" sz="2800" dirty="0">
                <a:latin typeface="Times New Roman" panose="02020603050405020304" pitchFamily="18" charset="0"/>
              </a:rPr>
              <a:t> lượng ngành DV chịu ảnh hưởng của trình độ PT triển kinh tế và năng suất lao động. </a:t>
            </a:r>
          </a:p>
          <a:p>
            <a:pPr marL="457200" indent="-457200" algn="just" eaLnBrk="1" hangingPunct="1">
              <a:spcBef>
                <a:spcPct val="50000"/>
              </a:spcBef>
              <a:buFontTx/>
              <a:buChar char="-"/>
            </a:pPr>
            <a:r>
              <a:rPr lang="vi-VN" altLang="en-US" sz="2800" dirty="0">
                <a:latin typeface="Times New Roman" panose="02020603050405020304" pitchFamily="18" charset="0"/>
              </a:rPr>
              <a:t>Dân số nước ta đông, trẻ sức tiêu thụ càng lớn thúc đẩy các ngành DV phát triển nhanh, đa dạng.</a:t>
            </a:r>
          </a:p>
          <a:p>
            <a:pPr marL="457200" indent="-457200" algn="just" eaLnBrk="1" hangingPunct="1">
              <a:spcBef>
                <a:spcPct val="50000"/>
              </a:spcBef>
              <a:buFontTx/>
              <a:buChar char="-"/>
            </a:pPr>
            <a:r>
              <a:rPr lang="vi-VN" altLang="en-US" sz="2800" dirty="0">
                <a:latin typeface="Times New Roman" panose="02020603050405020304" pitchFamily="18" charset="0"/>
              </a:rPr>
              <a:t>Phân bố: Các trung tâm KT lớn TP HCM, TP Hà Nội tập trung nhiều DV. </a:t>
            </a:r>
          </a:p>
          <a:p>
            <a:pPr marL="457200" indent="-457200" algn="just" eaLnBrk="1" hangingPunct="1">
              <a:spcBef>
                <a:spcPct val="50000"/>
              </a:spcBef>
              <a:buFontTx/>
              <a:buChar char="-"/>
            </a:pPr>
            <a:r>
              <a:rPr lang="vi-VN" altLang="en-US" sz="2800" dirty="0">
                <a:latin typeface="Times New Roman" panose="02020603050405020304" pitchFamily="18" charset="0"/>
              </a:rPr>
              <a:t>Truyền thống văn hóa dân tộc và </a:t>
            </a:r>
            <a:r>
              <a:rPr lang="vi-VN" altLang="en-US" sz="2800">
                <a:latin typeface="Times New Roman" panose="02020603050405020304" pitchFamily="18" charset="0"/>
              </a:rPr>
              <a:t>các DTLS,DLTC </a:t>
            </a:r>
            <a:r>
              <a:rPr lang="vi-VN" altLang="en-US" sz="2800" dirty="0">
                <a:latin typeface="Times New Roman" panose="02020603050405020304" pitchFamily="18" charset="0"/>
              </a:rPr>
              <a:t>thúc đẩy PT du lịch.</a:t>
            </a:r>
          </a:p>
          <a:p>
            <a:pPr algn="just" eaLnBrk="1" hangingPunct="1">
              <a:spcBef>
                <a:spcPct val="50000"/>
              </a:spcBef>
              <a:buNone/>
            </a:pPr>
            <a:r>
              <a:rPr lang="vi-VN" altLang="en-US" sz="2800" b="1" dirty="0">
                <a:latin typeface="Times New Roman" panose="02020603050405020304" pitchFamily="18" charset="0"/>
              </a:rPr>
              <a:t> </a:t>
            </a:r>
            <a:endParaRPr lang="en-US" altLang="en-US" sz="2800" b="1" dirty="0">
              <a:latin typeface="Times New Roman" panose="02020603050405020304" pitchFamily="18" charset="0"/>
            </a:endParaRPr>
          </a:p>
          <a:p>
            <a:pPr algn="just" eaLnBrk="1" hangingPunct="1">
              <a:spcBef>
                <a:spcPct val="50000"/>
              </a:spcBef>
              <a:buFontTx/>
              <a:buNone/>
            </a:pPr>
            <a:endParaRPr lang="en-US" altLang="en-US" sz="4000" b="1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ttp://www.tintaynguyen.com/wp-content/uploads/2015/08/hang-chuc-ho-dan-danh-ban-dat-cho-cat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" y="0"/>
            <a:ext cx="11231880" cy="6766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87514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372" name="Picture 4" descr="images290296_CangSaiGon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3589021"/>
            <a:ext cx="45720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6374" name="Picture 6" descr="05b29092012ToanCanhCangDaNa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0"/>
            <a:ext cx="44958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375" name="Text Box 7"/>
          <p:cNvSpPr txBox="1">
            <a:spLocks noChangeArrowheads="1"/>
          </p:cNvSpPr>
          <p:nvPr/>
        </p:nvSpPr>
        <p:spPr bwMode="auto">
          <a:xfrm>
            <a:off x="1295400" y="3709986"/>
            <a:ext cx="121920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>
                <a:solidFill>
                  <a:schemeClr val="tx1"/>
                </a:solidFill>
              </a:rPr>
              <a:t>SÀI GÒN</a:t>
            </a:r>
          </a:p>
        </p:txBody>
      </p:sp>
      <p:sp>
        <p:nvSpPr>
          <p:cNvPr id="186376" name="Text Box 8"/>
          <p:cNvSpPr txBox="1">
            <a:spLocks noChangeArrowheads="1"/>
          </p:cNvSpPr>
          <p:nvPr/>
        </p:nvSpPr>
        <p:spPr bwMode="auto">
          <a:xfrm>
            <a:off x="6438900" y="68579"/>
            <a:ext cx="137160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>
                <a:solidFill>
                  <a:schemeClr val="tx1"/>
                </a:solidFill>
              </a:rPr>
              <a:t> ĐÀ NẴNG</a:t>
            </a:r>
          </a:p>
        </p:txBody>
      </p:sp>
      <p:pic>
        <p:nvPicPr>
          <p:cNvPr id="186382" name="Picture 14" descr="0506%20cang%20H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0"/>
            <a:ext cx="45720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383" name="Text Box 15"/>
          <p:cNvSpPr txBox="1">
            <a:spLocks noChangeArrowheads="1"/>
          </p:cNvSpPr>
          <p:nvPr/>
        </p:nvSpPr>
        <p:spPr bwMode="auto">
          <a:xfrm>
            <a:off x="1295400" y="106681"/>
            <a:ext cx="152400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>
                <a:solidFill>
                  <a:schemeClr val="tx1"/>
                </a:solidFill>
              </a:rPr>
              <a:t>HẢI PHÒNG</a:t>
            </a:r>
          </a:p>
        </p:txBody>
      </p:sp>
      <p:pic>
        <p:nvPicPr>
          <p:cNvPr id="186387" name="Picture 19" descr="Vungtau(1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3589021"/>
            <a:ext cx="44958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6389" name="Text Box 21"/>
          <p:cNvSpPr txBox="1">
            <a:spLocks noChangeArrowheads="1"/>
          </p:cNvSpPr>
          <p:nvPr/>
        </p:nvSpPr>
        <p:spPr bwMode="auto">
          <a:xfrm>
            <a:off x="6515100" y="3709986"/>
            <a:ext cx="1295400" cy="3667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800" dirty="0">
                <a:solidFill>
                  <a:schemeClr val="tx1"/>
                </a:solidFill>
              </a:rPr>
              <a:t>CÁI MÉP</a:t>
            </a:r>
          </a:p>
        </p:txBody>
      </p:sp>
      <p:sp>
        <p:nvSpPr>
          <p:cNvPr id="186390" name="Text Box 22"/>
          <p:cNvSpPr txBox="1">
            <a:spLocks noChangeArrowheads="1"/>
          </p:cNvSpPr>
          <p:nvPr/>
        </p:nvSpPr>
        <p:spPr bwMode="auto">
          <a:xfrm>
            <a:off x="5334000" y="3200400"/>
            <a:ext cx="19050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dirty="0">
                <a:solidFill>
                  <a:schemeClr val="tx1"/>
                </a:solidFill>
              </a:rPr>
              <a:t>CÁC CẢNG</a:t>
            </a:r>
          </a:p>
        </p:txBody>
      </p:sp>
    </p:spTree>
    <p:extLst>
      <p:ext uri="{BB962C8B-B14F-4D97-AF65-F5344CB8AC3E}">
        <p14:creationId xmlns:p14="http://schemas.microsoft.com/office/powerpoint/2010/main" val="889478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63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63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8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63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63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1000"/>
                                        <p:tgtEl>
                                          <p:spTgt spid="186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63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63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1000"/>
                                        <p:tgtEl>
                                          <p:spTgt spid="186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63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63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18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63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63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186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375" grpId="0" animBg="1"/>
      <p:bldP spid="186376" grpId="0" animBg="1"/>
      <p:bldP spid="186383" grpId="0" animBg="1"/>
      <p:bldP spid="186389" grpId="0" animBg="1"/>
      <p:bldP spid="18639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8" name="Group 2"/>
          <p:cNvGraphicFramePr>
            <a:graphicFrameLocks noGrp="1"/>
          </p:cNvGraphicFramePr>
          <p:nvPr>
            <p:ph/>
          </p:nvPr>
        </p:nvGraphicFramePr>
        <p:xfrm>
          <a:off x="24684" y="38637"/>
          <a:ext cx="12192000" cy="6770041"/>
        </p:xfrm>
        <a:graphic>
          <a:graphicData uri="http://schemas.openxmlformats.org/drawingml/2006/table">
            <a:tbl>
              <a:tblPr/>
              <a:tblGrid>
                <a:gridCol w="22435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484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14328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loại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vận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tải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Tình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phát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triển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phân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bố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7269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Nhóm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1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Đường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bộ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8578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Nhóm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2 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Đường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sắt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8138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Nhóm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3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Đường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sông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34593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Nhóm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3 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Đường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biển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45543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Nhóm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4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Đường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hàng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không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08338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Nhóm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4 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Đường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ống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9484" name="Text Box 28"/>
          <p:cNvSpPr txBox="1">
            <a:spLocks noChangeArrowheads="1"/>
          </p:cNvSpPr>
          <p:nvPr/>
        </p:nvSpPr>
        <p:spPr bwMode="auto">
          <a:xfrm>
            <a:off x="2254876" y="853783"/>
            <a:ext cx="9987566" cy="861774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Chuyên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chở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khách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lộ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1A,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HCM, 5, 6, 22…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343954" y="1751355"/>
            <a:ext cx="989848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defRPr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2632 km,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Lào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Cai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Quảng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Ninh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sp>
        <p:nvSpPr>
          <p:cNvPr id="9" name="Text Box 30"/>
          <p:cNvSpPr txBox="1">
            <a:spLocks noChangeArrowheads="1"/>
          </p:cNvSpPr>
          <p:nvPr/>
        </p:nvSpPr>
        <p:spPr bwMode="auto">
          <a:xfrm>
            <a:off x="2343954" y="2620981"/>
            <a:ext cx="9757893" cy="861774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mức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thấp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tải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Cửu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Long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tải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2254876" y="3602931"/>
            <a:ext cx="9757893" cy="861774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tải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ven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tải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tải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đẩy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Cảng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Đà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Nẵng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Sài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Gòn</a:t>
            </a:r>
            <a:endParaRPr lang="en-US" sz="25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088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83" name="Picture 11" descr="A350_800_VietnamAirlin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" y="0"/>
            <a:ext cx="8260080" cy="6720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9052560" y="1375261"/>
            <a:ext cx="2529840" cy="3970318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u="sng" dirty="0" err="1">
                <a:solidFill>
                  <a:srgbClr val="FF0000"/>
                </a:solidFill>
              </a:rPr>
              <a:t>Nhóm</a:t>
            </a:r>
            <a:r>
              <a:rPr lang="en-US" i="1" u="sng" dirty="0">
                <a:solidFill>
                  <a:srgbClr val="FF0000"/>
                </a:solidFill>
              </a:rPr>
              <a:t> </a:t>
            </a:r>
            <a:r>
              <a:rPr lang="en-US" u="sng" dirty="0">
                <a:solidFill>
                  <a:srgbClr val="FF0000"/>
                </a:solidFill>
              </a:rPr>
              <a:t>4</a:t>
            </a:r>
            <a:r>
              <a:rPr lang="en-US" dirty="0">
                <a:solidFill>
                  <a:srgbClr val="FF0000"/>
                </a:solidFill>
              </a:rPr>
              <a:t>: </a:t>
            </a:r>
            <a:r>
              <a:rPr lang="en-US" dirty="0" err="1">
                <a:solidFill>
                  <a:srgbClr val="002060"/>
                </a:solidFill>
              </a:rPr>
              <a:t>Trình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bày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sự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phát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triển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của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đường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hàng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không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đường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ống</a:t>
            </a:r>
            <a:r>
              <a:rPr lang="en-US" dirty="0">
                <a:solidFill>
                  <a:srgbClr val="002060"/>
                </a:solidFill>
              </a:rPr>
              <a:t>?  </a:t>
            </a:r>
            <a:r>
              <a:rPr lang="en-US" dirty="0" err="1">
                <a:solidFill>
                  <a:srgbClr val="002060"/>
                </a:solidFill>
              </a:rPr>
              <a:t>Sân</a:t>
            </a:r>
            <a:r>
              <a:rPr lang="en-US" dirty="0">
                <a:solidFill>
                  <a:srgbClr val="002060"/>
                </a:solidFill>
              </a:rPr>
              <a:t> bay </a:t>
            </a:r>
            <a:r>
              <a:rPr lang="en-US" dirty="0" err="1">
                <a:solidFill>
                  <a:srgbClr val="002060"/>
                </a:solidFill>
              </a:rPr>
              <a:t>quốc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tế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khác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sân</a:t>
            </a:r>
            <a:r>
              <a:rPr lang="en-US" dirty="0">
                <a:solidFill>
                  <a:srgbClr val="002060"/>
                </a:solidFill>
              </a:rPr>
              <a:t> bay </a:t>
            </a:r>
            <a:r>
              <a:rPr lang="en-US" dirty="0" err="1">
                <a:solidFill>
                  <a:srgbClr val="002060"/>
                </a:solidFill>
              </a:rPr>
              <a:t>nội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địa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như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thế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nào</a:t>
            </a:r>
            <a:r>
              <a:rPr lang="en-US" dirty="0">
                <a:solidFill>
                  <a:srgbClr val="002060"/>
                </a:solidFill>
              </a:rPr>
              <a:t>? 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7482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3733800" y="5181601"/>
            <a:ext cx="3276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pic>
        <p:nvPicPr>
          <p:cNvPr id="613379" name="Picture 3" descr="san_bay_noiBai"/>
          <p:cNvPicPr>
            <a:picLocks noChangeAspect="1" noChangeArrowheads="1"/>
          </p:cNvPicPr>
          <p:nvPr/>
        </p:nvPicPr>
        <p:blipFill>
          <a:blip r:embed="rId3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3380" name="Text Box 4"/>
          <p:cNvSpPr txBox="1">
            <a:spLocks noChangeArrowheads="1"/>
          </p:cNvSpPr>
          <p:nvPr/>
        </p:nvSpPr>
        <p:spPr bwMode="auto">
          <a:xfrm>
            <a:off x="1981200" y="381000"/>
            <a:ext cx="83820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/>
              <a:t>CẢNG HÀNG KHÔNG QUỐC TẾ: NỘI BÀI</a:t>
            </a:r>
          </a:p>
        </p:txBody>
      </p:sp>
      <p:pic>
        <p:nvPicPr>
          <p:cNvPr id="613381" name="Picture 5" descr="75315593-nha_ga_Da_Nang"/>
          <p:cNvPicPr>
            <a:picLocks noChangeAspect="1" noChangeArrowheads="1"/>
          </p:cNvPicPr>
          <p:nvPr/>
        </p:nvPicPr>
        <p:blipFill>
          <a:blip r:embed="rId4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45720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3382" name="Picture 6" descr="PHUBAI85jpg-075755"/>
          <p:cNvPicPr>
            <a:picLocks noChangeAspect="1" noChangeArrowheads="1"/>
          </p:cNvPicPr>
          <p:nvPr/>
        </p:nvPicPr>
        <p:blipFill>
          <a:blip r:embed="rId5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495800" cy="350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3383" name="Picture 7" descr="t7a-large"/>
          <p:cNvPicPr>
            <a:picLocks noChangeAspect="1" noChangeArrowheads="1"/>
          </p:cNvPicPr>
          <p:nvPr/>
        </p:nvPicPr>
        <p:blipFill>
          <a:blip r:embed="rId6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581400"/>
            <a:ext cx="45720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3384" name="Picture 8" descr="sanbaytansonnhat"/>
          <p:cNvPicPr>
            <a:picLocks noChangeAspect="1" noChangeArrowheads="1"/>
          </p:cNvPicPr>
          <p:nvPr/>
        </p:nvPicPr>
        <p:blipFill>
          <a:blip r:embed="rId7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581400"/>
            <a:ext cx="44958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1" name="Text Box 11"/>
          <p:cNvSpPr txBox="1">
            <a:spLocks noChangeArrowheads="1"/>
          </p:cNvSpPr>
          <p:nvPr/>
        </p:nvSpPr>
        <p:spPr bwMode="auto">
          <a:xfrm>
            <a:off x="3581400" y="533401"/>
            <a:ext cx="5638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245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33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33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3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3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3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13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" dur="500"/>
                                        <p:tgtEl>
                                          <p:spTgt spid="6133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3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2" dur="500"/>
                                        <p:tgtEl>
                                          <p:spTgt spid="6133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3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613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1" dur="500"/>
                                        <p:tgtEl>
                                          <p:spTgt spid="613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613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3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613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3380" grpId="0"/>
      <p:bldP spid="613380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3733800" y="5181601"/>
            <a:ext cx="3276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pic>
        <p:nvPicPr>
          <p:cNvPr id="615434" name="Picture 10" descr="28319_399939760282_25131810282_4813730_1933811_n"/>
          <p:cNvPicPr>
            <a:picLocks noChangeAspect="1" noChangeArrowheads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0"/>
            <a:ext cx="12039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5436" name="Text Box 12"/>
          <p:cNvSpPr txBox="1">
            <a:spLocks noChangeArrowheads="1"/>
          </p:cNvSpPr>
          <p:nvPr/>
        </p:nvSpPr>
        <p:spPr bwMode="auto">
          <a:xfrm>
            <a:off x="1905000" y="0"/>
            <a:ext cx="73914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/>
              <a:t>VIỆT NAM AIRLINES GIA NHẬP LIÊN MINH HÀNG KHÔNG TOÀN CẦU 10/6/2010</a:t>
            </a:r>
          </a:p>
        </p:txBody>
      </p:sp>
    </p:spTree>
    <p:extLst>
      <p:ext uri="{BB962C8B-B14F-4D97-AF65-F5344CB8AC3E}">
        <p14:creationId xmlns:p14="http://schemas.microsoft.com/office/powerpoint/2010/main" val="3736254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54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54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mph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6154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6154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6154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6154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436" grpId="0"/>
      <p:bldP spid="615436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may-bay-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429000"/>
            <a:ext cx="4572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483" name="Picture 3" descr="images453450jetstarpacifichn_132679477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429000"/>
            <a:ext cx="44958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484" name="Picture 4" descr="t%C3%A2n-s%C6%A1n-nh%E1%BA%A5t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4958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8485" name="Picture 5" descr="may-bay-vietnam-airlines-di-da-lat-phai-ha-canh-xuong-nha-tra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45720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486" name="Text Box 6"/>
          <p:cNvSpPr txBox="1">
            <a:spLocks noChangeArrowheads="1"/>
          </p:cNvSpPr>
          <p:nvPr/>
        </p:nvSpPr>
        <p:spPr bwMode="auto">
          <a:xfrm>
            <a:off x="1752600" y="3124200"/>
            <a:ext cx="8686800" cy="4572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dirty="0">
                <a:solidFill>
                  <a:schemeClr val="tx1"/>
                </a:solidFill>
              </a:rPr>
              <a:t>NHIỀU HÃNG HÀNG KHÔNG CẠNH TRANH PHÁT TRIỂN </a:t>
            </a:r>
          </a:p>
        </p:txBody>
      </p:sp>
    </p:spTree>
    <p:extLst>
      <p:ext uri="{BB962C8B-B14F-4D97-AF65-F5344CB8AC3E}">
        <p14:creationId xmlns:p14="http://schemas.microsoft.com/office/powerpoint/2010/main" val="232994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8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8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48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48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"/>
          <p:cNvSpPr>
            <a:spLocks noGrp="1" noChangeArrowheads="1"/>
          </p:cNvSpPr>
          <p:nvPr>
            <p:ph type="ftr" sz="quarter" idx="4294967295"/>
          </p:nvPr>
        </p:nvSpPr>
        <p:spPr>
          <a:xfrm>
            <a:off x="4648200" y="6245225"/>
            <a:ext cx="2895600" cy="476250"/>
          </a:xfrm>
          <a:prstGeom prst="rect">
            <a:avLst/>
          </a:prstGeom>
          <a:ln/>
        </p:spPr>
        <p:txBody>
          <a:bodyPr/>
          <a:lstStyle/>
          <a:p>
            <a:r>
              <a:rPr lang="en-US"/>
              <a:t>Giáo viên: Lê Thị Thu Như</a:t>
            </a:r>
          </a:p>
        </p:txBody>
      </p:sp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3733800" y="5181601"/>
            <a:ext cx="3276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sz="2800" b="1">
              <a:solidFill>
                <a:srgbClr val="FF33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21574" name="Picture 6" descr="Nha-dau-tu-thuy-dien-Dung-do-het-toi-len-chung-toi!-264624-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0"/>
            <a:ext cx="512064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1575" name="Picture 7" descr="đương ông dk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505200"/>
            <a:ext cx="512064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1584" name="Picture 16" descr="images344707_loc_dau_dung_quat"/>
          <p:cNvPicPr>
            <a:picLocks noChangeAspect="1" noChangeArrowheads="1"/>
          </p:cNvPicPr>
          <p:nvPr/>
        </p:nvPicPr>
        <p:blipFill>
          <a:blip r:embed="rId5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581400"/>
            <a:ext cx="51816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4" descr="http://nangluongvietnam.vn/stores/news_dataimages/administrator/052012/20/10/strategic_petroleum_reserve_pipe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-30473"/>
            <a:ext cx="5071110" cy="361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1589" name="Text Box 21"/>
          <p:cNvSpPr txBox="1">
            <a:spLocks noChangeArrowheads="1"/>
          </p:cNvSpPr>
          <p:nvPr/>
        </p:nvSpPr>
        <p:spPr bwMode="auto">
          <a:xfrm>
            <a:off x="4800600" y="3124200"/>
            <a:ext cx="2895600" cy="5794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b="1" dirty="0">
                <a:latin typeface="Times New Roman" panose="02020603050405020304" pitchFamily="18" charset="0"/>
              </a:rPr>
              <a:t>ĐƯỜNG ỐNG</a:t>
            </a:r>
          </a:p>
        </p:txBody>
      </p:sp>
    </p:spTree>
    <p:extLst>
      <p:ext uri="{BB962C8B-B14F-4D97-AF65-F5344CB8AC3E}">
        <p14:creationId xmlns:p14="http://schemas.microsoft.com/office/powerpoint/2010/main" val="1624426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15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15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21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158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8"/>
          <p:cNvSpPr txBox="1">
            <a:spLocks noChangeArrowheads="1"/>
          </p:cNvSpPr>
          <p:nvPr/>
        </p:nvSpPr>
        <p:spPr bwMode="auto">
          <a:xfrm>
            <a:off x="3048000" y="457201"/>
            <a:ext cx="7162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/>
          </a:p>
        </p:txBody>
      </p:sp>
      <p:pic>
        <p:nvPicPr>
          <p:cNvPr id="623626" name="Picture 10" descr="avata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3627" name="Text Box 11"/>
          <p:cNvSpPr txBox="1">
            <a:spLocks noChangeArrowheads="1"/>
          </p:cNvSpPr>
          <p:nvPr/>
        </p:nvSpPr>
        <p:spPr bwMode="auto">
          <a:xfrm>
            <a:off x="2743200" y="0"/>
            <a:ext cx="7620000" cy="1066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i="1">
                <a:solidFill>
                  <a:srgbClr val="660033"/>
                </a:solidFill>
              </a:rPr>
              <a:t>Biện pháp để hạn chế ô nhiễm môi trường do ngành giao thông vận tải gây ra?</a:t>
            </a:r>
          </a:p>
        </p:txBody>
      </p:sp>
      <p:pic>
        <p:nvPicPr>
          <p:cNvPr id="623628" name="Picture 12" descr="questionbig_w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1066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3629" name="Picture 13" descr="nmwnj1281304381[1]"/>
          <p:cNvPicPr>
            <a:picLocks noChangeAspect="1" noChangeArrowheads="1"/>
          </p:cNvPicPr>
          <p:nvPr/>
        </p:nvPicPr>
        <p:blipFill>
          <a:blip r:embed="rId5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3630" name="Picture 14" descr="images313034_5[1]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3632" name="Picture 16" descr="080912180411-635-525[1]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123" y="0"/>
            <a:ext cx="1157810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3633" name="Text Box 17"/>
          <p:cNvSpPr txBox="1">
            <a:spLocks noChangeArrowheads="1"/>
          </p:cNvSpPr>
          <p:nvPr/>
        </p:nvSpPr>
        <p:spPr bwMode="auto">
          <a:xfrm>
            <a:off x="987380" y="80168"/>
            <a:ext cx="8077200" cy="830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dirty="0">
                <a:solidFill>
                  <a:schemeClr val="tx1"/>
                </a:solidFill>
              </a:rPr>
              <a:t>SỬ DỤNG NHIÊN LIỆU SẠCH (XĂNG SINH HỌC, GA, NĂNG LƯỢNG MẶT TRỜI)</a:t>
            </a:r>
          </a:p>
        </p:txBody>
      </p:sp>
    </p:spTree>
    <p:extLst>
      <p:ext uri="{BB962C8B-B14F-4D97-AF65-F5344CB8AC3E}">
        <p14:creationId xmlns:p14="http://schemas.microsoft.com/office/powerpoint/2010/main" val="3292132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236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236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23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236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236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23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9" dur="500"/>
                                        <p:tgtEl>
                                          <p:spTgt spid="6236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3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8" presetClass="exit" presetSubtype="1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2" dur="500"/>
                                        <p:tgtEl>
                                          <p:spTgt spid="6236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3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5" dur="500"/>
                                        <p:tgtEl>
                                          <p:spTgt spid="6236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3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8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3000"/>
                                        <p:tgtEl>
                                          <p:spTgt spid="623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4" dur="3000"/>
                                        <p:tgtEl>
                                          <p:spTgt spid="623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6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2000"/>
                                        <p:tgtEl>
                                          <p:spTgt spid="623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40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236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23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1000"/>
                                        <p:tgtEl>
                                          <p:spTgt spid="623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3627" grpId="0" animBg="1"/>
      <p:bldP spid="623627" grpId="1" animBg="1"/>
      <p:bldP spid="62363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ext Box 5"/>
          <p:cNvSpPr txBox="1">
            <a:spLocks noChangeArrowheads="1"/>
          </p:cNvSpPr>
          <p:nvPr/>
        </p:nvSpPr>
        <p:spPr bwMode="auto">
          <a:xfrm>
            <a:off x="4044512" y="6371897"/>
            <a:ext cx="5181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latin typeface="Times New Roman" panose="02020603050405020304" pitchFamily="18" charset="0"/>
              </a:rPr>
              <a:t>Xe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chạy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bằng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năng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lương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mặt</a:t>
            </a:r>
            <a:r>
              <a:rPr lang="en-US" sz="2400" b="1" dirty="0">
                <a:latin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</a:rPr>
              <a:t>trời</a:t>
            </a:r>
            <a:endParaRPr lang="en-US" sz="2400" b="1" dirty="0">
              <a:latin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712"/>
          <a:stretch/>
        </p:blipFill>
        <p:spPr>
          <a:xfrm>
            <a:off x="362607" y="22969"/>
            <a:ext cx="11622471" cy="6348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8160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501591" y="401998"/>
            <a:ext cx="10856889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-CS hạ tầng và </a:t>
            </a:r>
            <a:r>
              <a:rPr lang="vi-VN" sz="2800" dirty="0" err="1"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cs</a:t>
            </a:r>
            <a:r>
              <a:rPr lang="vi-VN" sz="2800" dirty="0"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 vật chất kĩ thuật: hệ thống GTVT và bưu chính viễn </a:t>
            </a:r>
            <a:r>
              <a:rPr lang="vi-VN" sz="2800" dirty="0" err="1"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thông,trung</a:t>
            </a:r>
            <a:r>
              <a:rPr lang="vi-VN" sz="2800" dirty="0">
                <a:effectLst/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 tâm mua sắm…. Thúc đẩy ngành DV phát triển mạnh.</a:t>
            </a:r>
          </a:p>
          <a:p>
            <a:pPr algn="just"/>
            <a:r>
              <a:rPr lang="vi-VN" sz="2800" dirty="0"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- KHCN: đáp ứng nâng cao các loại hình dịch vụ </a:t>
            </a:r>
          </a:p>
          <a:p>
            <a:pPr marL="457200" indent="-457200" algn="just">
              <a:buFontTx/>
              <a:buChar char="-"/>
            </a:pPr>
            <a:r>
              <a:rPr lang="vi-VN" sz="2800" dirty="0"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Vị trí địa lý và ĐKTN: </a:t>
            </a:r>
          </a:p>
          <a:p>
            <a:pPr algn="just"/>
            <a:r>
              <a:rPr lang="vi-VN" sz="2800" dirty="0"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+ Nước ta nằm ở trung tâm khu vực Đông Nam Á, là cầu nối giữa 2 lục địa Á – Âu có tuyến đường biển quốc tế dài tạo thuận lợi cho các loại hình GTVT, thương mại trong nước và quốc tế phát triển.</a:t>
            </a:r>
          </a:p>
          <a:p>
            <a:pPr algn="just"/>
            <a:r>
              <a:rPr lang="vi-VN" sz="2800" dirty="0"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+ Nước ta có phong cảnh đẹp, đường bờ biển dài, nhiều vũng, vịnh đẹp thuận lợi cho PT du lịch.</a:t>
            </a:r>
          </a:p>
          <a:p>
            <a:pPr algn="just"/>
            <a:r>
              <a:rPr lang="vi-VN" sz="2800" dirty="0"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  + Khó khăn: </a:t>
            </a:r>
            <a:r>
              <a:rPr lang="vi-VN" sz="3600" dirty="0"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¾</a:t>
            </a:r>
            <a:r>
              <a:rPr lang="vi-VN" sz="2800" dirty="0"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 địa hình là đồi núi bị chia cắt mạnh </a:t>
            </a:r>
            <a:r>
              <a:rPr lang="vi-VN" sz="2800" dirty="0" err="1"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thuờng</a:t>
            </a:r>
            <a:r>
              <a:rPr lang="vi-VN" sz="2800" dirty="0">
                <a:latin typeface="+mj-lt"/>
                <a:ea typeface="SimSun" panose="02010600030101010101" pitchFamily="2" charset="-122"/>
                <a:cs typeface="Times New Roman" panose="02020603050405020304" pitchFamily="18" charset="0"/>
              </a:rPr>
              <a:t> xảy ra thiên tai bão, lũ lụt ,hạn hán….. ảnh hưởng lớn đến phân bố và hoạt động DV.</a:t>
            </a:r>
          </a:p>
        </p:txBody>
      </p:sp>
    </p:spTree>
    <p:extLst>
      <p:ext uri="{BB962C8B-B14F-4D97-AF65-F5344CB8AC3E}">
        <p14:creationId xmlns:p14="http://schemas.microsoft.com/office/powerpoint/2010/main" val="2432631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8" name="Group 2"/>
          <p:cNvGraphicFramePr>
            <a:graphicFrameLocks noGrp="1"/>
          </p:cNvGraphicFramePr>
          <p:nvPr>
            <p:ph/>
          </p:nvPr>
        </p:nvGraphicFramePr>
        <p:xfrm>
          <a:off x="24684" y="38637"/>
          <a:ext cx="12192000" cy="6770041"/>
        </p:xfrm>
        <a:graphic>
          <a:graphicData uri="http://schemas.openxmlformats.org/drawingml/2006/table">
            <a:tbl>
              <a:tblPr/>
              <a:tblGrid>
                <a:gridCol w="22435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484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14328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Các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loại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vận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tải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Tình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hình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phát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triển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và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phân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bố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97269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Nhóm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1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Đường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bộ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8578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Nhóm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2 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Đường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sắt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88138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Nhóm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3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Đường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sông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34593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Nhóm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3 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Đường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biển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445543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Nhóm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4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Đường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hàng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không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08338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Nhóm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4 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Đường</a:t>
                      </a:r>
                      <a:r>
                        <a:rPr kumimoji="0" lang="en-US" sz="2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24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ống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9484" name="Text Box 28"/>
          <p:cNvSpPr txBox="1">
            <a:spLocks noChangeArrowheads="1"/>
          </p:cNvSpPr>
          <p:nvPr/>
        </p:nvSpPr>
        <p:spPr bwMode="auto">
          <a:xfrm>
            <a:off x="2254876" y="853783"/>
            <a:ext cx="9987566" cy="861774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Chuyên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chở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hàng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hành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khách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lộ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1A,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HCM, 5, 6, 22…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343954" y="1751355"/>
            <a:ext cx="989848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hangingPunct="0">
              <a:defRPr/>
            </a:pP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2632 km,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kĩ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Thống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Lào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Cai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Quảng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Ninh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…</a:t>
            </a:r>
          </a:p>
        </p:txBody>
      </p:sp>
      <p:sp>
        <p:nvSpPr>
          <p:cNvPr id="9" name="Text Box 30"/>
          <p:cNvSpPr txBox="1">
            <a:spLocks noChangeArrowheads="1"/>
          </p:cNvSpPr>
          <p:nvPr/>
        </p:nvSpPr>
        <p:spPr bwMode="auto">
          <a:xfrm>
            <a:off x="2343954" y="2620981"/>
            <a:ext cx="9757893" cy="861774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khai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thác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mức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thấp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tải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Cửu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Long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lưu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tải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Hồng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2254876" y="3602931"/>
            <a:ext cx="9757893" cy="861774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tải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ven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tải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tải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đẩy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Cảng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biển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Hải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Đà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Nẵng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Sài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Gòn</a:t>
            </a:r>
            <a:endParaRPr lang="en-US" sz="25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43952" y="4646882"/>
            <a:ext cx="9898490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24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bay,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mối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Đà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Nẵng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, TP.HCM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343952" y="6257731"/>
            <a:ext cx="9118242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37099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377605" y="730526"/>
            <a:ext cx="362111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dirty="0">
                <a:solidFill>
                  <a:schemeClr val="tx1"/>
                </a:solidFill>
              </a:rPr>
              <a:t> </a:t>
            </a:r>
            <a:endParaRPr lang="en-US" u="sng" dirty="0">
              <a:solidFill>
                <a:schemeClr val="tx1"/>
              </a:solidFill>
            </a:endParaRPr>
          </a:p>
        </p:txBody>
      </p:sp>
      <p:sp>
        <p:nvSpPr>
          <p:cNvPr id="3" name="Rectangle 7"/>
          <p:cNvSpPr>
            <a:spLocks noChangeArrowheads="1"/>
          </p:cNvSpPr>
          <p:nvPr/>
        </p:nvSpPr>
        <p:spPr bwMode="auto">
          <a:xfrm>
            <a:off x="598868" y="1253746"/>
            <a:ext cx="1879927" cy="536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u="sng" dirty="0">
                <a:solidFill>
                  <a:schemeClr val="tx1"/>
                </a:solidFill>
              </a:rPr>
              <a:t>:</a:t>
            </a:r>
          </a:p>
        </p:txBody>
      </p:sp>
      <p:sp>
        <p:nvSpPr>
          <p:cNvPr id="4" name="WordArt 3"/>
          <p:cNvSpPr>
            <a:spLocks noChangeArrowheads="1" noChangeShapeType="1" noTextEdit="1"/>
          </p:cNvSpPr>
          <p:nvPr/>
        </p:nvSpPr>
        <p:spPr bwMode="auto">
          <a:xfrm>
            <a:off x="229673" y="90152"/>
            <a:ext cx="11732654" cy="416931"/>
          </a:xfrm>
          <a:prstGeom prst="rect">
            <a:avLst/>
          </a:prstGeom>
          <a:noFill/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kern="10" dirty="0">
              <a:ln w="12700">
                <a:solidFill>
                  <a:srgbClr val="002060"/>
                </a:solidFill>
                <a:round/>
                <a:headEnd/>
                <a:tailEnd/>
              </a:ln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377605" y="176270"/>
            <a:ext cx="11584722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dirty="0">
                <a:solidFill>
                  <a:schemeClr val="tx1"/>
                </a:solidFill>
              </a:rPr>
              <a:t>II</a:t>
            </a:r>
            <a:r>
              <a:rPr lang="en-US" dirty="0">
                <a:solidFill>
                  <a:schemeClr val="tx1"/>
                </a:solidFill>
              </a:rPr>
              <a:t>. </a:t>
            </a:r>
            <a:r>
              <a:rPr lang="vi-VN" dirty="0">
                <a:solidFill>
                  <a:schemeClr val="tx1"/>
                </a:solidFill>
              </a:rPr>
              <a:t>G</a:t>
            </a:r>
            <a:r>
              <a:rPr lang="en-US" u="sng" dirty="0" err="1">
                <a:solidFill>
                  <a:schemeClr val="tx1"/>
                </a:solidFill>
              </a:rPr>
              <a:t>iao</a:t>
            </a:r>
            <a:r>
              <a:rPr lang="en-US" u="sng" dirty="0">
                <a:solidFill>
                  <a:schemeClr val="tx1"/>
                </a:solidFill>
              </a:rPr>
              <a:t> </a:t>
            </a:r>
            <a:r>
              <a:rPr lang="en-US" u="sng" dirty="0" err="1">
                <a:solidFill>
                  <a:schemeClr val="tx1"/>
                </a:solidFill>
              </a:rPr>
              <a:t>thông</a:t>
            </a:r>
            <a:r>
              <a:rPr lang="en-US" u="sng" dirty="0">
                <a:solidFill>
                  <a:schemeClr val="tx1"/>
                </a:solidFill>
              </a:rPr>
              <a:t> </a:t>
            </a:r>
            <a:r>
              <a:rPr lang="en-US" u="sng" dirty="0" err="1">
                <a:solidFill>
                  <a:schemeClr val="tx1"/>
                </a:solidFill>
              </a:rPr>
              <a:t>vận</a:t>
            </a:r>
            <a:r>
              <a:rPr lang="en-US" u="sng" dirty="0">
                <a:solidFill>
                  <a:schemeClr val="tx1"/>
                </a:solidFill>
              </a:rPr>
              <a:t> </a:t>
            </a:r>
            <a:r>
              <a:rPr lang="en-US" u="sng" dirty="0" err="1">
                <a:solidFill>
                  <a:schemeClr val="tx1"/>
                </a:solidFill>
              </a:rPr>
              <a:t>tải</a:t>
            </a:r>
            <a:r>
              <a:rPr lang="en-US" u="sng" dirty="0">
                <a:solidFill>
                  <a:schemeClr val="tx1"/>
                </a:solidFill>
              </a:rPr>
              <a:t> </a:t>
            </a:r>
            <a:r>
              <a:rPr lang="vi-VN" u="sng" dirty="0">
                <a:solidFill>
                  <a:schemeClr val="tx1"/>
                </a:solidFill>
              </a:rPr>
              <a:t>:</a:t>
            </a:r>
          </a:p>
          <a:p>
            <a:pPr eaLnBrk="1" hangingPunct="1">
              <a:spcBef>
                <a:spcPct val="50000"/>
              </a:spcBef>
            </a:pPr>
            <a:endParaRPr lang="vi-VN" dirty="0">
              <a:solidFill>
                <a:schemeClr val="tx1"/>
              </a:solidFill>
            </a:endParaRPr>
          </a:p>
          <a:p>
            <a:pPr eaLnBrk="1" hangingPunct="1">
              <a:spcBef>
                <a:spcPct val="50000"/>
              </a:spcBef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229673" y="730526"/>
            <a:ext cx="11732654" cy="5693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sz="2800" dirty="0">
                <a:latin typeface="Times New Roman" panose="02020603050405020304" pitchFamily="18" charset="0"/>
              </a:rPr>
              <a:t>- Đường bộ: 205 000 </a:t>
            </a:r>
            <a:r>
              <a:rPr lang="vi-VN" sz="2800" dirty="0" err="1">
                <a:latin typeface="Times New Roman" panose="02020603050405020304" pitchFamily="18" charset="0"/>
              </a:rPr>
              <a:t>km</a:t>
            </a:r>
            <a:r>
              <a:rPr lang="vi-VN" sz="2800" dirty="0">
                <a:latin typeface="Times New Roman" panose="02020603050405020304" pitchFamily="18" charset="0"/>
              </a:rPr>
              <a:t> có tỉ trọng lớn nhất trong cơ cấu vận chuyển hàng hóa hành khách cả nước.</a:t>
            </a:r>
          </a:p>
          <a:p>
            <a:pPr marL="457200" indent="-457200" eaLnBrk="1" hangingPunct="1">
              <a:spcBef>
                <a:spcPct val="50000"/>
              </a:spcBef>
              <a:buFontTx/>
              <a:buChar char="-"/>
            </a:pPr>
            <a:r>
              <a:rPr lang="vi-VN" sz="2800" dirty="0" err="1">
                <a:latin typeface="Times New Roman" panose="02020603050405020304" pitchFamily="18" charset="0"/>
              </a:rPr>
              <a:t>Đường</a:t>
            </a:r>
            <a:r>
              <a:rPr lang="vi-VN" sz="2800" dirty="0">
                <a:latin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</a:rPr>
              <a:t>sắt</a:t>
            </a:r>
            <a:r>
              <a:rPr lang="vi-VN" sz="2800" dirty="0">
                <a:latin typeface="Times New Roman" panose="02020603050405020304" pitchFamily="18" charset="0"/>
              </a:rPr>
              <a:t>: 2632 </a:t>
            </a:r>
            <a:r>
              <a:rPr lang="vi-VN" sz="2800" dirty="0" err="1">
                <a:latin typeface="Times New Roman" panose="02020603050405020304" pitchFamily="18" charset="0"/>
              </a:rPr>
              <a:t>km</a:t>
            </a:r>
            <a:r>
              <a:rPr lang="vi-VN" sz="2800" dirty="0">
                <a:latin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</a:rPr>
              <a:t>chạy</a:t>
            </a:r>
            <a:r>
              <a:rPr lang="vi-VN" sz="2800" dirty="0">
                <a:latin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</a:rPr>
              <a:t>dọc</a:t>
            </a:r>
            <a:r>
              <a:rPr lang="vi-VN" sz="2800" dirty="0">
                <a:latin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</a:rPr>
              <a:t>Bắc</a:t>
            </a:r>
            <a:r>
              <a:rPr lang="vi-VN" sz="2800" dirty="0">
                <a:latin typeface="Times New Roman" panose="02020603050405020304" pitchFamily="18" charset="0"/>
              </a:rPr>
              <a:t> – Nam.</a:t>
            </a:r>
          </a:p>
          <a:p>
            <a:pPr marL="457200" indent="-457200" eaLnBrk="1" hangingPunct="1">
              <a:spcBef>
                <a:spcPct val="50000"/>
              </a:spcBef>
              <a:buFontTx/>
              <a:buChar char="-"/>
            </a:pPr>
            <a:r>
              <a:rPr lang="vi-VN" sz="2800" dirty="0">
                <a:latin typeface="Times New Roman" panose="02020603050405020304" pitchFamily="18" charset="0"/>
              </a:rPr>
              <a:t>Đường biển: vận tải ven biển và quốc tế với các cảng lớn Hải Phòng, Đà </a:t>
            </a:r>
            <a:r>
              <a:rPr lang="vi-VN" sz="2800" dirty="0" err="1">
                <a:latin typeface="Times New Roman" panose="02020603050405020304" pitchFamily="18" charset="0"/>
              </a:rPr>
              <a:t>Nẵng</a:t>
            </a:r>
            <a:r>
              <a:rPr lang="vi-VN" sz="2800" dirty="0">
                <a:latin typeface="Times New Roman" panose="02020603050405020304" pitchFamily="18" charset="0"/>
              </a:rPr>
              <a:t>, Sài </a:t>
            </a:r>
            <a:r>
              <a:rPr lang="vi-VN" sz="2800" dirty="0" err="1">
                <a:latin typeface="Times New Roman" panose="02020603050405020304" pitchFamily="18" charset="0"/>
              </a:rPr>
              <a:t>Gòn,Vũng</a:t>
            </a:r>
            <a:r>
              <a:rPr lang="vi-VN" sz="2800" dirty="0">
                <a:latin typeface="Times New Roman" panose="02020603050405020304" pitchFamily="18" charset="0"/>
              </a:rPr>
              <a:t> Tàu.</a:t>
            </a:r>
          </a:p>
          <a:p>
            <a:pPr marL="457200" indent="-457200" eaLnBrk="1" hangingPunct="1">
              <a:spcBef>
                <a:spcPct val="50000"/>
              </a:spcBef>
              <a:buFontTx/>
              <a:buChar char="-"/>
            </a:pPr>
            <a:r>
              <a:rPr lang="vi-VN" sz="2800" dirty="0">
                <a:latin typeface="Times New Roman" panose="02020603050405020304" pitchFamily="18" charset="0"/>
              </a:rPr>
              <a:t>Đường sông: Sông Cửu Long dài  4500 </a:t>
            </a:r>
            <a:r>
              <a:rPr lang="vi-VN" sz="2800" dirty="0" err="1">
                <a:latin typeface="Times New Roman" panose="02020603050405020304" pitchFamily="18" charset="0"/>
              </a:rPr>
              <a:t>km</a:t>
            </a:r>
            <a:r>
              <a:rPr lang="vi-VN" sz="2800" dirty="0">
                <a:latin typeface="Times New Roman" panose="02020603050405020304" pitchFamily="18" charset="0"/>
              </a:rPr>
              <a:t>, Sông Hồng dài 2500km.</a:t>
            </a:r>
          </a:p>
          <a:p>
            <a:pPr marL="457200" indent="-457200" eaLnBrk="1" hangingPunct="1">
              <a:spcBef>
                <a:spcPct val="50000"/>
              </a:spcBef>
              <a:buFontTx/>
              <a:buChar char="-"/>
            </a:pPr>
            <a:r>
              <a:rPr lang="vi-VN" sz="2800" dirty="0" err="1">
                <a:latin typeface="Times New Roman" panose="02020603050405020304" pitchFamily="18" charset="0"/>
              </a:rPr>
              <a:t>Đường</a:t>
            </a:r>
            <a:r>
              <a:rPr lang="vi-VN" sz="2800" dirty="0">
                <a:latin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</a:rPr>
              <a:t>hàng</a:t>
            </a:r>
            <a:r>
              <a:rPr lang="vi-VN" sz="2800" dirty="0">
                <a:latin typeface="Times New Roman" panose="02020603050405020304" pitchFamily="18" charset="0"/>
              </a:rPr>
              <a:t> không: </a:t>
            </a:r>
            <a:r>
              <a:rPr lang="vi-VN" sz="2800" dirty="0" err="1">
                <a:latin typeface="Times New Roman" panose="02020603050405020304" pitchFamily="18" charset="0"/>
              </a:rPr>
              <a:t>có</a:t>
            </a:r>
            <a:r>
              <a:rPr lang="vi-VN" sz="2800" dirty="0">
                <a:latin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</a:rPr>
              <a:t>tỉ</a:t>
            </a:r>
            <a:r>
              <a:rPr lang="vi-VN" sz="2800" dirty="0">
                <a:latin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</a:rPr>
              <a:t>trọng</a:t>
            </a:r>
            <a:r>
              <a:rPr lang="vi-VN" sz="2800" dirty="0">
                <a:latin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</a:rPr>
              <a:t>phát</a:t>
            </a:r>
            <a:r>
              <a:rPr lang="vi-VN" sz="2800" dirty="0">
                <a:latin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</a:rPr>
              <a:t>triển</a:t>
            </a:r>
            <a:r>
              <a:rPr lang="vi-VN" sz="2800" dirty="0">
                <a:latin typeface="Times New Roman" panose="02020603050405020304" pitchFamily="18" charset="0"/>
              </a:rPr>
              <a:t> nhanh </a:t>
            </a:r>
            <a:r>
              <a:rPr lang="vi-VN" sz="2800" dirty="0" err="1">
                <a:latin typeface="Times New Roman" panose="02020603050405020304" pitchFamily="18" charset="0"/>
              </a:rPr>
              <a:t>nhất.Hiện</a:t>
            </a:r>
            <a:r>
              <a:rPr lang="vi-VN" sz="2800" dirty="0">
                <a:latin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</a:rPr>
              <a:t>đại</a:t>
            </a:r>
            <a:r>
              <a:rPr lang="vi-VN" sz="2800" dirty="0">
                <a:latin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</a:rPr>
              <a:t>hóa</a:t>
            </a:r>
            <a:r>
              <a:rPr lang="vi-VN" sz="2800" dirty="0">
                <a:latin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</a:rPr>
              <a:t>với</a:t>
            </a:r>
            <a:r>
              <a:rPr lang="vi-VN" sz="2800" dirty="0">
                <a:latin typeface="Times New Roman" panose="02020603050405020304" pitchFamily="18" charset="0"/>
              </a:rPr>
              <a:t> 30 </a:t>
            </a:r>
            <a:r>
              <a:rPr lang="vi-VN" sz="2800" dirty="0" err="1">
                <a:latin typeface="Times New Roman" panose="02020603050405020304" pitchFamily="18" charset="0"/>
              </a:rPr>
              <a:t>đường</a:t>
            </a:r>
            <a:r>
              <a:rPr lang="vi-VN" sz="2800" dirty="0">
                <a:latin typeface="Times New Roman" panose="02020603050405020304" pitchFamily="18" charset="0"/>
              </a:rPr>
              <a:t> bay </a:t>
            </a:r>
            <a:r>
              <a:rPr lang="vi-VN" sz="2800" dirty="0" err="1">
                <a:latin typeface="Times New Roman" panose="02020603050405020304" pitchFamily="18" charset="0"/>
              </a:rPr>
              <a:t>quốc</a:t>
            </a:r>
            <a:r>
              <a:rPr lang="vi-VN" sz="2800" dirty="0">
                <a:latin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</a:rPr>
              <a:t>tế</a:t>
            </a:r>
            <a:r>
              <a:rPr lang="vi-VN" sz="2800" dirty="0">
                <a:latin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</a:rPr>
              <a:t>và</a:t>
            </a:r>
            <a:r>
              <a:rPr lang="vi-VN" sz="2800" dirty="0">
                <a:latin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</a:rPr>
              <a:t>nhiều</a:t>
            </a:r>
            <a:r>
              <a:rPr lang="vi-VN" sz="2800" dirty="0">
                <a:latin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</a:rPr>
              <a:t>tuyến</a:t>
            </a:r>
            <a:r>
              <a:rPr lang="vi-VN" sz="2800" dirty="0">
                <a:latin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</a:rPr>
              <a:t>nội</a:t>
            </a:r>
            <a:r>
              <a:rPr lang="vi-VN" sz="2800" dirty="0">
                <a:latin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</a:rPr>
              <a:t>địa</a:t>
            </a:r>
            <a:r>
              <a:rPr lang="vi-VN" sz="2800" dirty="0">
                <a:latin typeface="Times New Roman" panose="02020603050405020304" pitchFamily="18" charset="0"/>
              </a:rPr>
              <a:t>.</a:t>
            </a:r>
          </a:p>
          <a:p>
            <a:pPr marL="457200" indent="-457200" eaLnBrk="1" hangingPunct="1">
              <a:spcBef>
                <a:spcPct val="50000"/>
              </a:spcBef>
              <a:buFontTx/>
              <a:buChar char="-"/>
            </a:pPr>
            <a:r>
              <a:rPr lang="vi-VN" sz="2800" dirty="0" err="1">
                <a:latin typeface="Times New Roman" panose="02020603050405020304" pitchFamily="18" charset="0"/>
              </a:rPr>
              <a:t>Đường</a:t>
            </a:r>
            <a:r>
              <a:rPr lang="vi-VN" sz="2800" dirty="0">
                <a:latin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</a:rPr>
              <a:t>ống</a:t>
            </a:r>
            <a:r>
              <a:rPr lang="vi-VN" sz="2800" dirty="0">
                <a:latin typeface="Times New Roman" panose="02020603050405020304" pitchFamily="18" charset="0"/>
              </a:rPr>
              <a:t>: </a:t>
            </a:r>
            <a:r>
              <a:rPr lang="vi-VN" sz="2800" dirty="0" err="1">
                <a:latin typeface="Times New Roman" panose="02020603050405020304" pitchFamily="18" charset="0"/>
              </a:rPr>
              <a:t>Dẫn</a:t>
            </a:r>
            <a:r>
              <a:rPr lang="vi-VN" sz="2800" dirty="0">
                <a:latin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</a:rPr>
              <a:t>dầu</a:t>
            </a:r>
            <a:r>
              <a:rPr lang="vi-VN" sz="2800" dirty="0">
                <a:latin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</a:rPr>
              <a:t>từ</a:t>
            </a:r>
            <a:r>
              <a:rPr lang="vi-VN" sz="2800" dirty="0">
                <a:latin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</a:rPr>
              <a:t>biển</a:t>
            </a:r>
            <a:r>
              <a:rPr lang="vi-VN" sz="2800" dirty="0">
                <a:latin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</a:rPr>
              <a:t>vào</a:t>
            </a:r>
            <a:r>
              <a:rPr lang="vi-VN" sz="2800" dirty="0">
                <a:latin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</a:rPr>
              <a:t>đất</a:t>
            </a:r>
            <a:r>
              <a:rPr lang="vi-VN" sz="2800" dirty="0">
                <a:latin typeface="Times New Roman" panose="02020603050405020304" pitchFamily="18" charset="0"/>
              </a:rPr>
              <a:t> </a:t>
            </a:r>
            <a:r>
              <a:rPr lang="vi-VN" sz="2800" dirty="0" err="1">
                <a:latin typeface="Times New Roman" panose="02020603050405020304" pitchFamily="18" charset="0"/>
              </a:rPr>
              <a:t>liền</a:t>
            </a:r>
            <a:r>
              <a:rPr lang="vi-VN" sz="2800" dirty="0">
                <a:latin typeface="Times New Roman" panose="02020603050405020304" pitchFamily="18" charset="0"/>
              </a:rPr>
              <a:t>. </a:t>
            </a:r>
          </a:p>
          <a:p>
            <a:pPr eaLnBrk="1" hangingPunct="1">
              <a:spcBef>
                <a:spcPct val="50000"/>
              </a:spcBef>
            </a:pP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vi-VN" sz="2800" dirty="0">
                <a:latin typeface="Times New Roman" panose="02020603050405020304" pitchFamily="18" charset="0"/>
              </a:rPr>
              <a:t>=&gt; GTVT </a:t>
            </a:r>
            <a:r>
              <a:rPr lang="en-US" sz="2800" dirty="0" err="1">
                <a:latin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đầy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đủ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bố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rộng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khắp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nước</a:t>
            </a:r>
            <a:r>
              <a:rPr lang="en-US" sz="2800" dirty="0">
                <a:latin typeface="Times New Roman" panose="02020603050405020304" pitchFamily="18" charset="0"/>
              </a:rPr>
              <a:t>.  </a:t>
            </a:r>
          </a:p>
        </p:txBody>
      </p:sp>
    </p:spTree>
    <p:extLst>
      <p:ext uri="{BB962C8B-B14F-4D97-AF65-F5344CB8AC3E}">
        <p14:creationId xmlns:p14="http://schemas.microsoft.com/office/powerpoint/2010/main" val="1981301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hỗ dành sẵn cho Ngày tháng 3">
            <a:extLst>
              <a:ext uri="{FF2B5EF4-FFF2-40B4-BE49-F238E27FC236}">
                <a16:creationId xmlns:a16="http://schemas.microsoft.com/office/drawing/2014/main" id="{8EF83DC5-CC2A-41F0-BB42-6C05288BA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7E1DBEA-F620-47E6-98FD-403914D70731}" type="datetime1">
              <a:rPr lang="vi-VN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>
                <a:defRPr/>
              </a:pPr>
              <a:t>19/10/2024</a:t>
            </a:fld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22" name="Chỗ dành sẵn cho Chân trang 4">
            <a:extLst>
              <a:ext uri="{FF2B5EF4-FFF2-40B4-BE49-F238E27FC236}">
                <a16:creationId xmlns:a16="http://schemas.microsoft.com/office/drawing/2014/main" id="{6E88C8A4-2F16-48D5-A126-F7FA0F55F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>
                <a:latin typeface="Arial" panose="020B0604020202020204" pitchFamily="34" charset="0"/>
                <a:cs typeface="Arial" panose="020B0604020202020204" pitchFamily="34" charset="0"/>
              </a:rPr>
              <a:t>Phạm Xuân An- THCS Hưng Thành - VĨnh Lợi - Bạc Liêu</a:t>
            </a:r>
          </a:p>
        </p:txBody>
      </p:sp>
      <p:sp>
        <p:nvSpPr>
          <p:cNvPr id="24" name="Chỗ dành sẵn cho Số hiệu Bản chiếu 5">
            <a:extLst>
              <a:ext uri="{FF2B5EF4-FFF2-40B4-BE49-F238E27FC236}">
                <a16:creationId xmlns:a16="http://schemas.microsoft.com/office/drawing/2014/main" id="{F872C661-9A21-4F20-BDFC-3A5860207E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9537D05-8D02-42FD-9613-287BA2B7378E}" type="slidenum">
              <a:rPr lang="vi-VN" altLang="vi-VN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vi-VN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034" name="Rectangle 4">
            <a:extLst>
              <a:ext uri="{FF2B5EF4-FFF2-40B4-BE49-F238E27FC236}">
                <a16:creationId xmlns:a16="http://schemas.microsoft.com/office/drawing/2014/main" id="{32AB5289-4270-43A2-8397-EEC7A44207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685800"/>
            <a:ext cx="8305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 dirty="0" err="1">
                <a:solidFill>
                  <a:srgbClr val="FF00FF"/>
                </a:solidFill>
              </a:rPr>
              <a:t>Câu</a:t>
            </a:r>
            <a:r>
              <a:rPr lang="en-US" altLang="vi-VN" sz="3200" b="1" dirty="0">
                <a:solidFill>
                  <a:srgbClr val="FF00FF"/>
                </a:solidFill>
              </a:rPr>
              <a:t> 1:</a:t>
            </a:r>
            <a:r>
              <a:rPr lang="en-US" altLang="vi-VN" sz="3200" dirty="0">
                <a:solidFill>
                  <a:srgbClr val="FF00FF"/>
                </a:solidFill>
              </a:rPr>
              <a:t> </a:t>
            </a:r>
            <a:r>
              <a:rPr lang="en-US" altLang="vi-VN" sz="3200" b="1" dirty="0" err="1">
                <a:solidFill>
                  <a:srgbClr val="FF00FF"/>
                </a:solidFill>
              </a:rPr>
              <a:t>Loại</a:t>
            </a:r>
            <a:r>
              <a:rPr lang="en-US" altLang="vi-VN" sz="3200" b="1" dirty="0">
                <a:solidFill>
                  <a:srgbClr val="FF00FF"/>
                </a:solidFill>
              </a:rPr>
              <a:t> </a:t>
            </a:r>
            <a:r>
              <a:rPr lang="en-US" altLang="vi-VN" sz="3200" b="1" dirty="0" err="1">
                <a:solidFill>
                  <a:srgbClr val="FF00FF"/>
                </a:solidFill>
              </a:rPr>
              <a:t>hình</a:t>
            </a:r>
            <a:r>
              <a:rPr lang="en-US" altLang="vi-VN" sz="3200" b="1" dirty="0">
                <a:solidFill>
                  <a:srgbClr val="FF00FF"/>
                </a:solidFill>
              </a:rPr>
              <a:t> </a:t>
            </a:r>
            <a:r>
              <a:rPr lang="en-US" altLang="vi-VN" sz="3200" b="1" dirty="0" err="1">
                <a:solidFill>
                  <a:srgbClr val="FF00FF"/>
                </a:solidFill>
              </a:rPr>
              <a:t>vận</a:t>
            </a:r>
            <a:r>
              <a:rPr lang="en-US" altLang="vi-VN" sz="3200" b="1" dirty="0">
                <a:solidFill>
                  <a:srgbClr val="FF00FF"/>
                </a:solidFill>
              </a:rPr>
              <a:t> </a:t>
            </a:r>
            <a:r>
              <a:rPr lang="en-US" altLang="vi-VN" sz="3200" b="1" dirty="0" err="1">
                <a:solidFill>
                  <a:srgbClr val="FF00FF"/>
                </a:solidFill>
              </a:rPr>
              <a:t>tải</a:t>
            </a:r>
            <a:r>
              <a:rPr lang="en-US" altLang="vi-VN" sz="3200" b="1" dirty="0">
                <a:solidFill>
                  <a:srgbClr val="FF00FF"/>
                </a:solidFill>
              </a:rPr>
              <a:t> </a:t>
            </a:r>
            <a:r>
              <a:rPr lang="en-US" altLang="vi-VN" sz="3200" b="1" dirty="0" err="1">
                <a:solidFill>
                  <a:srgbClr val="FF00FF"/>
                </a:solidFill>
              </a:rPr>
              <a:t>có</a:t>
            </a:r>
            <a:r>
              <a:rPr lang="en-US" altLang="vi-VN" sz="3200" b="1" dirty="0">
                <a:solidFill>
                  <a:srgbClr val="FF00FF"/>
                </a:solidFill>
              </a:rPr>
              <a:t> </a:t>
            </a:r>
            <a:r>
              <a:rPr lang="en-US" altLang="vi-VN" sz="3200" b="1" dirty="0" err="1">
                <a:solidFill>
                  <a:srgbClr val="FF00FF"/>
                </a:solidFill>
              </a:rPr>
              <a:t>khối</a:t>
            </a:r>
            <a:r>
              <a:rPr lang="en-US" altLang="vi-VN" sz="3200" b="1" dirty="0">
                <a:solidFill>
                  <a:srgbClr val="FF00FF"/>
                </a:solidFill>
              </a:rPr>
              <a:t> </a:t>
            </a:r>
            <a:r>
              <a:rPr lang="en-US" altLang="vi-VN" sz="3200" b="1" dirty="0" err="1">
                <a:solidFill>
                  <a:srgbClr val="FF00FF"/>
                </a:solidFill>
              </a:rPr>
              <a:t>lượng</a:t>
            </a:r>
            <a:r>
              <a:rPr lang="en-US" altLang="vi-VN" sz="3200" b="1" dirty="0">
                <a:solidFill>
                  <a:srgbClr val="FF00FF"/>
                </a:solidFill>
              </a:rPr>
              <a:t> </a:t>
            </a:r>
            <a:r>
              <a:rPr lang="en-US" altLang="vi-VN" sz="3200" b="1" dirty="0" err="1">
                <a:solidFill>
                  <a:srgbClr val="FF00FF"/>
                </a:solidFill>
              </a:rPr>
              <a:t>vận</a:t>
            </a:r>
            <a:r>
              <a:rPr lang="en-US" altLang="vi-VN" sz="3200" b="1" dirty="0">
                <a:solidFill>
                  <a:srgbClr val="FF00FF"/>
                </a:solidFill>
              </a:rPr>
              <a:t> </a:t>
            </a:r>
            <a:r>
              <a:rPr lang="en-US" altLang="vi-VN" sz="3200" b="1" dirty="0" err="1">
                <a:solidFill>
                  <a:srgbClr val="FF00FF"/>
                </a:solidFill>
              </a:rPr>
              <a:t>chuyển</a:t>
            </a:r>
            <a:r>
              <a:rPr lang="en-US" altLang="vi-VN" sz="3200" b="1" dirty="0">
                <a:solidFill>
                  <a:srgbClr val="FF00FF"/>
                </a:solidFill>
              </a:rPr>
              <a:t>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 dirty="0" err="1">
                <a:solidFill>
                  <a:srgbClr val="FF00FF"/>
                </a:solidFill>
              </a:rPr>
              <a:t>hàng</a:t>
            </a:r>
            <a:r>
              <a:rPr lang="en-US" altLang="vi-VN" sz="3200" b="1" dirty="0">
                <a:solidFill>
                  <a:srgbClr val="FF00FF"/>
                </a:solidFill>
              </a:rPr>
              <a:t> </a:t>
            </a:r>
            <a:r>
              <a:rPr lang="en-US" altLang="vi-VN" sz="3200" b="1" dirty="0" err="1">
                <a:solidFill>
                  <a:srgbClr val="FF00FF"/>
                </a:solidFill>
              </a:rPr>
              <a:t>hóa</a:t>
            </a:r>
            <a:r>
              <a:rPr lang="en-US" altLang="vi-VN" sz="3200" b="1" dirty="0">
                <a:solidFill>
                  <a:srgbClr val="FF00FF"/>
                </a:solidFill>
              </a:rPr>
              <a:t> </a:t>
            </a:r>
            <a:r>
              <a:rPr lang="en-US" altLang="vi-VN" sz="3200" b="1" dirty="0" err="1">
                <a:solidFill>
                  <a:srgbClr val="FF00FF"/>
                </a:solidFill>
              </a:rPr>
              <a:t>lớn</a:t>
            </a:r>
            <a:r>
              <a:rPr lang="en-US" altLang="vi-VN" sz="3200" b="1" dirty="0">
                <a:solidFill>
                  <a:srgbClr val="FF00FF"/>
                </a:solidFill>
              </a:rPr>
              <a:t> </a:t>
            </a:r>
            <a:r>
              <a:rPr lang="en-US" altLang="vi-VN" sz="3200" b="1" dirty="0" err="1">
                <a:solidFill>
                  <a:srgbClr val="FF00FF"/>
                </a:solidFill>
              </a:rPr>
              <a:t>nhất</a:t>
            </a:r>
            <a:r>
              <a:rPr lang="en-US" altLang="vi-VN" sz="3200" b="1" dirty="0">
                <a:solidFill>
                  <a:srgbClr val="FF00FF"/>
                </a:solidFill>
              </a:rPr>
              <a:t> </a:t>
            </a:r>
            <a:r>
              <a:rPr lang="en-US" altLang="vi-VN" sz="3200" b="1" dirty="0" err="1">
                <a:solidFill>
                  <a:srgbClr val="FF00FF"/>
                </a:solidFill>
              </a:rPr>
              <a:t>nước</a:t>
            </a:r>
            <a:r>
              <a:rPr lang="en-US" altLang="vi-VN" sz="3200" b="1" dirty="0">
                <a:solidFill>
                  <a:srgbClr val="FF00FF"/>
                </a:solidFill>
              </a:rPr>
              <a:t> ta?</a:t>
            </a:r>
          </a:p>
        </p:txBody>
      </p:sp>
      <p:sp>
        <p:nvSpPr>
          <p:cNvPr id="44035" name="Line 5">
            <a:extLst>
              <a:ext uri="{FF2B5EF4-FFF2-40B4-BE49-F238E27FC236}">
                <a16:creationId xmlns:a16="http://schemas.microsoft.com/office/drawing/2014/main" id="{29F62BB3-AFD5-4479-B02E-56E1D42EFEF4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2286000"/>
            <a:ext cx="0" cy="25146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036" name="Line 6">
            <a:extLst>
              <a:ext uri="{FF2B5EF4-FFF2-40B4-BE49-F238E27FC236}">
                <a16:creationId xmlns:a16="http://schemas.microsoft.com/office/drawing/2014/main" id="{8C9E049E-81CF-42E9-86D2-D90C010D5F47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2286000"/>
            <a:ext cx="609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037" name="Oval 7">
            <a:extLst>
              <a:ext uri="{FF2B5EF4-FFF2-40B4-BE49-F238E27FC236}">
                <a16:creationId xmlns:a16="http://schemas.microsoft.com/office/drawing/2014/main" id="{A212F8EC-95B4-47F2-A8DC-A9AB215C15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2057400"/>
            <a:ext cx="457200" cy="4572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>
                <a:solidFill>
                  <a:srgbClr val="0000FF"/>
                </a:solidFill>
              </a:rPr>
              <a:t>A</a:t>
            </a:r>
          </a:p>
        </p:txBody>
      </p:sp>
      <p:sp>
        <p:nvSpPr>
          <p:cNvPr id="44038" name="Line 8">
            <a:extLst>
              <a:ext uri="{FF2B5EF4-FFF2-40B4-BE49-F238E27FC236}">
                <a16:creationId xmlns:a16="http://schemas.microsoft.com/office/drawing/2014/main" id="{4399A3C2-AD02-4BBA-B6BB-076DC6D9AC76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6200" y="2286000"/>
            <a:ext cx="3048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039" name="Rectangle 9">
            <a:extLst>
              <a:ext uri="{FF2B5EF4-FFF2-40B4-BE49-F238E27FC236}">
                <a16:creationId xmlns:a16="http://schemas.microsoft.com/office/drawing/2014/main" id="{FCB5D4FA-5DA7-4DDC-805D-362EE56FB1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2057400"/>
            <a:ext cx="594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>
                <a:solidFill>
                  <a:srgbClr val="0000FF"/>
                </a:solidFill>
              </a:rPr>
              <a:t>Đường biển</a:t>
            </a:r>
          </a:p>
        </p:txBody>
      </p:sp>
      <p:sp>
        <p:nvSpPr>
          <p:cNvPr id="44040" name="Line 36">
            <a:extLst>
              <a:ext uri="{FF2B5EF4-FFF2-40B4-BE49-F238E27FC236}">
                <a16:creationId xmlns:a16="http://schemas.microsoft.com/office/drawing/2014/main" id="{5BE2A33F-61E5-4BF3-84C2-B45873F3AD5F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2971800"/>
            <a:ext cx="609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041" name="Line 37">
            <a:extLst>
              <a:ext uri="{FF2B5EF4-FFF2-40B4-BE49-F238E27FC236}">
                <a16:creationId xmlns:a16="http://schemas.microsoft.com/office/drawing/2014/main" id="{8F791555-4325-458A-B348-EC2ECB532019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3810000"/>
            <a:ext cx="609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042" name="Line 38">
            <a:extLst>
              <a:ext uri="{FF2B5EF4-FFF2-40B4-BE49-F238E27FC236}">
                <a16:creationId xmlns:a16="http://schemas.microsoft.com/office/drawing/2014/main" id="{CD160348-0C60-48EF-88BD-24DBA7B8B280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4800600"/>
            <a:ext cx="609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043" name="Oval 41">
            <a:extLst>
              <a:ext uri="{FF2B5EF4-FFF2-40B4-BE49-F238E27FC236}">
                <a16:creationId xmlns:a16="http://schemas.microsoft.com/office/drawing/2014/main" id="{49EE849D-C6F4-4DA6-A568-0F07BDE5D6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2743200"/>
            <a:ext cx="457200" cy="4572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>
                <a:solidFill>
                  <a:srgbClr val="0000FF"/>
                </a:solidFill>
              </a:rPr>
              <a:t>B</a:t>
            </a:r>
          </a:p>
        </p:txBody>
      </p:sp>
      <p:sp>
        <p:nvSpPr>
          <p:cNvPr id="44044" name="Oval 42">
            <a:extLst>
              <a:ext uri="{FF2B5EF4-FFF2-40B4-BE49-F238E27FC236}">
                <a16:creationId xmlns:a16="http://schemas.microsoft.com/office/drawing/2014/main" id="{2E55E0B1-613A-439C-8BF3-706531C7DD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3581400"/>
            <a:ext cx="457200" cy="4572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>
                <a:solidFill>
                  <a:srgbClr val="0000FF"/>
                </a:solidFill>
              </a:rPr>
              <a:t>C</a:t>
            </a:r>
          </a:p>
        </p:txBody>
      </p:sp>
      <p:sp>
        <p:nvSpPr>
          <p:cNvPr id="44045" name="Oval 43">
            <a:extLst>
              <a:ext uri="{FF2B5EF4-FFF2-40B4-BE49-F238E27FC236}">
                <a16:creationId xmlns:a16="http://schemas.microsoft.com/office/drawing/2014/main" id="{1C644FDE-9CC2-4031-94BB-196238FB1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4495800"/>
            <a:ext cx="457200" cy="4572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>
                <a:solidFill>
                  <a:srgbClr val="0000FF"/>
                </a:solidFill>
              </a:rPr>
              <a:t>D</a:t>
            </a:r>
          </a:p>
        </p:txBody>
      </p:sp>
      <p:sp>
        <p:nvSpPr>
          <p:cNvPr id="44046" name="Line 44">
            <a:extLst>
              <a:ext uri="{FF2B5EF4-FFF2-40B4-BE49-F238E27FC236}">
                <a16:creationId xmlns:a16="http://schemas.microsoft.com/office/drawing/2014/main" id="{8EBDEFC8-A35E-4AA2-B657-52E6D46635AF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6200" y="2971800"/>
            <a:ext cx="3048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047" name="Line 45">
            <a:extLst>
              <a:ext uri="{FF2B5EF4-FFF2-40B4-BE49-F238E27FC236}">
                <a16:creationId xmlns:a16="http://schemas.microsoft.com/office/drawing/2014/main" id="{CFF21452-C102-442E-BE0C-FA272C162E40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6200" y="3810000"/>
            <a:ext cx="3048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048" name="Line 46">
            <a:extLst>
              <a:ext uri="{FF2B5EF4-FFF2-40B4-BE49-F238E27FC236}">
                <a16:creationId xmlns:a16="http://schemas.microsoft.com/office/drawing/2014/main" id="{12E2C1C8-BF5E-4C47-9B18-BE98C42FF9EE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6200" y="4724400"/>
            <a:ext cx="3048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049" name="Rectangle 47">
            <a:extLst>
              <a:ext uri="{FF2B5EF4-FFF2-40B4-BE49-F238E27FC236}">
                <a16:creationId xmlns:a16="http://schemas.microsoft.com/office/drawing/2014/main" id="{7816A922-EE03-4A45-95B8-2EA5227945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2743200"/>
            <a:ext cx="594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>
                <a:solidFill>
                  <a:srgbClr val="0000FF"/>
                </a:solidFill>
              </a:rPr>
              <a:t>Đường sông</a:t>
            </a:r>
          </a:p>
        </p:txBody>
      </p:sp>
      <p:sp>
        <p:nvSpPr>
          <p:cNvPr id="120880" name="Rectangle 48">
            <a:extLst>
              <a:ext uri="{FF2B5EF4-FFF2-40B4-BE49-F238E27FC236}">
                <a16:creationId xmlns:a16="http://schemas.microsoft.com/office/drawing/2014/main" id="{AA90F54C-685D-43B1-8432-BD164D15F4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3581400"/>
            <a:ext cx="594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>
                <a:solidFill>
                  <a:srgbClr val="0000FF"/>
                </a:solidFill>
              </a:rPr>
              <a:t>Đường bộ</a:t>
            </a:r>
          </a:p>
        </p:txBody>
      </p:sp>
      <p:sp>
        <p:nvSpPr>
          <p:cNvPr id="44051" name="Rectangle 49">
            <a:extLst>
              <a:ext uri="{FF2B5EF4-FFF2-40B4-BE49-F238E27FC236}">
                <a16:creationId xmlns:a16="http://schemas.microsoft.com/office/drawing/2014/main" id="{AB5554B4-C6F2-47D3-B214-6B71D36626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4495800"/>
            <a:ext cx="594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>
                <a:solidFill>
                  <a:srgbClr val="0000FF"/>
                </a:solidFill>
              </a:rPr>
              <a:t>Đường hàng không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7DA600C9-BCB3-4E3F-9FB6-038C6C6F906F}"/>
              </a:ext>
            </a:extLst>
          </p:cNvPr>
          <p:cNvSpPr txBox="1">
            <a:spLocks/>
          </p:cNvSpPr>
          <p:nvPr/>
        </p:nvSpPr>
        <p:spPr>
          <a:xfrm>
            <a:off x="4495800" y="0"/>
            <a:ext cx="3048000" cy="1143000"/>
          </a:xfrm>
          <a:prstGeom prst="rect">
            <a:avLst/>
          </a:prstGeom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anmai Times" pitchFamily="18" charset="0"/>
                <a:cs typeface="Times New Roman" pitchFamily="18" charset="0"/>
              </a:rPr>
              <a:t>Củng</a:t>
            </a:r>
            <a:r>
              <a:rPr lang="en-US" sz="5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anmai Times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anmai Times" pitchFamily="18" charset="0"/>
                <a:cs typeface="Times New Roman" pitchFamily="18" charset="0"/>
              </a:rPr>
              <a:t>cố</a:t>
            </a:r>
            <a:endParaRPr lang="en-US" sz="54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anmai Times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208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208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208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08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hỗ dành sẵn cho Ngày tháng 3">
            <a:extLst>
              <a:ext uri="{FF2B5EF4-FFF2-40B4-BE49-F238E27FC236}">
                <a16:creationId xmlns:a16="http://schemas.microsoft.com/office/drawing/2014/main" id="{6A1C0A56-DE85-449C-8F9C-10EF29EEA1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47C7E65-ACE7-4324-92CF-6C661D09CD49}" type="datetime1">
              <a:rPr lang="vi-VN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>
                <a:defRPr/>
              </a:pPr>
              <a:t>19/10/2024</a:t>
            </a:fld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22" name="Chỗ dành sẵn cho Chân trang 4">
            <a:extLst>
              <a:ext uri="{FF2B5EF4-FFF2-40B4-BE49-F238E27FC236}">
                <a16:creationId xmlns:a16="http://schemas.microsoft.com/office/drawing/2014/main" id="{1F58868E-78B2-48D0-A9D3-6A3D79B18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>
                <a:latin typeface="Arial" panose="020B0604020202020204" pitchFamily="34" charset="0"/>
                <a:cs typeface="Arial" panose="020B0604020202020204" pitchFamily="34" charset="0"/>
              </a:rPr>
              <a:t>Phạm Xuân An- THCS Hưng Thành - VĨnh Lợi - Bạc Liêu</a:t>
            </a:r>
          </a:p>
        </p:txBody>
      </p:sp>
      <p:sp>
        <p:nvSpPr>
          <p:cNvPr id="24" name="Chỗ dành sẵn cho Số hiệu Bản chiếu 5">
            <a:extLst>
              <a:ext uri="{FF2B5EF4-FFF2-40B4-BE49-F238E27FC236}">
                <a16:creationId xmlns:a16="http://schemas.microsoft.com/office/drawing/2014/main" id="{D6401198-E005-40FB-95CE-F7CCE91360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0A94D84-7F57-46F0-9977-1FC184E205FD}" type="slidenum">
              <a:rPr lang="vi-VN" altLang="vi-VN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vi-VN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058" name="Rectangle 3">
            <a:extLst>
              <a:ext uri="{FF2B5EF4-FFF2-40B4-BE49-F238E27FC236}">
                <a16:creationId xmlns:a16="http://schemas.microsoft.com/office/drawing/2014/main" id="{B20B195E-3BDD-4BF6-97F9-20DE41572B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838200"/>
            <a:ext cx="7620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>
                <a:solidFill>
                  <a:srgbClr val="FF00FF"/>
                </a:solidFill>
              </a:rPr>
              <a:t>Câu 2:</a:t>
            </a:r>
            <a:r>
              <a:rPr lang="en-US" altLang="vi-VN" sz="3200">
                <a:solidFill>
                  <a:srgbClr val="FF00FF"/>
                </a:solidFill>
              </a:rPr>
              <a:t> </a:t>
            </a:r>
            <a:r>
              <a:rPr lang="en-US" altLang="vi-VN" sz="3200" b="1">
                <a:solidFill>
                  <a:srgbClr val="FF00FF"/>
                </a:solidFill>
              </a:rPr>
              <a:t>Đường sắt Thống Nhất chạy từ</a:t>
            </a:r>
          </a:p>
        </p:txBody>
      </p:sp>
      <p:sp>
        <p:nvSpPr>
          <p:cNvPr id="45059" name="Line 4">
            <a:extLst>
              <a:ext uri="{FF2B5EF4-FFF2-40B4-BE49-F238E27FC236}">
                <a16:creationId xmlns:a16="http://schemas.microsoft.com/office/drawing/2014/main" id="{9103B675-76DB-426B-BB00-783BFA38D20E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2286000"/>
            <a:ext cx="0" cy="25146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060" name="Line 5">
            <a:extLst>
              <a:ext uri="{FF2B5EF4-FFF2-40B4-BE49-F238E27FC236}">
                <a16:creationId xmlns:a16="http://schemas.microsoft.com/office/drawing/2014/main" id="{C2A3BFA0-2BB7-4A94-BA2E-BBC54D7660DF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2286000"/>
            <a:ext cx="609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061" name="Oval 6">
            <a:extLst>
              <a:ext uri="{FF2B5EF4-FFF2-40B4-BE49-F238E27FC236}">
                <a16:creationId xmlns:a16="http://schemas.microsoft.com/office/drawing/2014/main" id="{E1D21205-131C-4604-830F-CB340123D4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2057400"/>
            <a:ext cx="457200" cy="4572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>
                <a:solidFill>
                  <a:srgbClr val="0000FF"/>
                </a:solidFill>
              </a:rPr>
              <a:t>A</a:t>
            </a:r>
          </a:p>
        </p:txBody>
      </p:sp>
      <p:sp>
        <p:nvSpPr>
          <p:cNvPr id="45062" name="Line 7">
            <a:extLst>
              <a:ext uri="{FF2B5EF4-FFF2-40B4-BE49-F238E27FC236}">
                <a16:creationId xmlns:a16="http://schemas.microsoft.com/office/drawing/2014/main" id="{57E1BD92-1E35-46CF-B422-54ACEC766215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6200" y="2286000"/>
            <a:ext cx="3048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063" name="Rectangle 8">
            <a:extLst>
              <a:ext uri="{FF2B5EF4-FFF2-40B4-BE49-F238E27FC236}">
                <a16:creationId xmlns:a16="http://schemas.microsoft.com/office/drawing/2014/main" id="{02084A5A-6F7A-49B9-BBD3-528974B130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2057400"/>
            <a:ext cx="594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>
                <a:solidFill>
                  <a:srgbClr val="0000FF"/>
                </a:solidFill>
              </a:rPr>
              <a:t>Hà Nội đến Lào Cai</a:t>
            </a:r>
          </a:p>
        </p:txBody>
      </p:sp>
      <p:sp>
        <p:nvSpPr>
          <p:cNvPr id="45064" name="Line 9">
            <a:extLst>
              <a:ext uri="{FF2B5EF4-FFF2-40B4-BE49-F238E27FC236}">
                <a16:creationId xmlns:a16="http://schemas.microsoft.com/office/drawing/2014/main" id="{9AFB756E-F68F-4EAC-9F19-86DC083994CA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2971800"/>
            <a:ext cx="609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065" name="Line 10">
            <a:extLst>
              <a:ext uri="{FF2B5EF4-FFF2-40B4-BE49-F238E27FC236}">
                <a16:creationId xmlns:a16="http://schemas.microsoft.com/office/drawing/2014/main" id="{8782C800-2AB0-453B-9906-752D08B79B1F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3810000"/>
            <a:ext cx="609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066" name="Line 11">
            <a:extLst>
              <a:ext uri="{FF2B5EF4-FFF2-40B4-BE49-F238E27FC236}">
                <a16:creationId xmlns:a16="http://schemas.microsoft.com/office/drawing/2014/main" id="{67FB91BC-1917-453F-A139-B32BCE788BA8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4800600"/>
            <a:ext cx="609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067" name="Oval 12">
            <a:extLst>
              <a:ext uri="{FF2B5EF4-FFF2-40B4-BE49-F238E27FC236}">
                <a16:creationId xmlns:a16="http://schemas.microsoft.com/office/drawing/2014/main" id="{981D8702-6AB1-4A78-803F-BC15C13C04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2743200"/>
            <a:ext cx="457200" cy="4572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>
                <a:solidFill>
                  <a:srgbClr val="0000FF"/>
                </a:solidFill>
              </a:rPr>
              <a:t>B</a:t>
            </a:r>
          </a:p>
        </p:txBody>
      </p:sp>
      <p:sp>
        <p:nvSpPr>
          <p:cNvPr id="45068" name="Oval 13">
            <a:extLst>
              <a:ext uri="{FF2B5EF4-FFF2-40B4-BE49-F238E27FC236}">
                <a16:creationId xmlns:a16="http://schemas.microsoft.com/office/drawing/2014/main" id="{FB3C0E09-B9D3-405D-9006-34EE03B184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3581400"/>
            <a:ext cx="457200" cy="4572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>
                <a:solidFill>
                  <a:srgbClr val="0000FF"/>
                </a:solidFill>
              </a:rPr>
              <a:t>C</a:t>
            </a:r>
          </a:p>
        </p:txBody>
      </p:sp>
      <p:sp>
        <p:nvSpPr>
          <p:cNvPr id="45069" name="Oval 14">
            <a:extLst>
              <a:ext uri="{FF2B5EF4-FFF2-40B4-BE49-F238E27FC236}">
                <a16:creationId xmlns:a16="http://schemas.microsoft.com/office/drawing/2014/main" id="{5AD947BA-3331-4B23-8684-614A40AC4B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4495800"/>
            <a:ext cx="457200" cy="4572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>
                <a:solidFill>
                  <a:srgbClr val="0000FF"/>
                </a:solidFill>
              </a:rPr>
              <a:t>D</a:t>
            </a:r>
          </a:p>
        </p:txBody>
      </p:sp>
      <p:sp>
        <p:nvSpPr>
          <p:cNvPr id="45070" name="Line 15">
            <a:extLst>
              <a:ext uri="{FF2B5EF4-FFF2-40B4-BE49-F238E27FC236}">
                <a16:creationId xmlns:a16="http://schemas.microsoft.com/office/drawing/2014/main" id="{54FAA79E-4855-4B96-9745-6080BB2864F7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6200" y="2971800"/>
            <a:ext cx="3048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071" name="Line 16">
            <a:extLst>
              <a:ext uri="{FF2B5EF4-FFF2-40B4-BE49-F238E27FC236}">
                <a16:creationId xmlns:a16="http://schemas.microsoft.com/office/drawing/2014/main" id="{DC24C31E-D378-4F54-ACD9-52C735F21BDA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6200" y="3810000"/>
            <a:ext cx="3048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072" name="Line 17">
            <a:extLst>
              <a:ext uri="{FF2B5EF4-FFF2-40B4-BE49-F238E27FC236}">
                <a16:creationId xmlns:a16="http://schemas.microsoft.com/office/drawing/2014/main" id="{CF06DF7F-E030-455C-B69E-AC35CBA71DF8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6200" y="4724400"/>
            <a:ext cx="3048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3922" name="Rectangle 18">
            <a:extLst>
              <a:ext uri="{FF2B5EF4-FFF2-40B4-BE49-F238E27FC236}">
                <a16:creationId xmlns:a16="http://schemas.microsoft.com/office/drawing/2014/main" id="{8DCA0A02-0BEE-474E-9568-7CFF7450D3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2743200"/>
            <a:ext cx="594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>
                <a:solidFill>
                  <a:srgbClr val="0000FF"/>
                </a:solidFill>
              </a:rPr>
              <a:t>Hà Nội đến TP Hồ Chí Minh</a:t>
            </a:r>
          </a:p>
        </p:txBody>
      </p:sp>
      <p:sp>
        <p:nvSpPr>
          <p:cNvPr id="45074" name="Rectangle 19">
            <a:extLst>
              <a:ext uri="{FF2B5EF4-FFF2-40B4-BE49-F238E27FC236}">
                <a16:creationId xmlns:a16="http://schemas.microsoft.com/office/drawing/2014/main" id="{C3442E43-0060-402B-AE11-073A32984A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3581400"/>
            <a:ext cx="594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>
                <a:solidFill>
                  <a:srgbClr val="0000FF"/>
                </a:solidFill>
              </a:rPr>
              <a:t>Hà Nội đến Lạng Sơn</a:t>
            </a:r>
          </a:p>
        </p:txBody>
      </p:sp>
      <p:sp>
        <p:nvSpPr>
          <p:cNvPr id="45075" name="Rectangle 20">
            <a:extLst>
              <a:ext uri="{FF2B5EF4-FFF2-40B4-BE49-F238E27FC236}">
                <a16:creationId xmlns:a16="http://schemas.microsoft.com/office/drawing/2014/main" id="{EC0C258E-2D9B-4DF2-93E9-C7C33A1E71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4495800"/>
            <a:ext cx="594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>
                <a:solidFill>
                  <a:srgbClr val="0000FF"/>
                </a:solidFill>
              </a:rPr>
              <a:t>Hà Nội đến Hải Phòng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A23B5D0-FE3D-4FB4-8115-A04CFFAA7A78}"/>
              </a:ext>
            </a:extLst>
          </p:cNvPr>
          <p:cNvSpPr txBox="1">
            <a:spLocks/>
          </p:cNvSpPr>
          <p:nvPr/>
        </p:nvSpPr>
        <p:spPr>
          <a:xfrm>
            <a:off x="4495800" y="0"/>
            <a:ext cx="3048000" cy="1143000"/>
          </a:xfrm>
          <a:prstGeom prst="rect">
            <a:avLst/>
          </a:prstGeom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Times New Roman" pitchFamily="18" charset="0"/>
              </a:rPr>
              <a:t>Củng</a:t>
            </a:r>
            <a:r>
              <a:rPr lang="en-US" sz="5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Times New Roman" pitchFamily="18" charset="0"/>
              </a:rPr>
              <a:t> </a:t>
            </a:r>
            <a:r>
              <a:rPr lang="en-US" sz="54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Times New Roman" pitchFamily="18" charset="0"/>
              </a:rPr>
              <a:t>cố</a:t>
            </a:r>
            <a:endParaRPr lang="en-US" sz="54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239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239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239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39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hỗ dành sẵn cho Ngày tháng 3">
            <a:extLst>
              <a:ext uri="{FF2B5EF4-FFF2-40B4-BE49-F238E27FC236}">
                <a16:creationId xmlns:a16="http://schemas.microsoft.com/office/drawing/2014/main" id="{19DF9DF0-9AF3-452A-9D78-71B3DFA38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74D651E-3AC1-4802-8566-0C283A8BB75D}" type="datetime1">
              <a:rPr lang="vi-VN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>
                <a:defRPr/>
              </a:pPr>
              <a:t>19/10/2024</a:t>
            </a:fld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23" name="Chỗ dành sẵn cho Chân trang 4">
            <a:extLst>
              <a:ext uri="{FF2B5EF4-FFF2-40B4-BE49-F238E27FC236}">
                <a16:creationId xmlns:a16="http://schemas.microsoft.com/office/drawing/2014/main" id="{A9E4BE89-7553-4665-8624-226C7D6B7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>
                <a:latin typeface="Arial" panose="020B0604020202020204" pitchFamily="34" charset="0"/>
                <a:cs typeface="Arial" panose="020B0604020202020204" pitchFamily="34" charset="0"/>
              </a:rPr>
              <a:t>Phạm Xuân An- THCS Hưng Thành - VĨnh Lợi - Bạc Liêu</a:t>
            </a:r>
          </a:p>
        </p:txBody>
      </p:sp>
      <p:sp>
        <p:nvSpPr>
          <p:cNvPr id="24" name="Chỗ dành sẵn cho Số hiệu Bản chiếu 5">
            <a:extLst>
              <a:ext uri="{FF2B5EF4-FFF2-40B4-BE49-F238E27FC236}">
                <a16:creationId xmlns:a16="http://schemas.microsoft.com/office/drawing/2014/main" id="{B43A5D77-B901-4315-857E-74CA5F9F2E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447E64D-15F5-4752-A63F-6621C62E93CD}" type="slidenum">
              <a:rPr lang="vi-VN" altLang="vi-VN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vi-VN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082" name="Rectangle 3">
            <a:extLst>
              <a:ext uri="{FF2B5EF4-FFF2-40B4-BE49-F238E27FC236}">
                <a16:creationId xmlns:a16="http://schemas.microsoft.com/office/drawing/2014/main" id="{3563BBEC-EF4E-4835-9B70-DD7D5BE4002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838200"/>
            <a:ext cx="7620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>
                <a:solidFill>
                  <a:srgbClr val="FF00FF"/>
                </a:solidFill>
              </a:rPr>
              <a:t>Câu 3:</a:t>
            </a:r>
            <a:r>
              <a:rPr lang="en-US" altLang="vi-VN" sz="3200">
                <a:solidFill>
                  <a:srgbClr val="FF00FF"/>
                </a:solidFill>
              </a:rPr>
              <a:t> </a:t>
            </a:r>
            <a:r>
              <a:rPr lang="en-US" altLang="vi-VN" sz="3200" b="1">
                <a:solidFill>
                  <a:srgbClr val="FF00FF"/>
                </a:solidFill>
              </a:rPr>
              <a:t>Ba cảng biển lớn nhất nước ta hiện nay</a:t>
            </a:r>
          </a:p>
        </p:txBody>
      </p:sp>
      <p:sp>
        <p:nvSpPr>
          <p:cNvPr id="46083" name="Line 4">
            <a:extLst>
              <a:ext uri="{FF2B5EF4-FFF2-40B4-BE49-F238E27FC236}">
                <a16:creationId xmlns:a16="http://schemas.microsoft.com/office/drawing/2014/main" id="{A9FA6739-ABFC-405C-820B-FE32D85E40A7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2286000"/>
            <a:ext cx="0" cy="25146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084" name="Line 5">
            <a:extLst>
              <a:ext uri="{FF2B5EF4-FFF2-40B4-BE49-F238E27FC236}">
                <a16:creationId xmlns:a16="http://schemas.microsoft.com/office/drawing/2014/main" id="{7E36212E-F96B-4CE0-8B6D-CBD32B3026B7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2286000"/>
            <a:ext cx="609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085" name="Oval 6">
            <a:extLst>
              <a:ext uri="{FF2B5EF4-FFF2-40B4-BE49-F238E27FC236}">
                <a16:creationId xmlns:a16="http://schemas.microsoft.com/office/drawing/2014/main" id="{2C66BE57-6A3A-4BF8-ABA6-19E28A8BF9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2057400"/>
            <a:ext cx="457200" cy="4572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>
                <a:solidFill>
                  <a:srgbClr val="0000FF"/>
                </a:solidFill>
              </a:rPr>
              <a:t>A</a:t>
            </a:r>
          </a:p>
        </p:txBody>
      </p:sp>
      <p:sp>
        <p:nvSpPr>
          <p:cNvPr id="46086" name="Line 7">
            <a:extLst>
              <a:ext uri="{FF2B5EF4-FFF2-40B4-BE49-F238E27FC236}">
                <a16:creationId xmlns:a16="http://schemas.microsoft.com/office/drawing/2014/main" id="{BEAAF8A9-AC57-4D87-8A09-A67EF90F0B3B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6200" y="2286000"/>
            <a:ext cx="3048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087" name="Rectangle 8">
            <a:extLst>
              <a:ext uri="{FF2B5EF4-FFF2-40B4-BE49-F238E27FC236}">
                <a16:creationId xmlns:a16="http://schemas.microsoft.com/office/drawing/2014/main" id="{E488BEF5-CA4A-49B7-982B-FC2E562E8E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2057400"/>
            <a:ext cx="594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>
                <a:solidFill>
                  <a:srgbClr val="0000FF"/>
                </a:solidFill>
              </a:rPr>
              <a:t>Nha Trang, Sài Gòn, Cần Thơ</a:t>
            </a:r>
          </a:p>
        </p:txBody>
      </p:sp>
      <p:sp>
        <p:nvSpPr>
          <p:cNvPr id="46088" name="Line 9">
            <a:extLst>
              <a:ext uri="{FF2B5EF4-FFF2-40B4-BE49-F238E27FC236}">
                <a16:creationId xmlns:a16="http://schemas.microsoft.com/office/drawing/2014/main" id="{98391300-50CD-4CCA-9FD0-1642CC70DDCF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2971800"/>
            <a:ext cx="609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089" name="Line 10">
            <a:extLst>
              <a:ext uri="{FF2B5EF4-FFF2-40B4-BE49-F238E27FC236}">
                <a16:creationId xmlns:a16="http://schemas.microsoft.com/office/drawing/2014/main" id="{22176E59-8E90-401C-AC32-F9C01CDB5B96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3810000"/>
            <a:ext cx="609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090" name="Line 11">
            <a:extLst>
              <a:ext uri="{FF2B5EF4-FFF2-40B4-BE49-F238E27FC236}">
                <a16:creationId xmlns:a16="http://schemas.microsoft.com/office/drawing/2014/main" id="{9C96E849-3838-4E58-A005-F17D90730A36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4800600"/>
            <a:ext cx="609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091" name="Oval 12">
            <a:extLst>
              <a:ext uri="{FF2B5EF4-FFF2-40B4-BE49-F238E27FC236}">
                <a16:creationId xmlns:a16="http://schemas.microsoft.com/office/drawing/2014/main" id="{BA899338-8F49-4AA5-A113-B2D194621C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2743200"/>
            <a:ext cx="457200" cy="4572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>
                <a:solidFill>
                  <a:srgbClr val="0000FF"/>
                </a:solidFill>
              </a:rPr>
              <a:t>B</a:t>
            </a:r>
          </a:p>
        </p:txBody>
      </p:sp>
      <p:sp>
        <p:nvSpPr>
          <p:cNvPr id="46092" name="Oval 13">
            <a:extLst>
              <a:ext uri="{FF2B5EF4-FFF2-40B4-BE49-F238E27FC236}">
                <a16:creationId xmlns:a16="http://schemas.microsoft.com/office/drawing/2014/main" id="{D3190F02-7D9C-4DF2-9180-62D332468A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3581400"/>
            <a:ext cx="457200" cy="4572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>
                <a:solidFill>
                  <a:srgbClr val="0000FF"/>
                </a:solidFill>
              </a:rPr>
              <a:t>C</a:t>
            </a:r>
          </a:p>
        </p:txBody>
      </p:sp>
      <p:sp>
        <p:nvSpPr>
          <p:cNvPr id="46093" name="Oval 14">
            <a:extLst>
              <a:ext uri="{FF2B5EF4-FFF2-40B4-BE49-F238E27FC236}">
                <a16:creationId xmlns:a16="http://schemas.microsoft.com/office/drawing/2014/main" id="{1AECB276-FFCF-4080-9846-FB434CD8D1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4495800"/>
            <a:ext cx="457200" cy="4572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>
                <a:solidFill>
                  <a:srgbClr val="0000FF"/>
                </a:solidFill>
              </a:rPr>
              <a:t>D</a:t>
            </a:r>
          </a:p>
        </p:txBody>
      </p:sp>
      <p:sp>
        <p:nvSpPr>
          <p:cNvPr id="46094" name="Line 15">
            <a:extLst>
              <a:ext uri="{FF2B5EF4-FFF2-40B4-BE49-F238E27FC236}">
                <a16:creationId xmlns:a16="http://schemas.microsoft.com/office/drawing/2014/main" id="{E8E3C929-9270-4FCB-8669-B1BD1BDAD119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6200" y="2971800"/>
            <a:ext cx="3048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095" name="Line 16">
            <a:extLst>
              <a:ext uri="{FF2B5EF4-FFF2-40B4-BE49-F238E27FC236}">
                <a16:creationId xmlns:a16="http://schemas.microsoft.com/office/drawing/2014/main" id="{A42862AE-ACAE-4DD1-A538-7DD59179BA17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6200" y="3810000"/>
            <a:ext cx="3048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096" name="Line 17">
            <a:extLst>
              <a:ext uri="{FF2B5EF4-FFF2-40B4-BE49-F238E27FC236}">
                <a16:creationId xmlns:a16="http://schemas.microsoft.com/office/drawing/2014/main" id="{213647AC-F433-4437-B7D1-06E84358EB33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6200" y="4724400"/>
            <a:ext cx="3048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4946" name="Rectangle 18">
            <a:extLst>
              <a:ext uri="{FF2B5EF4-FFF2-40B4-BE49-F238E27FC236}">
                <a16:creationId xmlns:a16="http://schemas.microsoft.com/office/drawing/2014/main" id="{3625BF7A-624E-430E-A92B-60F05E81E8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2743200"/>
            <a:ext cx="594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>
                <a:solidFill>
                  <a:srgbClr val="0000FF"/>
                </a:solidFill>
              </a:rPr>
              <a:t>Hải Phòng, Đà Nẵng, Sài Gòn</a:t>
            </a:r>
          </a:p>
        </p:txBody>
      </p:sp>
      <p:sp>
        <p:nvSpPr>
          <p:cNvPr id="46098" name="Rectangle 19">
            <a:extLst>
              <a:ext uri="{FF2B5EF4-FFF2-40B4-BE49-F238E27FC236}">
                <a16:creationId xmlns:a16="http://schemas.microsoft.com/office/drawing/2014/main" id="{C29D3CF6-80FD-4810-ADAC-D8F78FC43D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3581400"/>
            <a:ext cx="594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>
                <a:solidFill>
                  <a:srgbClr val="0000FF"/>
                </a:solidFill>
              </a:rPr>
              <a:t>Sài Gòn, Quy Nhơn, Nha Trang</a:t>
            </a:r>
          </a:p>
        </p:txBody>
      </p:sp>
      <p:sp>
        <p:nvSpPr>
          <p:cNvPr id="46099" name="Rectangle 20">
            <a:extLst>
              <a:ext uri="{FF2B5EF4-FFF2-40B4-BE49-F238E27FC236}">
                <a16:creationId xmlns:a16="http://schemas.microsoft.com/office/drawing/2014/main" id="{8540772D-CEDC-4A38-B4A9-78C9DC47DA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4495800"/>
            <a:ext cx="594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>
                <a:solidFill>
                  <a:srgbClr val="0000FF"/>
                </a:solidFill>
              </a:rPr>
              <a:t>Quảng Ninh, Hải Phòng, Sài Gòn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9C50AC65-9016-433D-AA91-609D924FA3B9}"/>
              </a:ext>
            </a:extLst>
          </p:cNvPr>
          <p:cNvSpPr txBox="1">
            <a:spLocks/>
          </p:cNvSpPr>
          <p:nvPr/>
        </p:nvSpPr>
        <p:spPr>
          <a:xfrm>
            <a:off x="4495800" y="0"/>
            <a:ext cx="3048000" cy="1143000"/>
          </a:xfrm>
          <a:prstGeom prst="rect">
            <a:avLst/>
          </a:prstGeom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Times New Roman" pitchFamily="18" charset="0"/>
              </a:rPr>
              <a:t>Củng</a:t>
            </a:r>
            <a:r>
              <a:rPr lang="en-US" sz="5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Times New Roman" pitchFamily="18" charset="0"/>
              </a:rPr>
              <a:t> </a:t>
            </a:r>
            <a:r>
              <a:rPr lang="en-US" sz="54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Times New Roman" pitchFamily="18" charset="0"/>
              </a:rPr>
              <a:t>cố</a:t>
            </a:r>
            <a:endParaRPr lang="en-US" sz="54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249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249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249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249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hỗ dành sẵn cho Ngày tháng 3">
            <a:extLst>
              <a:ext uri="{FF2B5EF4-FFF2-40B4-BE49-F238E27FC236}">
                <a16:creationId xmlns:a16="http://schemas.microsoft.com/office/drawing/2014/main" id="{2FD926C2-AA07-452B-85F9-A11244555D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3785D4B-ACF0-4A41-8C2F-6F4072C509A9}" type="datetime1">
              <a:rPr lang="vi-VN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>
                <a:defRPr/>
              </a:pPr>
              <a:t>19/10/2024</a:t>
            </a:fld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22" name="Chỗ dành sẵn cho Chân trang 4">
            <a:extLst>
              <a:ext uri="{FF2B5EF4-FFF2-40B4-BE49-F238E27FC236}">
                <a16:creationId xmlns:a16="http://schemas.microsoft.com/office/drawing/2014/main" id="{C18A9334-2978-4A42-AE3A-81B03B22A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>
                <a:latin typeface="Arial" panose="020B0604020202020204" pitchFamily="34" charset="0"/>
                <a:cs typeface="Arial" panose="020B0604020202020204" pitchFamily="34" charset="0"/>
              </a:rPr>
              <a:t>Phạm Xuân An- THCS Hưng Thành - VĨnh Lợi - Bạc Liêu</a:t>
            </a:r>
          </a:p>
        </p:txBody>
      </p:sp>
      <p:sp>
        <p:nvSpPr>
          <p:cNvPr id="24" name="Chỗ dành sẵn cho Số hiệu Bản chiếu 5">
            <a:extLst>
              <a:ext uri="{FF2B5EF4-FFF2-40B4-BE49-F238E27FC236}">
                <a16:creationId xmlns:a16="http://schemas.microsoft.com/office/drawing/2014/main" id="{22ECA167-D566-4F76-9350-CB7B2A607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8F60034-F1AF-4B5E-90B6-39A1E593F0DF}" type="slidenum">
              <a:rPr lang="vi-VN" altLang="vi-VN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vi-VN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106" name="Rectangle 4">
            <a:extLst>
              <a:ext uri="{FF2B5EF4-FFF2-40B4-BE49-F238E27FC236}">
                <a16:creationId xmlns:a16="http://schemas.microsoft.com/office/drawing/2014/main" id="{27D31608-2F87-48FD-B241-84EBC7332B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685800"/>
            <a:ext cx="8305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>
                <a:solidFill>
                  <a:srgbClr val="FF00FF"/>
                </a:solidFill>
              </a:rPr>
              <a:t>Câu 4:</a:t>
            </a:r>
            <a:r>
              <a:rPr lang="en-US" altLang="vi-VN" sz="3200">
                <a:solidFill>
                  <a:srgbClr val="FF00FF"/>
                </a:solidFill>
              </a:rPr>
              <a:t> </a:t>
            </a:r>
            <a:r>
              <a:rPr lang="en-US" altLang="vi-VN" sz="3200" b="1">
                <a:solidFill>
                  <a:srgbClr val="FF00FF"/>
                </a:solidFill>
              </a:rPr>
              <a:t>Loại hình vận tải có tỉ trọng tăng nhanh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>
                <a:solidFill>
                  <a:srgbClr val="FF00FF"/>
                </a:solidFill>
              </a:rPr>
              <a:t>nhất là </a:t>
            </a:r>
          </a:p>
        </p:txBody>
      </p:sp>
      <p:sp>
        <p:nvSpPr>
          <p:cNvPr id="47107" name="Line 5">
            <a:extLst>
              <a:ext uri="{FF2B5EF4-FFF2-40B4-BE49-F238E27FC236}">
                <a16:creationId xmlns:a16="http://schemas.microsoft.com/office/drawing/2014/main" id="{72819BFD-C536-4FEC-BD2A-0724D7D8768D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2286000"/>
            <a:ext cx="0" cy="25146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108" name="Line 6">
            <a:extLst>
              <a:ext uri="{FF2B5EF4-FFF2-40B4-BE49-F238E27FC236}">
                <a16:creationId xmlns:a16="http://schemas.microsoft.com/office/drawing/2014/main" id="{C80BFF23-E1A0-4525-AA17-45B53D27E4AA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2286000"/>
            <a:ext cx="609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109" name="Oval 7">
            <a:extLst>
              <a:ext uri="{FF2B5EF4-FFF2-40B4-BE49-F238E27FC236}">
                <a16:creationId xmlns:a16="http://schemas.microsoft.com/office/drawing/2014/main" id="{E8F8BDD5-6E16-433A-B112-211A33A466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2057400"/>
            <a:ext cx="457200" cy="4572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>
                <a:solidFill>
                  <a:srgbClr val="0000FF"/>
                </a:solidFill>
              </a:rPr>
              <a:t>A</a:t>
            </a:r>
          </a:p>
        </p:txBody>
      </p:sp>
      <p:sp>
        <p:nvSpPr>
          <p:cNvPr id="47110" name="Line 8">
            <a:extLst>
              <a:ext uri="{FF2B5EF4-FFF2-40B4-BE49-F238E27FC236}">
                <a16:creationId xmlns:a16="http://schemas.microsoft.com/office/drawing/2014/main" id="{C22ADBE0-A0CA-4F78-9C36-D504309E914D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6200" y="2286000"/>
            <a:ext cx="3048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111" name="Rectangle 9">
            <a:extLst>
              <a:ext uri="{FF2B5EF4-FFF2-40B4-BE49-F238E27FC236}">
                <a16:creationId xmlns:a16="http://schemas.microsoft.com/office/drawing/2014/main" id="{FA6DF825-ED40-4818-BAA0-37FF56A74B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2057400"/>
            <a:ext cx="594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>
                <a:solidFill>
                  <a:srgbClr val="0000FF"/>
                </a:solidFill>
              </a:rPr>
              <a:t>Đường biển</a:t>
            </a:r>
          </a:p>
        </p:txBody>
      </p:sp>
      <p:sp>
        <p:nvSpPr>
          <p:cNvPr id="47112" name="Line 36">
            <a:extLst>
              <a:ext uri="{FF2B5EF4-FFF2-40B4-BE49-F238E27FC236}">
                <a16:creationId xmlns:a16="http://schemas.microsoft.com/office/drawing/2014/main" id="{C39A879F-1450-4664-9AEB-27E541009F99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2971800"/>
            <a:ext cx="609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113" name="Line 37">
            <a:extLst>
              <a:ext uri="{FF2B5EF4-FFF2-40B4-BE49-F238E27FC236}">
                <a16:creationId xmlns:a16="http://schemas.microsoft.com/office/drawing/2014/main" id="{82D646D3-BBB4-48A3-B45C-C183B7C91B0D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3810000"/>
            <a:ext cx="609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114" name="Line 38">
            <a:extLst>
              <a:ext uri="{FF2B5EF4-FFF2-40B4-BE49-F238E27FC236}">
                <a16:creationId xmlns:a16="http://schemas.microsoft.com/office/drawing/2014/main" id="{F41BE20B-2C43-41FA-9B7B-355010F755D2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4800600"/>
            <a:ext cx="609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115" name="Oval 41">
            <a:extLst>
              <a:ext uri="{FF2B5EF4-FFF2-40B4-BE49-F238E27FC236}">
                <a16:creationId xmlns:a16="http://schemas.microsoft.com/office/drawing/2014/main" id="{5570036A-77CF-4DB9-B05E-FA29402E88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2743200"/>
            <a:ext cx="457200" cy="4572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>
                <a:solidFill>
                  <a:srgbClr val="0000FF"/>
                </a:solidFill>
              </a:rPr>
              <a:t>B</a:t>
            </a:r>
          </a:p>
        </p:txBody>
      </p:sp>
      <p:sp>
        <p:nvSpPr>
          <p:cNvPr id="47116" name="Oval 42">
            <a:extLst>
              <a:ext uri="{FF2B5EF4-FFF2-40B4-BE49-F238E27FC236}">
                <a16:creationId xmlns:a16="http://schemas.microsoft.com/office/drawing/2014/main" id="{27B50D21-18E7-4AA7-84C7-21531BC260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3581400"/>
            <a:ext cx="457200" cy="4572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>
                <a:solidFill>
                  <a:srgbClr val="0000FF"/>
                </a:solidFill>
              </a:rPr>
              <a:t>C</a:t>
            </a:r>
          </a:p>
        </p:txBody>
      </p:sp>
      <p:sp>
        <p:nvSpPr>
          <p:cNvPr id="47117" name="Oval 43">
            <a:extLst>
              <a:ext uri="{FF2B5EF4-FFF2-40B4-BE49-F238E27FC236}">
                <a16:creationId xmlns:a16="http://schemas.microsoft.com/office/drawing/2014/main" id="{F58F1848-5634-451B-AC4E-A1C4781385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4495800"/>
            <a:ext cx="457200" cy="4572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>
                <a:solidFill>
                  <a:srgbClr val="0000FF"/>
                </a:solidFill>
              </a:rPr>
              <a:t>D</a:t>
            </a:r>
          </a:p>
        </p:txBody>
      </p:sp>
      <p:sp>
        <p:nvSpPr>
          <p:cNvPr id="47118" name="Line 44">
            <a:extLst>
              <a:ext uri="{FF2B5EF4-FFF2-40B4-BE49-F238E27FC236}">
                <a16:creationId xmlns:a16="http://schemas.microsoft.com/office/drawing/2014/main" id="{1AC97312-D215-4497-9A5B-90B60FC1A6E2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6200" y="2971800"/>
            <a:ext cx="3048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119" name="Line 45">
            <a:extLst>
              <a:ext uri="{FF2B5EF4-FFF2-40B4-BE49-F238E27FC236}">
                <a16:creationId xmlns:a16="http://schemas.microsoft.com/office/drawing/2014/main" id="{1F3DD286-C315-40AF-BE94-6E98AECB29EE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6200" y="3810000"/>
            <a:ext cx="3048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120" name="Line 46">
            <a:extLst>
              <a:ext uri="{FF2B5EF4-FFF2-40B4-BE49-F238E27FC236}">
                <a16:creationId xmlns:a16="http://schemas.microsoft.com/office/drawing/2014/main" id="{22C9D8FA-701F-44FF-8852-DFFB5B69C23E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6200" y="4724400"/>
            <a:ext cx="3048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121" name="Rectangle 47">
            <a:extLst>
              <a:ext uri="{FF2B5EF4-FFF2-40B4-BE49-F238E27FC236}">
                <a16:creationId xmlns:a16="http://schemas.microsoft.com/office/drawing/2014/main" id="{57878F58-0DBD-4A49-8C23-B63FB1A206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2743200"/>
            <a:ext cx="594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>
                <a:solidFill>
                  <a:srgbClr val="0000FF"/>
                </a:solidFill>
              </a:rPr>
              <a:t>Đường sông</a:t>
            </a:r>
          </a:p>
        </p:txBody>
      </p:sp>
      <p:sp>
        <p:nvSpPr>
          <p:cNvPr id="47122" name="Rectangle 48">
            <a:extLst>
              <a:ext uri="{FF2B5EF4-FFF2-40B4-BE49-F238E27FC236}">
                <a16:creationId xmlns:a16="http://schemas.microsoft.com/office/drawing/2014/main" id="{79A16F11-DA0D-474A-A337-821EE3B132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3581400"/>
            <a:ext cx="594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>
                <a:solidFill>
                  <a:srgbClr val="0000FF"/>
                </a:solidFill>
              </a:rPr>
              <a:t>Đường bộ</a:t>
            </a:r>
          </a:p>
        </p:txBody>
      </p:sp>
      <p:sp>
        <p:nvSpPr>
          <p:cNvPr id="21523" name="Rectangle 49">
            <a:extLst>
              <a:ext uri="{FF2B5EF4-FFF2-40B4-BE49-F238E27FC236}">
                <a16:creationId xmlns:a16="http://schemas.microsoft.com/office/drawing/2014/main" id="{3EA43636-2DEB-47A4-9E8B-F340B14385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4495800"/>
            <a:ext cx="594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>
                <a:solidFill>
                  <a:srgbClr val="0000FF"/>
                </a:solidFill>
              </a:rPr>
              <a:t>Đường hàng không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6AF87283-61B8-43C2-BDDC-1281BEC60414}"/>
              </a:ext>
            </a:extLst>
          </p:cNvPr>
          <p:cNvSpPr txBox="1">
            <a:spLocks/>
          </p:cNvSpPr>
          <p:nvPr/>
        </p:nvSpPr>
        <p:spPr>
          <a:xfrm>
            <a:off x="4495800" y="0"/>
            <a:ext cx="3048000" cy="1143000"/>
          </a:xfrm>
          <a:prstGeom prst="rect">
            <a:avLst/>
          </a:prstGeom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Times New Roman" pitchFamily="18" charset="0"/>
              </a:rPr>
              <a:t>Củng</a:t>
            </a:r>
            <a:r>
              <a:rPr lang="en-US" sz="5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Times New Roman" pitchFamily="18" charset="0"/>
              </a:rPr>
              <a:t> </a:t>
            </a:r>
            <a:r>
              <a:rPr lang="en-US" sz="54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Times New Roman" pitchFamily="18" charset="0"/>
              </a:rPr>
              <a:t>cố</a:t>
            </a:r>
            <a:endParaRPr lang="en-US" sz="54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1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1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1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15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hỗ dành sẵn cho Ngày tháng 3">
            <a:extLst>
              <a:ext uri="{FF2B5EF4-FFF2-40B4-BE49-F238E27FC236}">
                <a16:creationId xmlns:a16="http://schemas.microsoft.com/office/drawing/2014/main" id="{AF20E348-B155-4A8A-A69D-B52E787AA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096B3DE-F07D-4FFB-A06A-C481FD79D140}" type="datetime1">
              <a:rPr lang="vi-VN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>
                <a:defRPr/>
              </a:pPr>
              <a:t>19/10/2024</a:t>
            </a:fld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22" name="Chỗ dành sẵn cho Chân trang 4">
            <a:extLst>
              <a:ext uri="{FF2B5EF4-FFF2-40B4-BE49-F238E27FC236}">
                <a16:creationId xmlns:a16="http://schemas.microsoft.com/office/drawing/2014/main" id="{2220ADCA-9577-4080-93B3-B07E65AB5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>
                <a:latin typeface="Arial" panose="020B0604020202020204" pitchFamily="34" charset="0"/>
                <a:cs typeface="Arial" panose="020B0604020202020204" pitchFamily="34" charset="0"/>
              </a:rPr>
              <a:t>Phạm Xuân An- THCS Hưng Thành - VĨnh Lợi - Bạc Liêu</a:t>
            </a:r>
          </a:p>
        </p:txBody>
      </p:sp>
      <p:sp>
        <p:nvSpPr>
          <p:cNvPr id="24" name="Chỗ dành sẵn cho Số hiệu Bản chiếu 5">
            <a:extLst>
              <a:ext uri="{FF2B5EF4-FFF2-40B4-BE49-F238E27FC236}">
                <a16:creationId xmlns:a16="http://schemas.microsoft.com/office/drawing/2014/main" id="{A9DBEF64-CD5E-451D-BE99-21C2476EC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3B5F19A-C7DC-4BE8-9DA4-B6EB41FC25E4}" type="slidenum">
              <a:rPr lang="vi-VN" altLang="vi-VN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vi-VN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130" name="Rectangle 4">
            <a:extLst>
              <a:ext uri="{FF2B5EF4-FFF2-40B4-BE49-F238E27FC236}">
                <a16:creationId xmlns:a16="http://schemas.microsoft.com/office/drawing/2014/main" id="{825B3AE0-5492-4410-8CBE-0EEEDCB009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685800"/>
            <a:ext cx="8305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>
                <a:solidFill>
                  <a:srgbClr val="FF00FF"/>
                </a:solidFill>
              </a:rPr>
              <a:t>Câu 5:</a:t>
            </a:r>
            <a:r>
              <a:rPr lang="en-US" altLang="vi-VN" sz="3200">
                <a:solidFill>
                  <a:srgbClr val="FF00FF"/>
                </a:solidFill>
              </a:rPr>
              <a:t> </a:t>
            </a:r>
            <a:r>
              <a:rPr lang="nl-NL" altLang="vi-VN" sz="3200">
                <a:solidFill>
                  <a:srgbClr val="FF00FF"/>
                </a:solidFill>
              </a:rPr>
              <a:t>Tổng chiều dài </a:t>
            </a:r>
            <a:r>
              <a:rPr lang="en-US" altLang="vi-VN" sz="3200">
                <a:solidFill>
                  <a:srgbClr val="FF00FF"/>
                </a:solidFill>
              </a:rPr>
              <a:t>đ</a:t>
            </a:r>
            <a:r>
              <a:rPr lang="nl-NL" altLang="vi-VN" sz="3200">
                <a:solidFill>
                  <a:srgbClr val="FF00FF"/>
                </a:solidFill>
              </a:rPr>
              <a:t>ường sắt </a:t>
            </a:r>
            <a:r>
              <a:rPr lang="en-US" altLang="vi-VN" sz="3200" b="1">
                <a:solidFill>
                  <a:srgbClr val="FF00FF"/>
                </a:solidFill>
              </a:rPr>
              <a:t> </a:t>
            </a:r>
            <a:r>
              <a:rPr lang="en-US" altLang="vi-VN" sz="3200">
                <a:solidFill>
                  <a:srgbClr val="FF00FF"/>
                </a:solidFill>
              </a:rPr>
              <a:t>là</a:t>
            </a:r>
            <a:r>
              <a:rPr lang="en-US" altLang="vi-VN" sz="3200" b="1">
                <a:solidFill>
                  <a:srgbClr val="FF00FF"/>
                </a:solidFill>
              </a:rPr>
              <a:t> </a:t>
            </a:r>
          </a:p>
        </p:txBody>
      </p:sp>
      <p:sp>
        <p:nvSpPr>
          <p:cNvPr id="48131" name="Line 5">
            <a:extLst>
              <a:ext uri="{FF2B5EF4-FFF2-40B4-BE49-F238E27FC236}">
                <a16:creationId xmlns:a16="http://schemas.microsoft.com/office/drawing/2014/main" id="{20B09DED-7B91-422F-BC90-14D9376311C6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2286000"/>
            <a:ext cx="0" cy="25146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132" name="Line 6">
            <a:extLst>
              <a:ext uri="{FF2B5EF4-FFF2-40B4-BE49-F238E27FC236}">
                <a16:creationId xmlns:a16="http://schemas.microsoft.com/office/drawing/2014/main" id="{850433F9-94D3-4EC8-8DCC-F76C1889001B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2286000"/>
            <a:ext cx="609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133" name="Oval 7">
            <a:extLst>
              <a:ext uri="{FF2B5EF4-FFF2-40B4-BE49-F238E27FC236}">
                <a16:creationId xmlns:a16="http://schemas.microsoft.com/office/drawing/2014/main" id="{433A9BFE-7F83-4408-99F8-C2EFE90619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2057400"/>
            <a:ext cx="457200" cy="4572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>
                <a:solidFill>
                  <a:srgbClr val="0000FF"/>
                </a:solidFill>
              </a:rPr>
              <a:t>A</a:t>
            </a:r>
          </a:p>
        </p:txBody>
      </p:sp>
      <p:sp>
        <p:nvSpPr>
          <p:cNvPr id="48134" name="Line 8">
            <a:extLst>
              <a:ext uri="{FF2B5EF4-FFF2-40B4-BE49-F238E27FC236}">
                <a16:creationId xmlns:a16="http://schemas.microsoft.com/office/drawing/2014/main" id="{38B5336C-843C-456C-A439-2C0B57A7C6AB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6200" y="2286000"/>
            <a:ext cx="3048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511" name="Rectangle 9">
            <a:extLst>
              <a:ext uri="{FF2B5EF4-FFF2-40B4-BE49-F238E27FC236}">
                <a16:creationId xmlns:a16="http://schemas.microsoft.com/office/drawing/2014/main" id="{6167DB9D-ADCF-4E5C-83BB-57F9295382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2057400"/>
            <a:ext cx="594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>
                <a:solidFill>
                  <a:srgbClr val="0000FF"/>
                </a:solidFill>
              </a:rPr>
              <a:t>2.632 km</a:t>
            </a:r>
          </a:p>
        </p:txBody>
      </p:sp>
      <p:sp>
        <p:nvSpPr>
          <p:cNvPr id="48136" name="Line 36">
            <a:extLst>
              <a:ext uri="{FF2B5EF4-FFF2-40B4-BE49-F238E27FC236}">
                <a16:creationId xmlns:a16="http://schemas.microsoft.com/office/drawing/2014/main" id="{DC89C16C-477B-48AE-A462-46A7D5668EE4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2971800"/>
            <a:ext cx="609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137" name="Line 37">
            <a:extLst>
              <a:ext uri="{FF2B5EF4-FFF2-40B4-BE49-F238E27FC236}">
                <a16:creationId xmlns:a16="http://schemas.microsoft.com/office/drawing/2014/main" id="{A997467C-6EC9-4F3F-87E0-B233DD8B15F1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3810000"/>
            <a:ext cx="609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138" name="Line 38">
            <a:extLst>
              <a:ext uri="{FF2B5EF4-FFF2-40B4-BE49-F238E27FC236}">
                <a16:creationId xmlns:a16="http://schemas.microsoft.com/office/drawing/2014/main" id="{3FB10D33-031E-4380-9FE3-B51A87C2332A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4800600"/>
            <a:ext cx="609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139" name="Oval 41">
            <a:extLst>
              <a:ext uri="{FF2B5EF4-FFF2-40B4-BE49-F238E27FC236}">
                <a16:creationId xmlns:a16="http://schemas.microsoft.com/office/drawing/2014/main" id="{CF8C546D-EDE2-42C3-873F-5EDA0DFB25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2743200"/>
            <a:ext cx="457200" cy="4572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>
                <a:solidFill>
                  <a:srgbClr val="0000FF"/>
                </a:solidFill>
              </a:rPr>
              <a:t>B</a:t>
            </a:r>
          </a:p>
        </p:txBody>
      </p:sp>
      <p:sp>
        <p:nvSpPr>
          <p:cNvPr id="48140" name="Oval 42">
            <a:extLst>
              <a:ext uri="{FF2B5EF4-FFF2-40B4-BE49-F238E27FC236}">
                <a16:creationId xmlns:a16="http://schemas.microsoft.com/office/drawing/2014/main" id="{BCB30E52-DA5C-4457-B751-7DF0AA69C3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3581400"/>
            <a:ext cx="457200" cy="4572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>
                <a:solidFill>
                  <a:srgbClr val="0000FF"/>
                </a:solidFill>
              </a:rPr>
              <a:t>C</a:t>
            </a:r>
          </a:p>
        </p:txBody>
      </p:sp>
      <p:sp>
        <p:nvSpPr>
          <p:cNvPr id="48141" name="Oval 43">
            <a:extLst>
              <a:ext uri="{FF2B5EF4-FFF2-40B4-BE49-F238E27FC236}">
                <a16:creationId xmlns:a16="http://schemas.microsoft.com/office/drawing/2014/main" id="{2D48AF86-9D81-4186-8162-C86337D41C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4495800"/>
            <a:ext cx="457200" cy="4572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>
                <a:solidFill>
                  <a:srgbClr val="0000FF"/>
                </a:solidFill>
              </a:rPr>
              <a:t>D</a:t>
            </a:r>
          </a:p>
        </p:txBody>
      </p:sp>
      <p:sp>
        <p:nvSpPr>
          <p:cNvPr id="48142" name="Line 44">
            <a:extLst>
              <a:ext uri="{FF2B5EF4-FFF2-40B4-BE49-F238E27FC236}">
                <a16:creationId xmlns:a16="http://schemas.microsoft.com/office/drawing/2014/main" id="{C3943B2C-A614-48D3-824A-66D609E02638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6200" y="2971800"/>
            <a:ext cx="3048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143" name="Line 45">
            <a:extLst>
              <a:ext uri="{FF2B5EF4-FFF2-40B4-BE49-F238E27FC236}">
                <a16:creationId xmlns:a16="http://schemas.microsoft.com/office/drawing/2014/main" id="{7DF37346-1C02-4AD3-8E18-4F4AE093138D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6200" y="3810000"/>
            <a:ext cx="3048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144" name="Line 46">
            <a:extLst>
              <a:ext uri="{FF2B5EF4-FFF2-40B4-BE49-F238E27FC236}">
                <a16:creationId xmlns:a16="http://schemas.microsoft.com/office/drawing/2014/main" id="{00773F74-2727-4FFD-8CFE-C9118130BB8C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6200" y="4724400"/>
            <a:ext cx="3048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145" name="Rectangle 47">
            <a:extLst>
              <a:ext uri="{FF2B5EF4-FFF2-40B4-BE49-F238E27FC236}">
                <a16:creationId xmlns:a16="http://schemas.microsoft.com/office/drawing/2014/main" id="{976FD773-5BAF-488B-AFE4-801586FD6F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2743200"/>
            <a:ext cx="594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>
                <a:solidFill>
                  <a:srgbClr val="0000FF"/>
                </a:solidFill>
              </a:rPr>
              <a:t>3.632 km</a:t>
            </a:r>
          </a:p>
        </p:txBody>
      </p:sp>
      <p:sp>
        <p:nvSpPr>
          <p:cNvPr id="48146" name="Rectangle 48">
            <a:extLst>
              <a:ext uri="{FF2B5EF4-FFF2-40B4-BE49-F238E27FC236}">
                <a16:creationId xmlns:a16="http://schemas.microsoft.com/office/drawing/2014/main" id="{155611CF-54B4-4C45-A4F2-A4EA297224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3581400"/>
            <a:ext cx="594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>
                <a:solidFill>
                  <a:srgbClr val="0000FF"/>
                </a:solidFill>
              </a:rPr>
              <a:t>2.332 km</a:t>
            </a:r>
          </a:p>
        </p:txBody>
      </p:sp>
      <p:sp>
        <p:nvSpPr>
          <p:cNvPr id="48147" name="Rectangle 49">
            <a:extLst>
              <a:ext uri="{FF2B5EF4-FFF2-40B4-BE49-F238E27FC236}">
                <a16:creationId xmlns:a16="http://schemas.microsoft.com/office/drawing/2014/main" id="{50333076-2862-4186-953E-A0D46637BC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4495800"/>
            <a:ext cx="594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>
                <a:solidFill>
                  <a:srgbClr val="0000FF"/>
                </a:solidFill>
              </a:rPr>
              <a:t>2.362 km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58920126-5CF5-4455-9291-4443C6B6D866}"/>
              </a:ext>
            </a:extLst>
          </p:cNvPr>
          <p:cNvSpPr txBox="1">
            <a:spLocks/>
          </p:cNvSpPr>
          <p:nvPr/>
        </p:nvSpPr>
        <p:spPr>
          <a:xfrm>
            <a:off x="4495800" y="0"/>
            <a:ext cx="3048000" cy="1143000"/>
          </a:xfrm>
          <a:prstGeom prst="rect">
            <a:avLst/>
          </a:prstGeom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Times New Roman" pitchFamily="18" charset="0"/>
              </a:rPr>
              <a:t>Củng</a:t>
            </a:r>
            <a:r>
              <a:rPr lang="en-US" sz="5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Times New Roman" pitchFamily="18" charset="0"/>
              </a:rPr>
              <a:t> </a:t>
            </a:r>
            <a:r>
              <a:rPr lang="en-US" sz="54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Times New Roman" pitchFamily="18" charset="0"/>
              </a:rPr>
              <a:t>cố</a:t>
            </a:r>
            <a:endParaRPr lang="en-US" sz="54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15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15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15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15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hỗ dành sẵn cho Ngày tháng 3">
            <a:extLst>
              <a:ext uri="{FF2B5EF4-FFF2-40B4-BE49-F238E27FC236}">
                <a16:creationId xmlns:a16="http://schemas.microsoft.com/office/drawing/2014/main" id="{AF20E348-B155-4A8A-A69D-B52E787AA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096B3DE-F07D-4FFB-A06A-C481FD79D140}" type="datetime1">
              <a:rPr lang="vi-VN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rPr>
              <a:pPr>
                <a:defRPr/>
              </a:pPr>
              <a:t>19/10/2024</a:t>
            </a:fld>
            <a:endParaRPr lang="vi-VN">
              <a:solidFill>
                <a:prstClr val="black">
                  <a:tint val="75000"/>
                </a:prstClr>
              </a:solidFill>
              <a:latin typeface="Arial" panose="020B0604020202020204" pitchFamily="34" charset="0"/>
            </a:endParaRPr>
          </a:p>
        </p:txBody>
      </p:sp>
      <p:sp>
        <p:nvSpPr>
          <p:cNvPr id="22" name="Chỗ dành sẵn cho Chân trang 4">
            <a:extLst>
              <a:ext uri="{FF2B5EF4-FFF2-40B4-BE49-F238E27FC236}">
                <a16:creationId xmlns:a16="http://schemas.microsoft.com/office/drawing/2014/main" id="{2220ADCA-9577-4080-93B3-B07E65AB5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>
                <a:latin typeface="Arial" panose="020B0604020202020204" pitchFamily="34" charset="0"/>
                <a:cs typeface="Arial" panose="020B0604020202020204" pitchFamily="34" charset="0"/>
              </a:rPr>
              <a:t>Phạm Xuân An- THCS Hưng Thành - VĨnh Lợi - Bạc Liêu</a:t>
            </a:r>
          </a:p>
        </p:txBody>
      </p:sp>
      <p:sp>
        <p:nvSpPr>
          <p:cNvPr id="24" name="Chỗ dành sẵn cho Số hiệu Bản chiếu 5">
            <a:extLst>
              <a:ext uri="{FF2B5EF4-FFF2-40B4-BE49-F238E27FC236}">
                <a16:creationId xmlns:a16="http://schemas.microsoft.com/office/drawing/2014/main" id="{A9DBEF64-CD5E-451D-BE99-21C2476EC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3B5F19A-C7DC-4BE8-9DA4-B6EB41FC25E4}" type="slidenum">
              <a:rPr lang="vi-VN" altLang="vi-VN">
                <a:latin typeface="Arial" panose="020B0604020202020204" pitchFamily="34" charset="0"/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vi-VN" altLang="vi-V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130" name="Rectangle 4">
            <a:extLst>
              <a:ext uri="{FF2B5EF4-FFF2-40B4-BE49-F238E27FC236}">
                <a16:creationId xmlns:a16="http://schemas.microsoft.com/office/drawing/2014/main" id="{825B3AE0-5492-4410-8CBE-0EEEDCB009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685800"/>
            <a:ext cx="8305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>
                <a:solidFill>
                  <a:srgbClr val="FF00FF"/>
                </a:solidFill>
              </a:rPr>
              <a:t>Câu 5:</a:t>
            </a:r>
            <a:r>
              <a:rPr lang="en-US" altLang="vi-VN" sz="3200">
                <a:solidFill>
                  <a:srgbClr val="FF00FF"/>
                </a:solidFill>
              </a:rPr>
              <a:t> </a:t>
            </a:r>
            <a:r>
              <a:rPr lang="nl-NL" altLang="vi-VN" sz="3200">
                <a:solidFill>
                  <a:srgbClr val="FF00FF"/>
                </a:solidFill>
              </a:rPr>
              <a:t>Tổng chiều dài </a:t>
            </a:r>
            <a:r>
              <a:rPr lang="en-US" altLang="vi-VN" sz="3200">
                <a:solidFill>
                  <a:srgbClr val="FF00FF"/>
                </a:solidFill>
              </a:rPr>
              <a:t>đ</a:t>
            </a:r>
            <a:r>
              <a:rPr lang="nl-NL" altLang="vi-VN" sz="3200">
                <a:solidFill>
                  <a:srgbClr val="FF00FF"/>
                </a:solidFill>
              </a:rPr>
              <a:t>ường sắt </a:t>
            </a:r>
            <a:r>
              <a:rPr lang="en-US" altLang="vi-VN" sz="3200" b="1">
                <a:solidFill>
                  <a:srgbClr val="FF00FF"/>
                </a:solidFill>
              </a:rPr>
              <a:t> </a:t>
            </a:r>
            <a:r>
              <a:rPr lang="en-US" altLang="vi-VN" sz="3200">
                <a:solidFill>
                  <a:srgbClr val="FF00FF"/>
                </a:solidFill>
              </a:rPr>
              <a:t>là</a:t>
            </a:r>
            <a:r>
              <a:rPr lang="en-US" altLang="vi-VN" sz="3200" b="1">
                <a:solidFill>
                  <a:srgbClr val="FF00FF"/>
                </a:solidFill>
              </a:rPr>
              <a:t> </a:t>
            </a:r>
          </a:p>
        </p:txBody>
      </p:sp>
      <p:sp>
        <p:nvSpPr>
          <p:cNvPr id="48131" name="Line 5">
            <a:extLst>
              <a:ext uri="{FF2B5EF4-FFF2-40B4-BE49-F238E27FC236}">
                <a16:creationId xmlns:a16="http://schemas.microsoft.com/office/drawing/2014/main" id="{20B09DED-7B91-422F-BC90-14D9376311C6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2286000"/>
            <a:ext cx="0" cy="25146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132" name="Line 6">
            <a:extLst>
              <a:ext uri="{FF2B5EF4-FFF2-40B4-BE49-F238E27FC236}">
                <a16:creationId xmlns:a16="http://schemas.microsoft.com/office/drawing/2014/main" id="{850433F9-94D3-4EC8-8DCC-F76C1889001B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2286000"/>
            <a:ext cx="609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133" name="Oval 7">
            <a:extLst>
              <a:ext uri="{FF2B5EF4-FFF2-40B4-BE49-F238E27FC236}">
                <a16:creationId xmlns:a16="http://schemas.microsoft.com/office/drawing/2014/main" id="{433A9BFE-7F83-4408-99F8-C2EFE90619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2057400"/>
            <a:ext cx="457200" cy="4572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>
                <a:solidFill>
                  <a:srgbClr val="0000FF"/>
                </a:solidFill>
              </a:rPr>
              <a:t>A</a:t>
            </a:r>
          </a:p>
        </p:txBody>
      </p:sp>
      <p:sp>
        <p:nvSpPr>
          <p:cNvPr id="48134" name="Line 8">
            <a:extLst>
              <a:ext uri="{FF2B5EF4-FFF2-40B4-BE49-F238E27FC236}">
                <a16:creationId xmlns:a16="http://schemas.microsoft.com/office/drawing/2014/main" id="{38B5336C-843C-456C-A439-2C0B57A7C6AB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6200" y="2286000"/>
            <a:ext cx="3048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511" name="Rectangle 9">
            <a:extLst>
              <a:ext uri="{FF2B5EF4-FFF2-40B4-BE49-F238E27FC236}">
                <a16:creationId xmlns:a16="http://schemas.microsoft.com/office/drawing/2014/main" id="{6167DB9D-ADCF-4E5C-83BB-57F9295382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2057400"/>
            <a:ext cx="594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>
                <a:solidFill>
                  <a:srgbClr val="0000FF"/>
                </a:solidFill>
              </a:rPr>
              <a:t>2.632 km</a:t>
            </a:r>
          </a:p>
        </p:txBody>
      </p:sp>
      <p:sp>
        <p:nvSpPr>
          <p:cNvPr id="48136" name="Line 36">
            <a:extLst>
              <a:ext uri="{FF2B5EF4-FFF2-40B4-BE49-F238E27FC236}">
                <a16:creationId xmlns:a16="http://schemas.microsoft.com/office/drawing/2014/main" id="{DC89C16C-477B-48AE-A462-46A7D5668EE4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2971800"/>
            <a:ext cx="609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137" name="Line 37">
            <a:extLst>
              <a:ext uri="{FF2B5EF4-FFF2-40B4-BE49-F238E27FC236}">
                <a16:creationId xmlns:a16="http://schemas.microsoft.com/office/drawing/2014/main" id="{A997467C-6EC9-4F3F-87E0-B233DD8B15F1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3810000"/>
            <a:ext cx="609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138" name="Line 38">
            <a:extLst>
              <a:ext uri="{FF2B5EF4-FFF2-40B4-BE49-F238E27FC236}">
                <a16:creationId xmlns:a16="http://schemas.microsoft.com/office/drawing/2014/main" id="{3FB10D33-031E-4380-9FE3-B51A87C2332A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4800600"/>
            <a:ext cx="6096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139" name="Oval 41">
            <a:extLst>
              <a:ext uri="{FF2B5EF4-FFF2-40B4-BE49-F238E27FC236}">
                <a16:creationId xmlns:a16="http://schemas.microsoft.com/office/drawing/2014/main" id="{CF8C546D-EDE2-42C3-873F-5EDA0DFB25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2743200"/>
            <a:ext cx="457200" cy="4572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>
                <a:solidFill>
                  <a:srgbClr val="0000FF"/>
                </a:solidFill>
              </a:rPr>
              <a:t>B</a:t>
            </a:r>
          </a:p>
        </p:txBody>
      </p:sp>
      <p:sp>
        <p:nvSpPr>
          <p:cNvPr id="48140" name="Oval 42">
            <a:extLst>
              <a:ext uri="{FF2B5EF4-FFF2-40B4-BE49-F238E27FC236}">
                <a16:creationId xmlns:a16="http://schemas.microsoft.com/office/drawing/2014/main" id="{BCB30E52-DA5C-4457-B751-7DF0AA69C3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3581400"/>
            <a:ext cx="457200" cy="4572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>
                <a:solidFill>
                  <a:srgbClr val="0000FF"/>
                </a:solidFill>
              </a:rPr>
              <a:t>C</a:t>
            </a:r>
          </a:p>
        </p:txBody>
      </p:sp>
      <p:sp>
        <p:nvSpPr>
          <p:cNvPr id="48141" name="Oval 43">
            <a:extLst>
              <a:ext uri="{FF2B5EF4-FFF2-40B4-BE49-F238E27FC236}">
                <a16:creationId xmlns:a16="http://schemas.microsoft.com/office/drawing/2014/main" id="{2D48AF86-9D81-4186-8162-C86337D41C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4495800"/>
            <a:ext cx="457200" cy="457200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>
                <a:solidFill>
                  <a:srgbClr val="0000FF"/>
                </a:solidFill>
              </a:rPr>
              <a:t>D</a:t>
            </a:r>
          </a:p>
        </p:txBody>
      </p:sp>
      <p:sp>
        <p:nvSpPr>
          <p:cNvPr id="48142" name="Line 44">
            <a:extLst>
              <a:ext uri="{FF2B5EF4-FFF2-40B4-BE49-F238E27FC236}">
                <a16:creationId xmlns:a16="http://schemas.microsoft.com/office/drawing/2014/main" id="{C3943B2C-A614-48D3-824A-66D609E02638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6200" y="2971800"/>
            <a:ext cx="3048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143" name="Line 45">
            <a:extLst>
              <a:ext uri="{FF2B5EF4-FFF2-40B4-BE49-F238E27FC236}">
                <a16:creationId xmlns:a16="http://schemas.microsoft.com/office/drawing/2014/main" id="{7DF37346-1C02-4AD3-8E18-4F4AE093138D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6200" y="3810000"/>
            <a:ext cx="3048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144" name="Line 46">
            <a:extLst>
              <a:ext uri="{FF2B5EF4-FFF2-40B4-BE49-F238E27FC236}">
                <a16:creationId xmlns:a16="http://schemas.microsoft.com/office/drawing/2014/main" id="{00773F74-2727-4FFD-8CFE-C9118130BB8C}"/>
              </a:ext>
            </a:extLst>
          </p:cNvPr>
          <p:cNvSpPr>
            <a:spLocks noChangeShapeType="1"/>
          </p:cNvSpPr>
          <p:nvPr/>
        </p:nvSpPr>
        <p:spPr bwMode="auto">
          <a:xfrm>
            <a:off x="3886200" y="4724400"/>
            <a:ext cx="304800" cy="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vi-VN" sz="2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145" name="Rectangle 47">
            <a:extLst>
              <a:ext uri="{FF2B5EF4-FFF2-40B4-BE49-F238E27FC236}">
                <a16:creationId xmlns:a16="http://schemas.microsoft.com/office/drawing/2014/main" id="{976FD773-5BAF-488B-AFE4-801586FD6F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2743200"/>
            <a:ext cx="594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>
                <a:solidFill>
                  <a:srgbClr val="0000FF"/>
                </a:solidFill>
              </a:rPr>
              <a:t>3.632 km</a:t>
            </a:r>
          </a:p>
        </p:txBody>
      </p:sp>
      <p:sp>
        <p:nvSpPr>
          <p:cNvPr id="48146" name="Rectangle 48">
            <a:extLst>
              <a:ext uri="{FF2B5EF4-FFF2-40B4-BE49-F238E27FC236}">
                <a16:creationId xmlns:a16="http://schemas.microsoft.com/office/drawing/2014/main" id="{155611CF-54B4-4C45-A4F2-A4EA297224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3581400"/>
            <a:ext cx="594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>
                <a:solidFill>
                  <a:srgbClr val="0000FF"/>
                </a:solidFill>
              </a:rPr>
              <a:t>2.332 km</a:t>
            </a:r>
          </a:p>
        </p:txBody>
      </p:sp>
      <p:sp>
        <p:nvSpPr>
          <p:cNvPr id="48147" name="Rectangle 49">
            <a:extLst>
              <a:ext uri="{FF2B5EF4-FFF2-40B4-BE49-F238E27FC236}">
                <a16:creationId xmlns:a16="http://schemas.microsoft.com/office/drawing/2014/main" id="{50333076-2862-4186-953E-A0D46637BC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4495800"/>
            <a:ext cx="594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vi-VN" sz="3200" b="1">
                <a:solidFill>
                  <a:srgbClr val="0000FF"/>
                </a:solidFill>
              </a:rPr>
              <a:t>2.362 km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58920126-5CF5-4455-9291-4443C6B6D866}"/>
              </a:ext>
            </a:extLst>
          </p:cNvPr>
          <p:cNvSpPr txBox="1">
            <a:spLocks/>
          </p:cNvSpPr>
          <p:nvPr/>
        </p:nvSpPr>
        <p:spPr>
          <a:xfrm>
            <a:off x="4495800" y="0"/>
            <a:ext cx="3048000" cy="1143000"/>
          </a:xfrm>
          <a:prstGeom prst="rect">
            <a:avLst/>
          </a:prstGeom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Times New Roman" pitchFamily="18" charset="0"/>
              </a:rPr>
              <a:t>Củng</a:t>
            </a:r>
            <a:r>
              <a:rPr lang="en-US" sz="5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Times New Roman" pitchFamily="18" charset="0"/>
              </a:rPr>
              <a:t> </a:t>
            </a:r>
            <a:r>
              <a:rPr lang="en-US" sz="5400" b="1" dirty="0" err="1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alibri" pitchFamily="34" charset="0"/>
                <a:cs typeface="Times New Roman" pitchFamily="18" charset="0"/>
              </a:rPr>
              <a:t>cố</a:t>
            </a:r>
            <a:endParaRPr lang="en-US" sz="5400" b="1" dirty="0">
              <a:ln w="1905"/>
              <a:gradFill>
                <a:gsLst>
                  <a:gs pos="0">
                    <a:srgbClr val="F79646">
                      <a:shade val="20000"/>
                      <a:satMod val="200000"/>
                    </a:srgbClr>
                  </a:gs>
                  <a:gs pos="78000">
                    <a:srgbClr val="F79646">
                      <a:tint val="90000"/>
                      <a:shade val="89000"/>
                      <a:satMod val="220000"/>
                    </a:srgbClr>
                  </a:gs>
                  <a:gs pos="100000">
                    <a:srgbClr val="F79646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alibri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15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15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15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15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Content Placeholder 3" descr="hinh-nen-powerpoint-42.jpg"/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19"/>
          <a:stretch/>
        </p:blipFill>
        <p:spPr>
          <a:xfrm>
            <a:off x="6928836" y="2619556"/>
            <a:ext cx="5241700" cy="4219127"/>
          </a:xfrm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338319" y="593857"/>
            <a:ext cx="49911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+mj-lt"/>
                <a:cs typeface="Times New Roman" panose="02020603050405020304" pitchFamily="18" charset="0"/>
              </a:rPr>
              <a:t>HƯỚNG DẪN HỌC TẬP</a:t>
            </a:r>
            <a:endParaRPr lang="en-US" sz="3600" kern="10" dirty="0">
              <a:ln w="19050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79928" y="1842448"/>
            <a:ext cx="663281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SGK</a:t>
            </a:r>
          </a:p>
          <a:p>
            <a:pPr marL="457200" indent="-45720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kênh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27266328"/>
      </p:ext>
    </p:extLst>
  </p:cSld>
  <p:clrMapOvr>
    <a:masterClrMapping/>
  </p:clrMapOvr>
  <p:transition>
    <p:cut thruBlk="1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b1E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783" y="0"/>
            <a:ext cx="4495800" cy="3557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10" descr="Mot-chuyen-bay-chuyen-co93ecb_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5783" y="3676650"/>
            <a:ext cx="4495800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10" descr="http://dantri4.vcmedia.vn/4b56d7e481/2015/09/21/tan-cang-144283675619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583" y="3676650"/>
            <a:ext cx="4533900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2" descr="http://baohaiphong.com.vn/dataimages/201409/original/images1060098_4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7583" y="38100"/>
            <a:ext cx="4572000" cy="351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34485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1542853" y="6090817"/>
            <a:ext cx="8222372" cy="52322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blurRad="40000" dist="20000" dir="5400000" rotWithShape="0">
              <a:srgbClr val="000000">
                <a:alpha val="37999"/>
              </a:srgbClr>
            </a:outerShdw>
          </a:effec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800" dirty="0">
                <a:latin typeface="Times New Roman" panose="02020603050405020304" pitchFamily="18" charset="0"/>
              </a:rPr>
              <a:t>S</a:t>
            </a:r>
            <a:r>
              <a:rPr lang="vi-VN" sz="2800" dirty="0">
                <a:latin typeface="Times New Roman" panose="02020603050405020304" pitchFamily="18" charset="0"/>
              </a:rPr>
              <a:t>ơ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giao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vận</a:t>
            </a:r>
            <a:r>
              <a:rPr lang="en-US" sz="2800" dirty="0">
                <a:latin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</a:rPr>
              <a:t>tải</a:t>
            </a:r>
            <a:r>
              <a:rPr lang="en-US" sz="2800" dirty="0">
                <a:latin typeface="Times New Roman" panose="02020603050405020304" pitchFamily="18" charset="0"/>
              </a:rPr>
              <a:t> ở n</a:t>
            </a:r>
            <a:r>
              <a:rPr lang="vi-VN" sz="2800" dirty="0">
                <a:latin typeface="Times New Roman" panose="02020603050405020304" pitchFamily="18" charset="0"/>
              </a:rPr>
              <a:t>ước</a:t>
            </a:r>
            <a:r>
              <a:rPr lang="en-US" sz="2800" dirty="0">
                <a:latin typeface="Times New Roman" panose="02020603050405020304" pitchFamily="18" charset="0"/>
              </a:rPr>
              <a:t> ta</a:t>
            </a:r>
          </a:p>
        </p:txBody>
      </p:sp>
      <p:sp>
        <p:nvSpPr>
          <p:cNvPr id="6150" name="Text Box 6"/>
          <p:cNvSpPr txBox="1">
            <a:spLocks noChangeArrowheads="1"/>
          </p:cNvSpPr>
          <p:nvPr/>
        </p:nvSpPr>
        <p:spPr bwMode="auto">
          <a:xfrm>
            <a:off x="670561" y="3625193"/>
            <a:ext cx="1344140" cy="2246769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50000">
                <a:srgbClr val="FFFFFF"/>
              </a:gs>
              <a:gs pos="100000">
                <a:srgbClr val="00FFFF"/>
              </a:gs>
            </a:gsLst>
            <a:lin ang="5400000" scaled="1"/>
          </a:gradFill>
          <a:ln w="76200" cmpd="tri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endParaRPr lang="en-US" sz="2800" b="1" dirty="0">
              <a:latin typeface=".VnTime" panose="020B7200000000000000" pitchFamily="34" charset="0"/>
            </a:endParaRPr>
          </a:p>
        </p:txBody>
      </p:sp>
      <p:sp>
        <p:nvSpPr>
          <p:cNvPr id="6151" name="Text Box 7"/>
          <p:cNvSpPr txBox="1">
            <a:spLocks noChangeArrowheads="1"/>
          </p:cNvSpPr>
          <p:nvPr/>
        </p:nvSpPr>
        <p:spPr bwMode="auto">
          <a:xfrm>
            <a:off x="2723071" y="966330"/>
            <a:ext cx="6025267" cy="523220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50000">
                <a:srgbClr val="FFFFFF"/>
              </a:gs>
              <a:gs pos="100000">
                <a:srgbClr val="00FFFF"/>
              </a:gs>
            </a:gsLst>
            <a:lin ang="5400000" scaled="1"/>
          </a:gradFill>
          <a:ln w="76200" cmpd="tri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52" name="Text Box 8"/>
          <p:cNvSpPr txBox="1">
            <a:spLocks noChangeArrowheads="1"/>
          </p:cNvSpPr>
          <p:nvPr/>
        </p:nvSpPr>
        <p:spPr bwMode="auto">
          <a:xfrm>
            <a:off x="2404900" y="3608610"/>
            <a:ext cx="1344140" cy="2246769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50000">
                <a:srgbClr val="FFFFFF"/>
              </a:gs>
              <a:gs pos="100000">
                <a:srgbClr val="00FFFF"/>
              </a:gs>
            </a:gsLst>
            <a:lin ang="5400000" scaled="1"/>
          </a:gradFill>
          <a:ln w="76200" cmpd="tri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endParaRPr lang="en-US" sz="2800" b="1" dirty="0">
              <a:latin typeface=".VnTime" panose="020B7200000000000000" pitchFamily="34" charset="0"/>
            </a:endParaRPr>
          </a:p>
        </p:txBody>
      </p:sp>
      <p:sp>
        <p:nvSpPr>
          <p:cNvPr id="6153" name="Text Box 9"/>
          <p:cNvSpPr txBox="1">
            <a:spLocks noChangeArrowheads="1"/>
          </p:cNvSpPr>
          <p:nvPr/>
        </p:nvSpPr>
        <p:spPr bwMode="auto">
          <a:xfrm>
            <a:off x="4113850" y="3622429"/>
            <a:ext cx="1344140" cy="2246769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50000">
                <a:srgbClr val="FFFFFF"/>
              </a:gs>
              <a:gs pos="100000">
                <a:srgbClr val="00FFFF"/>
              </a:gs>
            </a:gsLst>
            <a:lin ang="5400000" scaled="1"/>
          </a:gradFill>
          <a:ln w="76200" cmpd="tri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54" name="Text Box 10"/>
          <p:cNvSpPr txBox="1">
            <a:spLocks noChangeArrowheads="1"/>
          </p:cNvSpPr>
          <p:nvPr/>
        </p:nvSpPr>
        <p:spPr bwMode="auto">
          <a:xfrm>
            <a:off x="5910688" y="3583735"/>
            <a:ext cx="1344140" cy="2246769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50000">
                <a:srgbClr val="FFFFFF"/>
              </a:gs>
              <a:gs pos="100000">
                <a:srgbClr val="00FFFF"/>
              </a:gs>
            </a:gsLst>
            <a:lin ang="5400000" scaled="1"/>
          </a:gradFill>
          <a:ln w="76200" cmpd="tri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55" name="Text Box 11"/>
          <p:cNvSpPr txBox="1">
            <a:spLocks noChangeArrowheads="1"/>
          </p:cNvSpPr>
          <p:nvPr/>
        </p:nvSpPr>
        <p:spPr bwMode="auto">
          <a:xfrm>
            <a:off x="7666920" y="3597554"/>
            <a:ext cx="1293707" cy="2262158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50000">
                <a:srgbClr val="FFFFFF"/>
              </a:gs>
              <a:gs pos="100000">
                <a:srgbClr val="00FFFF"/>
              </a:gs>
            </a:gsLst>
            <a:lin ang="5400000" scaled="1"/>
          </a:gradFill>
          <a:ln w="76200" cmpd="tri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endParaRPr lang="en-US" sz="1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56" name="Text Box 12"/>
          <p:cNvSpPr txBox="1">
            <a:spLocks noChangeArrowheads="1"/>
          </p:cNvSpPr>
          <p:nvPr/>
        </p:nvSpPr>
        <p:spPr bwMode="auto">
          <a:xfrm>
            <a:off x="9300751" y="3558860"/>
            <a:ext cx="1258624" cy="2246769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50000">
                <a:srgbClr val="FFFFFF"/>
              </a:gs>
              <a:gs pos="100000">
                <a:srgbClr val="00FFFF"/>
              </a:gs>
            </a:gsLst>
            <a:lin ang="5400000" scaled="1"/>
          </a:gradFill>
          <a:ln w="76200" cmpd="tri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157" name="Line 13"/>
          <p:cNvSpPr>
            <a:spLocks noChangeShapeType="1"/>
          </p:cNvSpPr>
          <p:nvPr/>
        </p:nvSpPr>
        <p:spPr bwMode="auto">
          <a:xfrm flipV="1">
            <a:off x="1361771" y="2608081"/>
            <a:ext cx="86814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8" name="Line 14"/>
          <p:cNvSpPr>
            <a:spLocks noChangeShapeType="1"/>
          </p:cNvSpPr>
          <p:nvPr/>
        </p:nvSpPr>
        <p:spPr bwMode="auto">
          <a:xfrm>
            <a:off x="3178140" y="2608081"/>
            <a:ext cx="0" cy="100052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59" name="Line 15"/>
          <p:cNvSpPr>
            <a:spLocks noChangeShapeType="1"/>
          </p:cNvSpPr>
          <p:nvPr/>
        </p:nvSpPr>
        <p:spPr bwMode="auto">
          <a:xfrm>
            <a:off x="1361771" y="2597026"/>
            <a:ext cx="0" cy="100052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0" name="Line 16"/>
          <p:cNvSpPr>
            <a:spLocks noChangeShapeType="1"/>
          </p:cNvSpPr>
          <p:nvPr/>
        </p:nvSpPr>
        <p:spPr bwMode="auto">
          <a:xfrm>
            <a:off x="4849981" y="2605317"/>
            <a:ext cx="0" cy="100052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1" name="Line 17"/>
          <p:cNvSpPr>
            <a:spLocks noChangeShapeType="1"/>
          </p:cNvSpPr>
          <p:nvPr/>
        </p:nvSpPr>
        <p:spPr bwMode="auto">
          <a:xfrm>
            <a:off x="10033468" y="2594262"/>
            <a:ext cx="0" cy="100052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2" name="Line 18"/>
          <p:cNvSpPr>
            <a:spLocks noChangeShapeType="1"/>
          </p:cNvSpPr>
          <p:nvPr/>
        </p:nvSpPr>
        <p:spPr bwMode="auto">
          <a:xfrm>
            <a:off x="6633147" y="2588734"/>
            <a:ext cx="0" cy="100052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3" name="Line 19"/>
          <p:cNvSpPr>
            <a:spLocks noChangeShapeType="1"/>
          </p:cNvSpPr>
          <p:nvPr/>
        </p:nvSpPr>
        <p:spPr bwMode="auto">
          <a:xfrm>
            <a:off x="8367487" y="2594262"/>
            <a:ext cx="0" cy="100052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64" name="Line 20"/>
          <p:cNvSpPr>
            <a:spLocks noChangeShapeType="1"/>
          </p:cNvSpPr>
          <p:nvPr/>
        </p:nvSpPr>
        <p:spPr bwMode="auto">
          <a:xfrm>
            <a:off x="5654039" y="1489550"/>
            <a:ext cx="14283" cy="108536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966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0" grpId="0" animBg="1"/>
      <p:bldP spid="6152" grpId="0" animBg="1"/>
      <p:bldP spid="6153" grpId="0" animBg="1"/>
      <p:bldP spid="6154" grpId="0" animBg="1"/>
      <p:bldP spid="6155" grpId="0" animBg="1"/>
      <p:bldP spid="615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605307" y="5769735"/>
            <a:ext cx="10212946" cy="830997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14.1.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(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graphicFrame>
        <p:nvGraphicFramePr>
          <p:cNvPr id="3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51111449"/>
              </p:ext>
            </p:extLst>
          </p:nvPr>
        </p:nvGraphicFramePr>
        <p:xfrm>
          <a:off x="616039" y="427149"/>
          <a:ext cx="10575702" cy="5110766"/>
        </p:xfrm>
        <a:graphic>
          <a:graphicData uri="http://schemas.openxmlformats.org/drawingml/2006/table">
            <a:tbl>
              <a:tblPr/>
              <a:tblGrid>
                <a:gridCol w="38950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393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413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63071">
                <a:tc row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kumimoji="0" 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kumimoji="0" 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vận</a:t>
                      </a:r>
                      <a:r>
                        <a:rPr kumimoji="0" 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tải</a:t>
                      </a:r>
                      <a:endParaRPr kumimoji="0" lang="en-US" sz="3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Khối</a:t>
                      </a:r>
                      <a:r>
                        <a:rPr kumimoji="0" 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lượng</a:t>
                      </a:r>
                      <a:r>
                        <a:rPr kumimoji="0" 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kumimoji="0" 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kumimoji="0" 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vận</a:t>
                      </a:r>
                      <a:r>
                        <a:rPr kumimoji="0" 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endParaRPr kumimoji="0" lang="en-US" sz="3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7766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1990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ctr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796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Tổng</a:t>
                      </a:r>
                      <a:r>
                        <a:rPr kumimoji="0" 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kumimoji="0" lang="en-US" sz="3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100.0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100.0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7766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kumimoji="0" 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sắt</a:t>
                      </a:r>
                      <a:endParaRPr kumimoji="0" lang="en-US" sz="3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4.30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2.92 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766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 bộ 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58.94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67.68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7766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kumimoji="0" 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sông</a:t>
                      </a:r>
                      <a:endParaRPr kumimoji="0" lang="en-US" sz="3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30.23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21.70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7967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Đuờng</a:t>
                      </a:r>
                      <a:r>
                        <a:rPr kumimoji="0" lang="en-US" sz="3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biển</a:t>
                      </a:r>
                      <a:endParaRPr kumimoji="0" lang="en-US" sz="3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6.52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7.67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77669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 hàng không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0.01 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anose="020B0604020202020204" pitchFamily="34" charset="0"/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0.03</a:t>
                      </a: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4" name="Text Box 211"/>
          <p:cNvSpPr txBox="1">
            <a:spLocks noChangeArrowheads="1"/>
          </p:cNvSpPr>
          <p:nvPr/>
        </p:nvSpPr>
        <p:spPr bwMode="auto">
          <a:xfrm>
            <a:off x="7836794" y="3213278"/>
            <a:ext cx="3342067" cy="57943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dirty="0">
                <a:solidFill>
                  <a:srgbClr val="6600CC"/>
                </a:solidFill>
              </a:rPr>
              <a:t>           </a:t>
            </a:r>
            <a:r>
              <a:rPr lang="en-US" sz="3200" dirty="0">
                <a:solidFill>
                  <a:srgbClr val="FF0000"/>
                </a:solidFill>
              </a:rPr>
              <a:t>67,68</a:t>
            </a:r>
          </a:p>
        </p:txBody>
      </p:sp>
      <p:sp>
        <p:nvSpPr>
          <p:cNvPr id="5" name="Text Box 211"/>
          <p:cNvSpPr txBox="1">
            <a:spLocks noChangeArrowheads="1"/>
          </p:cNvSpPr>
          <p:nvPr/>
        </p:nvSpPr>
        <p:spPr bwMode="auto">
          <a:xfrm>
            <a:off x="7836794" y="4977683"/>
            <a:ext cx="3342067" cy="57943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3200" dirty="0">
                <a:solidFill>
                  <a:srgbClr val="6600CC"/>
                </a:solidFill>
              </a:rPr>
              <a:t>           </a:t>
            </a:r>
            <a:r>
              <a:rPr lang="en-US" sz="3200" dirty="0">
                <a:solidFill>
                  <a:srgbClr val="FF0000"/>
                </a:solidFill>
              </a:rPr>
              <a:t>0,03</a:t>
            </a:r>
          </a:p>
        </p:txBody>
      </p:sp>
    </p:spTree>
    <p:extLst>
      <p:ext uri="{BB962C8B-B14F-4D97-AF65-F5344CB8AC3E}">
        <p14:creationId xmlns:p14="http://schemas.microsoft.com/office/powerpoint/2010/main" val="3179724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1" name="Picture 7" descr="http://xangdau.net/uploads/news/01/47/80/30879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" y="0"/>
            <a:ext cx="1156716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2139315" y="167641"/>
            <a:ext cx="7772400" cy="83099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i="1" dirty="0" err="1">
                <a:solidFill>
                  <a:srgbClr val="660033"/>
                </a:solidFill>
              </a:rPr>
              <a:t>Loại</a:t>
            </a:r>
            <a:r>
              <a:rPr lang="en-US" sz="2400" i="1" dirty="0">
                <a:solidFill>
                  <a:srgbClr val="660033"/>
                </a:solidFill>
              </a:rPr>
              <a:t> </a:t>
            </a:r>
            <a:r>
              <a:rPr lang="en-US" sz="2400" i="1" dirty="0" err="1">
                <a:solidFill>
                  <a:srgbClr val="660033"/>
                </a:solidFill>
              </a:rPr>
              <a:t>hình</a:t>
            </a:r>
            <a:r>
              <a:rPr lang="en-US" sz="2400" i="1" dirty="0">
                <a:solidFill>
                  <a:srgbClr val="660033"/>
                </a:solidFill>
              </a:rPr>
              <a:t> </a:t>
            </a:r>
            <a:r>
              <a:rPr lang="en-US" sz="2400" i="1" dirty="0" err="1">
                <a:solidFill>
                  <a:srgbClr val="660033"/>
                </a:solidFill>
              </a:rPr>
              <a:t>giao</a:t>
            </a:r>
            <a:r>
              <a:rPr lang="en-US" sz="2400" i="1" dirty="0">
                <a:solidFill>
                  <a:srgbClr val="660033"/>
                </a:solidFill>
              </a:rPr>
              <a:t> </a:t>
            </a:r>
            <a:r>
              <a:rPr lang="en-US" sz="2400" i="1" dirty="0" err="1">
                <a:solidFill>
                  <a:srgbClr val="660033"/>
                </a:solidFill>
              </a:rPr>
              <a:t>thông</a:t>
            </a:r>
            <a:r>
              <a:rPr lang="en-US" sz="2400" i="1" dirty="0">
                <a:solidFill>
                  <a:srgbClr val="660033"/>
                </a:solidFill>
              </a:rPr>
              <a:t> </a:t>
            </a:r>
            <a:r>
              <a:rPr lang="en-US" sz="2400" i="1" dirty="0" err="1">
                <a:solidFill>
                  <a:srgbClr val="660033"/>
                </a:solidFill>
              </a:rPr>
              <a:t>nào</a:t>
            </a:r>
            <a:r>
              <a:rPr lang="en-US" sz="2400" i="1" dirty="0">
                <a:solidFill>
                  <a:srgbClr val="660033"/>
                </a:solidFill>
              </a:rPr>
              <a:t> </a:t>
            </a:r>
            <a:r>
              <a:rPr lang="en-US" sz="2400" i="1" dirty="0" err="1">
                <a:solidFill>
                  <a:srgbClr val="660033"/>
                </a:solidFill>
              </a:rPr>
              <a:t>gần</a:t>
            </a:r>
            <a:r>
              <a:rPr lang="en-US" sz="2400" i="1" dirty="0">
                <a:solidFill>
                  <a:srgbClr val="660033"/>
                </a:solidFill>
              </a:rPr>
              <a:t> </a:t>
            </a:r>
            <a:r>
              <a:rPr lang="en-US" sz="2400" i="1" dirty="0" err="1">
                <a:solidFill>
                  <a:srgbClr val="660033"/>
                </a:solidFill>
              </a:rPr>
              <a:t>đây</a:t>
            </a:r>
            <a:r>
              <a:rPr lang="en-US" sz="2400" i="1" dirty="0">
                <a:solidFill>
                  <a:srgbClr val="660033"/>
                </a:solidFill>
              </a:rPr>
              <a:t> </a:t>
            </a:r>
            <a:r>
              <a:rPr lang="en-US" sz="2400" i="1" dirty="0" err="1">
                <a:solidFill>
                  <a:srgbClr val="660033"/>
                </a:solidFill>
              </a:rPr>
              <a:t>được</a:t>
            </a:r>
            <a:r>
              <a:rPr lang="en-US" sz="2400" i="1" dirty="0">
                <a:solidFill>
                  <a:srgbClr val="660033"/>
                </a:solidFill>
              </a:rPr>
              <a:t> </a:t>
            </a:r>
            <a:r>
              <a:rPr lang="en-US" sz="2400" i="1" dirty="0" err="1">
                <a:solidFill>
                  <a:srgbClr val="660033"/>
                </a:solidFill>
              </a:rPr>
              <a:t>đầu</a:t>
            </a:r>
            <a:r>
              <a:rPr lang="en-US" sz="2400" i="1" dirty="0">
                <a:solidFill>
                  <a:srgbClr val="660033"/>
                </a:solidFill>
              </a:rPr>
              <a:t> </a:t>
            </a:r>
            <a:r>
              <a:rPr lang="en-US" sz="2400" i="1" dirty="0" err="1">
                <a:solidFill>
                  <a:srgbClr val="660033"/>
                </a:solidFill>
              </a:rPr>
              <a:t>tư</a:t>
            </a:r>
            <a:r>
              <a:rPr lang="en-US" sz="2400" i="1" dirty="0">
                <a:solidFill>
                  <a:srgbClr val="660033"/>
                </a:solidFill>
              </a:rPr>
              <a:t> </a:t>
            </a:r>
            <a:r>
              <a:rPr lang="en-US" sz="2400" i="1" dirty="0" err="1">
                <a:solidFill>
                  <a:srgbClr val="660033"/>
                </a:solidFill>
              </a:rPr>
              <a:t>xây</a:t>
            </a:r>
            <a:r>
              <a:rPr lang="en-US" sz="2400" i="1" dirty="0">
                <a:solidFill>
                  <a:srgbClr val="660033"/>
                </a:solidFill>
              </a:rPr>
              <a:t> </a:t>
            </a:r>
            <a:r>
              <a:rPr lang="en-US" sz="2400" i="1" dirty="0" err="1">
                <a:solidFill>
                  <a:srgbClr val="660033"/>
                </a:solidFill>
              </a:rPr>
              <a:t>dựng</a:t>
            </a:r>
            <a:r>
              <a:rPr lang="en-US" sz="2400" i="1" dirty="0">
                <a:solidFill>
                  <a:srgbClr val="660033"/>
                </a:solidFill>
              </a:rPr>
              <a:t> </a:t>
            </a:r>
            <a:r>
              <a:rPr lang="en-US" sz="2400" i="1" dirty="0" err="1">
                <a:solidFill>
                  <a:srgbClr val="660033"/>
                </a:solidFill>
              </a:rPr>
              <a:t>nhiều</a:t>
            </a:r>
            <a:r>
              <a:rPr lang="en-US" sz="2400" i="1" dirty="0">
                <a:solidFill>
                  <a:srgbClr val="660033"/>
                </a:solidFill>
              </a:rPr>
              <a:t> </a:t>
            </a:r>
            <a:r>
              <a:rPr lang="en-US" sz="2400" i="1" dirty="0" err="1">
                <a:solidFill>
                  <a:srgbClr val="660033"/>
                </a:solidFill>
              </a:rPr>
              <a:t>phục</a:t>
            </a:r>
            <a:r>
              <a:rPr lang="en-US" sz="2400" i="1" dirty="0">
                <a:solidFill>
                  <a:srgbClr val="660033"/>
                </a:solidFill>
              </a:rPr>
              <a:t> </a:t>
            </a:r>
            <a:r>
              <a:rPr lang="en-US" sz="2400" i="1" dirty="0" err="1">
                <a:solidFill>
                  <a:srgbClr val="660033"/>
                </a:solidFill>
              </a:rPr>
              <a:t>vụ</a:t>
            </a:r>
            <a:r>
              <a:rPr lang="en-US" sz="2400" i="1" dirty="0">
                <a:solidFill>
                  <a:srgbClr val="660033"/>
                </a:solidFill>
              </a:rPr>
              <a:t> </a:t>
            </a:r>
            <a:r>
              <a:rPr lang="en-US" sz="2400" i="1" dirty="0" err="1">
                <a:solidFill>
                  <a:srgbClr val="660033"/>
                </a:solidFill>
              </a:rPr>
              <a:t>cho</a:t>
            </a:r>
            <a:r>
              <a:rPr lang="en-US" sz="2400" i="1" dirty="0">
                <a:solidFill>
                  <a:srgbClr val="660033"/>
                </a:solidFill>
              </a:rPr>
              <a:t> </a:t>
            </a:r>
            <a:r>
              <a:rPr lang="en-US" sz="2400" i="1" dirty="0" err="1">
                <a:solidFill>
                  <a:srgbClr val="660033"/>
                </a:solidFill>
              </a:rPr>
              <a:t>công</a:t>
            </a:r>
            <a:r>
              <a:rPr lang="en-US" sz="2400" i="1" dirty="0">
                <a:solidFill>
                  <a:srgbClr val="660033"/>
                </a:solidFill>
              </a:rPr>
              <a:t> </a:t>
            </a:r>
            <a:r>
              <a:rPr lang="en-US" sz="2400" i="1" dirty="0" err="1">
                <a:solidFill>
                  <a:srgbClr val="660033"/>
                </a:solidFill>
              </a:rPr>
              <a:t>cuộc</a:t>
            </a:r>
            <a:r>
              <a:rPr lang="en-US" sz="2400" i="1" dirty="0">
                <a:solidFill>
                  <a:srgbClr val="660033"/>
                </a:solidFill>
              </a:rPr>
              <a:t> </a:t>
            </a:r>
            <a:r>
              <a:rPr lang="en-US" sz="2400" i="1" dirty="0" err="1">
                <a:solidFill>
                  <a:srgbClr val="660033"/>
                </a:solidFill>
              </a:rPr>
              <a:t>đổi</a:t>
            </a:r>
            <a:r>
              <a:rPr lang="en-US" sz="2400" i="1" dirty="0">
                <a:solidFill>
                  <a:srgbClr val="660033"/>
                </a:solidFill>
              </a:rPr>
              <a:t> </a:t>
            </a:r>
            <a:r>
              <a:rPr lang="en-US" sz="2400" i="1" dirty="0" err="1">
                <a:solidFill>
                  <a:srgbClr val="660033"/>
                </a:solidFill>
              </a:rPr>
              <a:t>mới</a:t>
            </a:r>
            <a:r>
              <a:rPr lang="en-US" sz="2400" i="1" dirty="0">
                <a:solidFill>
                  <a:srgbClr val="660033"/>
                </a:solidFill>
              </a:rPr>
              <a:t> </a:t>
            </a:r>
            <a:r>
              <a:rPr lang="en-US" sz="2400" i="1" dirty="0" err="1">
                <a:solidFill>
                  <a:srgbClr val="660033"/>
                </a:solidFill>
              </a:rPr>
              <a:t>nền</a:t>
            </a:r>
            <a:r>
              <a:rPr lang="en-US" sz="2400" i="1" dirty="0">
                <a:solidFill>
                  <a:srgbClr val="660033"/>
                </a:solidFill>
              </a:rPr>
              <a:t> </a:t>
            </a:r>
            <a:r>
              <a:rPr lang="en-US" sz="2400" i="1" dirty="0" err="1">
                <a:solidFill>
                  <a:srgbClr val="660033"/>
                </a:solidFill>
              </a:rPr>
              <a:t>kinh</a:t>
            </a:r>
            <a:r>
              <a:rPr lang="en-US" sz="2400" i="1" dirty="0">
                <a:solidFill>
                  <a:srgbClr val="660033"/>
                </a:solidFill>
              </a:rPr>
              <a:t> </a:t>
            </a:r>
            <a:r>
              <a:rPr lang="en-US" sz="2400" i="1" dirty="0" err="1">
                <a:solidFill>
                  <a:srgbClr val="660033"/>
                </a:solidFill>
              </a:rPr>
              <a:t>tế</a:t>
            </a:r>
            <a:r>
              <a:rPr lang="en-US" sz="2400" i="1" dirty="0">
                <a:solidFill>
                  <a:srgbClr val="660033"/>
                </a:solidFill>
              </a:rPr>
              <a:t> </a:t>
            </a:r>
            <a:r>
              <a:rPr lang="en-US" sz="2400" i="1" dirty="0" err="1">
                <a:solidFill>
                  <a:srgbClr val="660033"/>
                </a:solidFill>
              </a:rPr>
              <a:t>đất</a:t>
            </a:r>
            <a:r>
              <a:rPr lang="en-US" sz="2400" i="1" dirty="0">
                <a:solidFill>
                  <a:srgbClr val="660033"/>
                </a:solidFill>
              </a:rPr>
              <a:t> </a:t>
            </a:r>
            <a:r>
              <a:rPr lang="en-US" sz="2400" i="1" dirty="0" err="1">
                <a:solidFill>
                  <a:srgbClr val="660033"/>
                </a:solidFill>
              </a:rPr>
              <a:t>nước</a:t>
            </a:r>
            <a:r>
              <a:rPr lang="en-US" sz="2400" i="1" dirty="0">
                <a:solidFill>
                  <a:srgbClr val="660033"/>
                </a:solidFill>
              </a:rPr>
              <a:t>?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736687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642" name="Text Box 2"/>
          <p:cNvSpPr txBox="1">
            <a:spLocks noChangeArrowheads="1"/>
          </p:cNvSpPr>
          <p:nvPr/>
        </p:nvSpPr>
        <p:spPr bwMode="auto">
          <a:xfrm rot="10800000" flipV="1">
            <a:off x="916546" y="1434523"/>
            <a:ext cx="10867624" cy="1384995"/>
          </a:xfrm>
          <a:prstGeom prst="rect">
            <a:avLst/>
          </a:prstGeom>
          <a:solidFill>
            <a:schemeClr val="bg1">
              <a:alpha val="38823"/>
            </a:schemeClr>
          </a:solidFill>
          <a:ln w="28575">
            <a:solidFill>
              <a:srgbClr val="9900CC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u="sng" dirty="0" err="1">
                <a:solidFill>
                  <a:srgbClr val="FF0000"/>
                </a:solidFill>
              </a:rPr>
              <a:t>Nhóm</a:t>
            </a:r>
            <a:r>
              <a:rPr lang="en-US" u="sng" dirty="0">
                <a:solidFill>
                  <a:srgbClr val="FF0000"/>
                </a:solidFill>
              </a:rPr>
              <a:t> 1</a:t>
            </a:r>
            <a:r>
              <a:rPr lang="en-US" dirty="0">
                <a:solidFill>
                  <a:srgbClr val="FF0000"/>
                </a:solidFill>
              </a:rPr>
              <a:t>: </a:t>
            </a:r>
            <a:r>
              <a:rPr lang="en-US" dirty="0" err="1">
                <a:solidFill>
                  <a:srgbClr val="000066"/>
                </a:solidFill>
              </a:rPr>
              <a:t>Trình</a:t>
            </a:r>
            <a:r>
              <a:rPr lang="en-US" dirty="0">
                <a:solidFill>
                  <a:srgbClr val="000066"/>
                </a:solidFill>
              </a:rPr>
              <a:t> </a:t>
            </a:r>
            <a:r>
              <a:rPr lang="en-US" dirty="0" err="1">
                <a:solidFill>
                  <a:srgbClr val="000066"/>
                </a:solidFill>
              </a:rPr>
              <a:t>bày</a:t>
            </a:r>
            <a:r>
              <a:rPr lang="en-US" dirty="0">
                <a:solidFill>
                  <a:srgbClr val="000066"/>
                </a:solidFill>
              </a:rPr>
              <a:t> </a:t>
            </a:r>
            <a:r>
              <a:rPr lang="en-US" dirty="0" err="1">
                <a:solidFill>
                  <a:srgbClr val="000066"/>
                </a:solidFill>
              </a:rPr>
              <a:t>sự</a:t>
            </a:r>
            <a:r>
              <a:rPr lang="en-US" dirty="0">
                <a:solidFill>
                  <a:srgbClr val="000066"/>
                </a:solidFill>
              </a:rPr>
              <a:t> </a:t>
            </a:r>
            <a:r>
              <a:rPr lang="en-US" dirty="0" err="1">
                <a:solidFill>
                  <a:srgbClr val="000066"/>
                </a:solidFill>
              </a:rPr>
              <a:t>phát</a:t>
            </a:r>
            <a:r>
              <a:rPr lang="en-US" dirty="0">
                <a:solidFill>
                  <a:srgbClr val="000066"/>
                </a:solidFill>
              </a:rPr>
              <a:t> </a:t>
            </a:r>
            <a:r>
              <a:rPr lang="en-US" dirty="0" err="1">
                <a:solidFill>
                  <a:srgbClr val="000066"/>
                </a:solidFill>
              </a:rPr>
              <a:t>triển</a:t>
            </a:r>
            <a:r>
              <a:rPr lang="en-US" dirty="0">
                <a:solidFill>
                  <a:srgbClr val="000066"/>
                </a:solidFill>
              </a:rPr>
              <a:t> </a:t>
            </a:r>
            <a:r>
              <a:rPr lang="en-US" dirty="0" err="1">
                <a:solidFill>
                  <a:srgbClr val="000066"/>
                </a:solidFill>
              </a:rPr>
              <a:t>của</a:t>
            </a:r>
            <a:r>
              <a:rPr lang="en-US" dirty="0">
                <a:solidFill>
                  <a:srgbClr val="000066"/>
                </a:solidFill>
              </a:rPr>
              <a:t> </a:t>
            </a:r>
            <a:r>
              <a:rPr lang="en-US" dirty="0" err="1">
                <a:solidFill>
                  <a:srgbClr val="000066"/>
                </a:solidFill>
              </a:rPr>
              <a:t>đường</a:t>
            </a:r>
            <a:r>
              <a:rPr lang="en-US" dirty="0">
                <a:solidFill>
                  <a:srgbClr val="000066"/>
                </a:solidFill>
              </a:rPr>
              <a:t> </a:t>
            </a:r>
            <a:r>
              <a:rPr lang="en-US" dirty="0" err="1">
                <a:solidFill>
                  <a:srgbClr val="000066"/>
                </a:solidFill>
              </a:rPr>
              <a:t>bộ</a:t>
            </a:r>
            <a:r>
              <a:rPr lang="en-US" dirty="0">
                <a:solidFill>
                  <a:srgbClr val="002060"/>
                </a:solidFill>
              </a:rPr>
              <a:t>? </a:t>
            </a:r>
            <a:r>
              <a:rPr lang="en-US" dirty="0" err="1">
                <a:solidFill>
                  <a:srgbClr val="002060"/>
                </a:solidFill>
              </a:rPr>
              <a:t>Nêu</a:t>
            </a:r>
            <a:r>
              <a:rPr lang="en-US" dirty="0">
                <a:solidFill>
                  <a:srgbClr val="002060"/>
                </a:solidFill>
              </a:rPr>
              <a:t> ý </a:t>
            </a:r>
            <a:r>
              <a:rPr lang="en-US" dirty="0" err="1">
                <a:solidFill>
                  <a:srgbClr val="002060"/>
                </a:solidFill>
              </a:rPr>
              <a:t>nghĩa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của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đường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Hồ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Chí</a:t>
            </a:r>
            <a:r>
              <a:rPr lang="en-US" dirty="0">
                <a:solidFill>
                  <a:srgbClr val="002060"/>
                </a:solidFill>
              </a:rPr>
              <a:t> Minh?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Xác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định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một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số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tuyến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đường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bộ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xuất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phát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từ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thủ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đô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Nội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Thành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phố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Hồ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Chí</a:t>
            </a:r>
            <a:r>
              <a:rPr lang="en-US" dirty="0">
                <a:solidFill>
                  <a:srgbClr val="002060"/>
                </a:solidFill>
              </a:rPr>
              <a:t> Minh?</a:t>
            </a:r>
          </a:p>
        </p:txBody>
      </p:sp>
      <p:sp>
        <p:nvSpPr>
          <p:cNvPr id="240643" name="Text Box 3"/>
          <p:cNvSpPr txBox="1">
            <a:spLocks noChangeArrowheads="1"/>
          </p:cNvSpPr>
          <p:nvPr/>
        </p:nvSpPr>
        <p:spPr bwMode="auto">
          <a:xfrm>
            <a:off x="916546" y="4483165"/>
            <a:ext cx="10867624" cy="954107"/>
          </a:xfrm>
          <a:prstGeom prst="rect">
            <a:avLst/>
          </a:prstGeom>
          <a:solidFill>
            <a:srgbClr val="FFFFCC">
              <a:alpha val="67842"/>
            </a:srgbClr>
          </a:solidFill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u="sng" dirty="0" err="1">
                <a:solidFill>
                  <a:srgbClr val="FF0000"/>
                </a:solidFill>
              </a:rPr>
              <a:t>Nhóm</a:t>
            </a:r>
            <a:r>
              <a:rPr lang="en-US" u="sng" dirty="0">
                <a:solidFill>
                  <a:srgbClr val="FF0000"/>
                </a:solidFill>
              </a:rPr>
              <a:t> 3:</a:t>
            </a:r>
            <a:r>
              <a:rPr lang="en-US" dirty="0">
                <a:solidFill>
                  <a:srgbClr val="6600FF"/>
                </a:solidFill>
              </a:rPr>
              <a:t> </a:t>
            </a:r>
            <a:r>
              <a:rPr lang="en-US" dirty="0" err="1">
                <a:solidFill>
                  <a:srgbClr val="000066"/>
                </a:solidFill>
              </a:rPr>
              <a:t>Trình</a:t>
            </a:r>
            <a:r>
              <a:rPr lang="en-US" dirty="0">
                <a:solidFill>
                  <a:srgbClr val="000066"/>
                </a:solidFill>
              </a:rPr>
              <a:t> </a:t>
            </a:r>
            <a:r>
              <a:rPr lang="en-US" dirty="0" err="1">
                <a:solidFill>
                  <a:srgbClr val="000066"/>
                </a:solidFill>
              </a:rPr>
              <a:t>bày</a:t>
            </a:r>
            <a:r>
              <a:rPr lang="en-US" dirty="0">
                <a:solidFill>
                  <a:srgbClr val="000066"/>
                </a:solidFill>
              </a:rPr>
              <a:t> </a:t>
            </a:r>
            <a:r>
              <a:rPr lang="en-US" dirty="0" err="1">
                <a:solidFill>
                  <a:srgbClr val="000066"/>
                </a:solidFill>
              </a:rPr>
              <a:t>sự</a:t>
            </a:r>
            <a:r>
              <a:rPr lang="en-US" dirty="0">
                <a:solidFill>
                  <a:srgbClr val="000066"/>
                </a:solidFill>
              </a:rPr>
              <a:t> </a:t>
            </a:r>
            <a:r>
              <a:rPr lang="en-US" dirty="0" err="1">
                <a:solidFill>
                  <a:srgbClr val="000066"/>
                </a:solidFill>
              </a:rPr>
              <a:t>phát</a:t>
            </a:r>
            <a:r>
              <a:rPr lang="en-US" dirty="0">
                <a:solidFill>
                  <a:srgbClr val="000066"/>
                </a:solidFill>
              </a:rPr>
              <a:t> </a:t>
            </a:r>
            <a:r>
              <a:rPr lang="en-US" dirty="0" err="1">
                <a:solidFill>
                  <a:srgbClr val="000066"/>
                </a:solidFill>
              </a:rPr>
              <a:t>triển</a:t>
            </a:r>
            <a:r>
              <a:rPr lang="en-US" dirty="0">
                <a:solidFill>
                  <a:srgbClr val="000066"/>
                </a:solidFill>
              </a:rPr>
              <a:t> </a:t>
            </a:r>
            <a:r>
              <a:rPr lang="en-US" dirty="0" err="1">
                <a:solidFill>
                  <a:srgbClr val="000066"/>
                </a:solidFill>
              </a:rPr>
              <a:t>của</a:t>
            </a:r>
            <a:r>
              <a:rPr lang="en-US" dirty="0">
                <a:solidFill>
                  <a:srgbClr val="000066"/>
                </a:solidFill>
              </a:rPr>
              <a:t> </a:t>
            </a:r>
            <a:r>
              <a:rPr lang="en-US" dirty="0" err="1">
                <a:solidFill>
                  <a:srgbClr val="000066"/>
                </a:solidFill>
              </a:rPr>
              <a:t>đường</a:t>
            </a:r>
            <a:r>
              <a:rPr lang="en-US" dirty="0">
                <a:solidFill>
                  <a:srgbClr val="000066"/>
                </a:solidFill>
              </a:rPr>
              <a:t> </a:t>
            </a:r>
            <a:r>
              <a:rPr lang="en-US" dirty="0" err="1">
                <a:solidFill>
                  <a:srgbClr val="000066"/>
                </a:solidFill>
              </a:rPr>
              <a:t>sông</a:t>
            </a:r>
            <a:r>
              <a:rPr lang="en-US" dirty="0">
                <a:solidFill>
                  <a:srgbClr val="000066"/>
                </a:solidFill>
              </a:rPr>
              <a:t>, </a:t>
            </a:r>
            <a:r>
              <a:rPr lang="en-US" dirty="0" err="1">
                <a:solidFill>
                  <a:srgbClr val="000066"/>
                </a:solidFill>
              </a:rPr>
              <a:t>đường</a:t>
            </a:r>
            <a:r>
              <a:rPr lang="en-US" dirty="0">
                <a:solidFill>
                  <a:srgbClr val="000066"/>
                </a:solidFill>
              </a:rPr>
              <a:t> </a:t>
            </a:r>
            <a:r>
              <a:rPr lang="en-US" dirty="0" err="1">
                <a:solidFill>
                  <a:srgbClr val="000066"/>
                </a:solidFill>
              </a:rPr>
              <a:t>biển</a:t>
            </a:r>
            <a:r>
              <a:rPr lang="en-US" dirty="0">
                <a:solidFill>
                  <a:srgbClr val="000066"/>
                </a:solidFill>
              </a:rPr>
              <a:t>? </a:t>
            </a:r>
            <a:r>
              <a:rPr lang="en-US" dirty="0" err="1">
                <a:solidFill>
                  <a:srgbClr val="002060"/>
                </a:solidFill>
              </a:rPr>
              <a:t>Xác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định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biển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lớn</a:t>
            </a:r>
            <a:r>
              <a:rPr lang="en-US" dirty="0">
                <a:solidFill>
                  <a:srgbClr val="002060"/>
                </a:solidFill>
              </a:rPr>
              <a:t> ở </a:t>
            </a:r>
            <a:r>
              <a:rPr lang="en-US" dirty="0" err="1">
                <a:solidFill>
                  <a:srgbClr val="002060"/>
                </a:solidFill>
              </a:rPr>
              <a:t>nước</a:t>
            </a:r>
            <a:r>
              <a:rPr lang="en-US" dirty="0">
                <a:solidFill>
                  <a:srgbClr val="002060"/>
                </a:solidFill>
              </a:rPr>
              <a:t> ta?</a:t>
            </a:r>
          </a:p>
        </p:txBody>
      </p:sp>
      <p:sp>
        <p:nvSpPr>
          <p:cNvPr id="240644" name="Text Box 4"/>
          <p:cNvSpPr txBox="1">
            <a:spLocks noChangeArrowheads="1"/>
          </p:cNvSpPr>
          <p:nvPr/>
        </p:nvSpPr>
        <p:spPr bwMode="auto">
          <a:xfrm>
            <a:off x="916546" y="5599092"/>
            <a:ext cx="10867624" cy="954107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u="sng" dirty="0" err="1">
                <a:solidFill>
                  <a:srgbClr val="FF0000"/>
                </a:solidFill>
              </a:rPr>
              <a:t>Nhóm</a:t>
            </a:r>
            <a:r>
              <a:rPr lang="en-US" i="1" u="sng" dirty="0">
                <a:solidFill>
                  <a:srgbClr val="FF0000"/>
                </a:solidFill>
              </a:rPr>
              <a:t> </a:t>
            </a:r>
            <a:r>
              <a:rPr lang="en-US" u="sng" dirty="0">
                <a:solidFill>
                  <a:srgbClr val="FF0000"/>
                </a:solidFill>
              </a:rPr>
              <a:t>4</a:t>
            </a:r>
            <a:r>
              <a:rPr lang="en-US" dirty="0">
                <a:solidFill>
                  <a:srgbClr val="FF0000"/>
                </a:solidFill>
              </a:rPr>
              <a:t>: </a:t>
            </a:r>
            <a:r>
              <a:rPr lang="en-US" dirty="0" err="1">
                <a:solidFill>
                  <a:srgbClr val="002060"/>
                </a:solidFill>
              </a:rPr>
              <a:t>Trình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bày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sự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phát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triển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của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đường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hàng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không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đường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ống</a:t>
            </a:r>
            <a:r>
              <a:rPr lang="en-US" dirty="0">
                <a:solidFill>
                  <a:srgbClr val="002060"/>
                </a:solidFill>
              </a:rPr>
              <a:t>?  </a:t>
            </a:r>
            <a:r>
              <a:rPr lang="en-US" dirty="0" err="1">
                <a:solidFill>
                  <a:srgbClr val="002060"/>
                </a:solidFill>
              </a:rPr>
              <a:t>Sân</a:t>
            </a:r>
            <a:r>
              <a:rPr lang="en-US" dirty="0">
                <a:solidFill>
                  <a:srgbClr val="002060"/>
                </a:solidFill>
              </a:rPr>
              <a:t> bay </a:t>
            </a:r>
            <a:r>
              <a:rPr lang="en-US" dirty="0" err="1">
                <a:solidFill>
                  <a:srgbClr val="002060"/>
                </a:solidFill>
              </a:rPr>
              <a:t>quốc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tế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khác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sân</a:t>
            </a:r>
            <a:r>
              <a:rPr lang="en-US" dirty="0">
                <a:solidFill>
                  <a:srgbClr val="002060"/>
                </a:solidFill>
              </a:rPr>
              <a:t> bay </a:t>
            </a:r>
            <a:r>
              <a:rPr lang="en-US" dirty="0" err="1">
                <a:solidFill>
                  <a:srgbClr val="002060"/>
                </a:solidFill>
              </a:rPr>
              <a:t>nội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địa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như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thế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nào</a:t>
            </a:r>
            <a:r>
              <a:rPr lang="en-US" dirty="0">
                <a:solidFill>
                  <a:srgbClr val="002060"/>
                </a:solidFill>
              </a:rPr>
              <a:t>? 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3518079" y="57998"/>
            <a:ext cx="5664558" cy="1185885"/>
          </a:xfrm>
          <a:prstGeom prst="ellipse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916546" y="2960594"/>
            <a:ext cx="10867624" cy="1384995"/>
          </a:xfrm>
          <a:prstGeom prst="rect">
            <a:avLst/>
          </a:prstGeom>
          <a:solidFill>
            <a:srgbClr val="FFFFCC">
              <a:alpha val="67842"/>
            </a:srgbClr>
          </a:solidFill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FF33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u="sng" dirty="0" err="1">
                <a:solidFill>
                  <a:srgbClr val="FF0000"/>
                </a:solidFill>
                <a:cs typeface="Times New Roman" panose="02020603050405020304" pitchFamily="18" charset="0"/>
              </a:rPr>
              <a:t>Nhóm</a:t>
            </a:r>
            <a:r>
              <a:rPr lang="en-US" u="sng" dirty="0">
                <a:solidFill>
                  <a:srgbClr val="FF0000"/>
                </a:solidFill>
                <a:cs typeface="Times New Roman" panose="02020603050405020304" pitchFamily="18" charset="0"/>
              </a:rPr>
              <a:t> 2:</a:t>
            </a:r>
            <a:r>
              <a:rPr lang="en-US" dirty="0">
                <a:solidFill>
                  <a:srgbClr val="6600FF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66"/>
                </a:solidFill>
                <a:cs typeface="Times New Roman" panose="02020603050405020304" pitchFamily="18" charset="0"/>
              </a:rPr>
              <a:t>Trình</a:t>
            </a:r>
            <a:r>
              <a:rPr lang="en-US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66"/>
                </a:solidFill>
                <a:cs typeface="Times New Roman" panose="02020603050405020304" pitchFamily="18" charset="0"/>
              </a:rPr>
              <a:t>bày</a:t>
            </a:r>
            <a:r>
              <a:rPr lang="en-US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66"/>
                </a:solidFill>
                <a:cs typeface="Times New Roman" panose="02020603050405020304" pitchFamily="18" charset="0"/>
              </a:rPr>
              <a:t>sự</a:t>
            </a:r>
            <a:r>
              <a:rPr lang="en-US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66"/>
                </a:solidFill>
                <a:cs typeface="Times New Roman" panose="02020603050405020304" pitchFamily="18" charset="0"/>
              </a:rPr>
              <a:t>phát</a:t>
            </a:r>
            <a:r>
              <a:rPr lang="en-US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66"/>
                </a:solidFill>
                <a:cs typeface="Times New Roman" panose="02020603050405020304" pitchFamily="18" charset="0"/>
              </a:rPr>
              <a:t>triển</a:t>
            </a:r>
            <a:r>
              <a:rPr lang="en-US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66"/>
                </a:solidFill>
                <a:cs typeface="Times New Roman" panose="02020603050405020304" pitchFamily="18" charset="0"/>
              </a:rPr>
              <a:t>của</a:t>
            </a:r>
            <a:r>
              <a:rPr lang="en-US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66"/>
                </a:solidFill>
                <a:cs typeface="Times New Roman" panose="02020603050405020304" pitchFamily="18" charset="0"/>
              </a:rPr>
              <a:t>đường</a:t>
            </a:r>
            <a:r>
              <a:rPr lang="en-US" dirty="0">
                <a:solidFill>
                  <a:srgbClr val="000066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66"/>
                </a:solidFill>
                <a:cs typeface="Times New Roman" panose="02020603050405020304" pitchFamily="18" charset="0"/>
              </a:rPr>
              <a:t>sắt</a:t>
            </a:r>
            <a:r>
              <a:rPr lang="en-US" dirty="0">
                <a:solidFill>
                  <a:srgbClr val="000066"/>
                </a:solidFill>
                <a:cs typeface="Times New Roman" panose="02020603050405020304" pitchFamily="18" charset="0"/>
              </a:rPr>
              <a:t>? </a:t>
            </a:r>
            <a:r>
              <a:rPr lang="en-US" dirty="0" err="1">
                <a:solidFill>
                  <a:srgbClr val="002060"/>
                </a:solidFill>
                <a:cs typeface="Times New Roman" panose="02020603050405020304" pitchFamily="18" charset="0"/>
              </a:rPr>
              <a:t>Xác</a:t>
            </a:r>
            <a:r>
              <a:rPr lang="en-US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định</a:t>
            </a:r>
            <a:r>
              <a:rPr lang="en-US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cs typeface="Times New Roman" panose="02020603050405020304" pitchFamily="18" charset="0"/>
              </a:rPr>
              <a:t>tuyến</a:t>
            </a:r>
            <a:r>
              <a:rPr lang="en-US" dirty="0">
                <a:solidFill>
                  <a:srgbClr val="002060"/>
                </a:solidFill>
                <a:cs typeface="Times New Roman" panose="02020603050405020304" pitchFamily="18" charset="0"/>
              </a:rPr>
              <a:t> đ</a:t>
            </a:r>
            <a:r>
              <a:rPr lang="vi-VN" dirty="0">
                <a:solidFill>
                  <a:srgbClr val="002060"/>
                </a:solidFill>
                <a:cs typeface="Times New Roman" panose="02020603050405020304" pitchFamily="18" charset="0"/>
              </a:rPr>
              <a:t>ường</a:t>
            </a:r>
            <a:r>
              <a:rPr lang="en-US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cs typeface="Times New Roman" panose="02020603050405020304" pitchFamily="18" charset="0"/>
              </a:rPr>
              <a:t>sắt</a:t>
            </a:r>
            <a:r>
              <a:rPr lang="en-US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cs typeface="Times New Roman" panose="02020603050405020304" pitchFamily="18" charset="0"/>
              </a:rPr>
              <a:t>quan</a:t>
            </a:r>
            <a:r>
              <a:rPr lang="en-US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cs typeface="Times New Roman" panose="02020603050405020304" pitchFamily="18" charset="0"/>
              </a:rPr>
              <a:t>trọng</a:t>
            </a:r>
            <a:r>
              <a:rPr lang="en-US" dirty="0">
                <a:solidFill>
                  <a:srgbClr val="002060"/>
                </a:solidFill>
                <a:cs typeface="Times New Roman" panose="02020603050405020304" pitchFamily="18" charset="0"/>
              </a:rPr>
              <a:t> ở </a:t>
            </a:r>
            <a:r>
              <a:rPr lang="en-US" dirty="0" err="1">
                <a:solidFill>
                  <a:srgbClr val="002060"/>
                </a:solidFill>
                <a:cs typeface="Times New Roman" panose="02020603050405020304" pitchFamily="18" charset="0"/>
              </a:rPr>
              <a:t>nước</a:t>
            </a:r>
            <a:r>
              <a:rPr lang="en-US" dirty="0">
                <a:solidFill>
                  <a:srgbClr val="002060"/>
                </a:solidFill>
                <a:cs typeface="Times New Roman" panose="02020603050405020304" pitchFamily="18" charset="0"/>
              </a:rPr>
              <a:t> ta? </a:t>
            </a:r>
            <a:r>
              <a:rPr lang="en-US" dirty="0" err="1">
                <a:solidFill>
                  <a:srgbClr val="000066"/>
                </a:solidFill>
              </a:rPr>
              <a:t>Tại</a:t>
            </a:r>
            <a:r>
              <a:rPr lang="en-US" dirty="0">
                <a:solidFill>
                  <a:srgbClr val="000066"/>
                </a:solidFill>
              </a:rPr>
              <a:t> </a:t>
            </a:r>
            <a:r>
              <a:rPr lang="en-US" dirty="0" err="1">
                <a:solidFill>
                  <a:srgbClr val="000066"/>
                </a:solidFill>
              </a:rPr>
              <a:t>sao</a:t>
            </a:r>
            <a:r>
              <a:rPr lang="en-US" dirty="0">
                <a:solidFill>
                  <a:srgbClr val="000066"/>
                </a:solidFill>
              </a:rPr>
              <a:t> </a:t>
            </a:r>
            <a:r>
              <a:rPr lang="en-US" dirty="0" err="1">
                <a:solidFill>
                  <a:srgbClr val="000066"/>
                </a:solidFill>
              </a:rPr>
              <a:t>đường</a:t>
            </a:r>
            <a:r>
              <a:rPr lang="en-US" dirty="0">
                <a:solidFill>
                  <a:srgbClr val="000066"/>
                </a:solidFill>
              </a:rPr>
              <a:t> </a:t>
            </a:r>
            <a:r>
              <a:rPr lang="en-US" dirty="0" err="1">
                <a:solidFill>
                  <a:srgbClr val="000066"/>
                </a:solidFill>
              </a:rPr>
              <a:t>sắt</a:t>
            </a:r>
            <a:r>
              <a:rPr lang="en-US" dirty="0">
                <a:solidFill>
                  <a:srgbClr val="000066"/>
                </a:solidFill>
              </a:rPr>
              <a:t> </a:t>
            </a:r>
            <a:r>
              <a:rPr lang="en-US" dirty="0" err="1">
                <a:solidFill>
                  <a:srgbClr val="000066"/>
                </a:solidFill>
              </a:rPr>
              <a:t>của</a:t>
            </a:r>
            <a:r>
              <a:rPr lang="en-US" dirty="0">
                <a:solidFill>
                  <a:srgbClr val="000066"/>
                </a:solidFill>
              </a:rPr>
              <a:t> </a:t>
            </a:r>
            <a:r>
              <a:rPr lang="en-US" dirty="0" err="1">
                <a:solidFill>
                  <a:srgbClr val="000066"/>
                </a:solidFill>
              </a:rPr>
              <a:t>nước</a:t>
            </a:r>
            <a:r>
              <a:rPr lang="en-US" dirty="0">
                <a:solidFill>
                  <a:srgbClr val="000066"/>
                </a:solidFill>
              </a:rPr>
              <a:t> ta </a:t>
            </a:r>
            <a:r>
              <a:rPr lang="en-US" dirty="0" err="1">
                <a:solidFill>
                  <a:srgbClr val="000066"/>
                </a:solidFill>
              </a:rPr>
              <a:t>chưa</a:t>
            </a:r>
            <a:r>
              <a:rPr lang="en-US" dirty="0">
                <a:solidFill>
                  <a:srgbClr val="000066"/>
                </a:solidFill>
              </a:rPr>
              <a:t> </a:t>
            </a:r>
            <a:r>
              <a:rPr lang="en-US" dirty="0" err="1">
                <a:solidFill>
                  <a:srgbClr val="000066"/>
                </a:solidFill>
              </a:rPr>
              <a:t>phát</a:t>
            </a:r>
            <a:r>
              <a:rPr lang="en-US" dirty="0">
                <a:solidFill>
                  <a:srgbClr val="000066"/>
                </a:solidFill>
              </a:rPr>
              <a:t> </a:t>
            </a:r>
            <a:r>
              <a:rPr lang="en-US" dirty="0" err="1">
                <a:solidFill>
                  <a:srgbClr val="000066"/>
                </a:solidFill>
              </a:rPr>
              <a:t>triển</a:t>
            </a:r>
            <a:r>
              <a:rPr lang="en-US" dirty="0">
                <a:solidFill>
                  <a:srgbClr val="000066"/>
                </a:solidFill>
              </a:rPr>
              <a:t> </a:t>
            </a:r>
            <a:r>
              <a:rPr lang="en-US" dirty="0" err="1">
                <a:solidFill>
                  <a:srgbClr val="000066"/>
                </a:solidFill>
              </a:rPr>
              <a:t>mạnh</a:t>
            </a:r>
            <a:r>
              <a:rPr lang="en-US" dirty="0">
                <a:solidFill>
                  <a:srgbClr val="000066"/>
                </a:solidFill>
              </a:rPr>
              <a:t>?</a:t>
            </a:r>
            <a:endParaRPr lang="en-US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670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240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1000"/>
                                        <p:tgtEl>
                                          <p:spTgt spid="240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9" dur="1000"/>
                                        <p:tgtEl>
                                          <p:spTgt spid="240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0642" grpId="0" animBg="1"/>
      <p:bldP spid="240643" grpId="0" animBg="1"/>
      <p:bldP spid="240644" grpId="0" animBg="1"/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wrap="square">
        <a:spAutoFit/>
      </a:bodyPr>
      <a:lstStyle>
        <a:defPPr algn="just">
          <a:defRPr sz="2800" dirty="0" smtClean="0">
            <a:effectLst/>
            <a:latin typeface="Times New Roman" panose="02020603050405020304" pitchFamily="18" charset="0"/>
            <a:ea typeface="Times New Roman" panose="02020603050405020304" pitchFamily="18" charset="0"/>
            <a:cs typeface="Times New Roman" panose="02020603050405020304" pitchFamily="18" charset="0"/>
          </a:defRPr>
        </a:defPPr>
      </a:lstStyle>
    </a:spDef>
    <a:txDef>
      <a:spPr>
        <a:noFill/>
      </a:spPr>
      <a:bodyPr wrap="square" rtlCol="0">
        <a:spAutoFit/>
      </a:bodyPr>
      <a:lstStyle>
        <a:defPPr>
          <a:defRPr sz="2800" dirty="0" err="1" smtClean="0">
            <a:latin typeface="Times New Roman" panose="02020603050405020304" pitchFamily="18" charset="0"/>
            <a:cs typeface="Times New Roman" panose="02020603050405020304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ủ đề của Office">
  <a:themeElements>
    <a:clrScheme name="Văn phòng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Văn phòng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ăn phòng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965</TotalTime>
  <Words>2016</Words>
  <Application>Microsoft Office PowerPoint</Application>
  <PresentationFormat>Widescreen</PresentationFormat>
  <Paragraphs>284</Paragraphs>
  <Slides>48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48</vt:i4>
      </vt:variant>
    </vt:vector>
  </HeadingPairs>
  <TitlesOfParts>
    <vt:vector size="57" baseType="lpstr">
      <vt:lpstr>.VnTime</vt:lpstr>
      <vt:lpstr>Arial</vt:lpstr>
      <vt:lpstr>Banmai Times</vt:lpstr>
      <vt:lpstr>Calibri</vt:lpstr>
      <vt:lpstr>Calibri Light</vt:lpstr>
      <vt:lpstr>Times New Roman</vt:lpstr>
      <vt:lpstr>VNI-Ariston</vt:lpstr>
      <vt:lpstr>Office Theme</vt:lpstr>
      <vt:lpstr>Chủ đề của Office</vt:lpstr>
      <vt:lpstr>TRƯỜNG THCS Hà Hồi – Thường Tín – Hà Nội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10 Version 2</dc:creator>
  <cp:lastModifiedBy>Hoàng Hường</cp:lastModifiedBy>
  <cp:revision>89</cp:revision>
  <dcterms:created xsi:type="dcterms:W3CDTF">2019-10-07T07:39:30Z</dcterms:created>
  <dcterms:modified xsi:type="dcterms:W3CDTF">2024-10-19T01:08:50Z</dcterms:modified>
</cp:coreProperties>
</file>