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82" r:id="rId6"/>
    <p:sldId id="263" r:id="rId7"/>
    <p:sldId id="264" r:id="rId8"/>
    <p:sldId id="288" r:id="rId9"/>
    <p:sldId id="265" r:id="rId10"/>
    <p:sldId id="266" r:id="rId11"/>
    <p:sldId id="289" r:id="rId12"/>
    <p:sldId id="283" r:id="rId13"/>
    <p:sldId id="290" r:id="rId14"/>
    <p:sldId id="284" r:id="rId15"/>
    <p:sldId id="285" r:id="rId16"/>
    <p:sldId id="291" r:id="rId17"/>
    <p:sldId id="286" r:id="rId18"/>
    <p:sldId id="293" r:id="rId19"/>
    <p:sldId id="287" r:id="rId20"/>
    <p:sldId id="294" r:id="rId21"/>
    <p:sldId id="295" r:id="rId22"/>
    <p:sldId id="296" r:id="rId23"/>
    <p:sldId id="269" r:id="rId24"/>
    <p:sldId id="275" r:id="rId25"/>
    <p:sldId id="276" r:id="rId26"/>
    <p:sldId id="278" r:id="rId27"/>
  </p:sldIdLst>
  <p:sldSz cx="12192000" cy="6858000"/>
  <p:notesSz cx="6858000" cy="9144000"/>
  <p:embeddedFontLst>
    <p:embeddedFont>
      <p:font typeface="Tahoma" pitchFamily="34" charset="0"/>
      <p:regular r:id="rId29"/>
      <p:bold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28721-C648-4931-A57C-9B6BBBB59B5B}" type="doc">
      <dgm:prSet loTypeId="urn:microsoft.com/office/officeart/2005/8/layout/vList3" loCatId="picture" qsTypeId="urn:microsoft.com/office/officeart/2005/8/quickstyle/simple3" qsCatId="simple" csTypeId="urn:microsoft.com/office/officeart/2005/8/colors/colorful4" csCatId="colorful" phldr="1"/>
      <dgm:spPr/>
    </dgm:pt>
    <dgm:pt modelId="{1A129A12-1603-415F-8772-E581650F34F1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7236A-BF59-4ADC-ADBF-41D9D1A3C563}" type="parTrans" cxnId="{57CB0D0B-A155-4844-98AB-0D0B5ACE369A}">
      <dgm:prSet/>
      <dgm:spPr/>
      <dgm:t>
        <a:bodyPr/>
        <a:lstStyle/>
        <a:p>
          <a:endParaRPr lang="en-US"/>
        </a:p>
      </dgm:t>
    </dgm:pt>
    <dgm:pt modelId="{642F870D-0AC8-46FC-AAD3-F74D41000D13}" type="sibTrans" cxnId="{57CB0D0B-A155-4844-98AB-0D0B5ACE369A}">
      <dgm:prSet/>
      <dgm:spPr/>
      <dgm:t>
        <a:bodyPr/>
        <a:lstStyle/>
        <a:p>
          <a:endParaRPr lang="en-US"/>
        </a:p>
      </dgm:t>
    </dgm:pt>
    <dgm:pt modelId="{10A12555-C5BA-4CF9-99D1-B960A13A3C4E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465AB-8EC4-43D3-987C-08A9D6D9B61C}" type="parTrans" cxnId="{BE8BE6A8-075A-42FB-A30B-1C78E751BBED}">
      <dgm:prSet/>
      <dgm:spPr/>
      <dgm:t>
        <a:bodyPr/>
        <a:lstStyle/>
        <a:p>
          <a:endParaRPr lang="en-US"/>
        </a:p>
      </dgm:t>
    </dgm:pt>
    <dgm:pt modelId="{1ED039AB-C64A-4524-9680-F188015A95E8}" type="sibTrans" cxnId="{BE8BE6A8-075A-42FB-A30B-1C78E751BBED}">
      <dgm:prSet/>
      <dgm:spPr/>
      <dgm:t>
        <a:bodyPr/>
        <a:lstStyle/>
        <a:p>
          <a:endParaRPr lang="en-US"/>
        </a:p>
      </dgm:t>
    </dgm:pt>
    <dgm:pt modelId="{8BF73A6F-81B0-47A0-9A3E-71C8ADD78060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D3594-EDD2-4592-A3CB-DB97B44597F7}" type="parTrans" cxnId="{65D769BA-B7DA-4106-89AD-5C3D4F99C5B8}">
      <dgm:prSet/>
      <dgm:spPr/>
      <dgm:t>
        <a:bodyPr/>
        <a:lstStyle/>
        <a:p>
          <a:endParaRPr lang="en-US"/>
        </a:p>
      </dgm:t>
    </dgm:pt>
    <dgm:pt modelId="{46FE38FD-3AFD-4DF8-97BC-79A36348C591}" type="sibTrans" cxnId="{65D769BA-B7DA-4106-89AD-5C3D4F99C5B8}">
      <dgm:prSet/>
      <dgm:spPr/>
      <dgm:t>
        <a:bodyPr/>
        <a:lstStyle/>
        <a:p>
          <a:endParaRPr lang="en-US"/>
        </a:p>
      </dgm:t>
    </dgm:pt>
    <dgm:pt modelId="{F6715BED-F9F0-416D-820C-4ED221C78DD4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8158E-FFF1-4CF9-8200-D271732ED8DC}" type="parTrans" cxnId="{3AB1FB26-BB39-4259-B5E6-5652D5DFE06A}">
      <dgm:prSet/>
      <dgm:spPr/>
      <dgm:t>
        <a:bodyPr/>
        <a:lstStyle/>
        <a:p>
          <a:endParaRPr lang="en-US"/>
        </a:p>
      </dgm:t>
    </dgm:pt>
    <dgm:pt modelId="{5C12389F-76DA-4B7F-A321-4CC7FE4CE628}" type="sibTrans" cxnId="{3AB1FB26-BB39-4259-B5E6-5652D5DFE06A}">
      <dgm:prSet/>
      <dgm:spPr/>
      <dgm:t>
        <a:bodyPr/>
        <a:lstStyle/>
        <a:p>
          <a:endParaRPr lang="en-US"/>
        </a:p>
      </dgm:t>
    </dgm:pt>
    <dgm:pt modelId="{86ABC5E9-B93C-4122-92DA-7153EB00E15C}" type="pres">
      <dgm:prSet presAssocID="{6A828721-C648-4931-A57C-9B6BBBB59B5B}" presName="linearFlow" presStyleCnt="0">
        <dgm:presLayoutVars>
          <dgm:dir/>
          <dgm:resizeHandles val="exact"/>
        </dgm:presLayoutVars>
      </dgm:prSet>
      <dgm:spPr/>
    </dgm:pt>
    <dgm:pt modelId="{9C182801-993F-471D-9184-AB521AE4A8B4}" type="pres">
      <dgm:prSet presAssocID="{1A129A12-1603-415F-8772-E581650F34F1}" presName="composite" presStyleCnt="0"/>
      <dgm:spPr/>
    </dgm:pt>
    <dgm:pt modelId="{4CDBEB05-F0AF-416F-A4F3-657043051488}" type="pres">
      <dgm:prSet presAssocID="{1A129A12-1603-415F-8772-E581650F34F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5000" r="-5000"/>
          </a:stretch>
        </a:blipFill>
      </dgm:spPr>
    </dgm:pt>
    <dgm:pt modelId="{14A34D67-85C7-48FB-B8FE-F7913D1CDA7F}" type="pres">
      <dgm:prSet presAssocID="{1A129A12-1603-415F-8772-E581650F34F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77677-6B35-4349-9533-7436C5F2AAAB}" type="pres">
      <dgm:prSet presAssocID="{642F870D-0AC8-46FC-AAD3-F74D41000D13}" presName="spacing" presStyleCnt="0"/>
      <dgm:spPr/>
    </dgm:pt>
    <dgm:pt modelId="{4D16ADB2-7B8C-492F-8C20-E7EC3D5E09D7}" type="pres">
      <dgm:prSet presAssocID="{10A12555-C5BA-4CF9-99D1-B960A13A3C4E}" presName="composite" presStyleCnt="0"/>
      <dgm:spPr/>
    </dgm:pt>
    <dgm:pt modelId="{A7D3FE13-519C-4996-A9E8-FF2757EF4311}" type="pres">
      <dgm:prSet presAssocID="{10A12555-C5BA-4CF9-99D1-B960A13A3C4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5000" r="-5000"/>
          </a:stretch>
        </a:blipFill>
      </dgm:spPr>
    </dgm:pt>
    <dgm:pt modelId="{147C18C4-C1DC-4646-AECB-59B3B228015C}" type="pres">
      <dgm:prSet presAssocID="{10A12555-C5BA-4CF9-99D1-B960A13A3C4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C9B8-B098-40B7-8984-3A2E48331EED}" type="pres">
      <dgm:prSet presAssocID="{1ED039AB-C64A-4524-9680-F188015A95E8}" presName="spacing" presStyleCnt="0"/>
      <dgm:spPr/>
    </dgm:pt>
    <dgm:pt modelId="{3BBCA679-504E-4AAA-A8DC-7506F9852F96}" type="pres">
      <dgm:prSet presAssocID="{F6715BED-F9F0-416D-820C-4ED221C78DD4}" presName="composite" presStyleCnt="0"/>
      <dgm:spPr/>
    </dgm:pt>
    <dgm:pt modelId="{B6291317-48F9-4321-9890-7AC988661833}" type="pres">
      <dgm:prSet presAssocID="{F6715BED-F9F0-416D-820C-4ED221C78DD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5000" r="-5000"/>
          </a:stretch>
        </a:blipFill>
      </dgm:spPr>
    </dgm:pt>
    <dgm:pt modelId="{DCD82B4A-6CAB-479D-AA50-21361B1B52E6}" type="pres">
      <dgm:prSet presAssocID="{F6715BED-F9F0-416D-820C-4ED221C78DD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4D725-20E1-46BD-9749-396FC88B6AC2}" type="pres">
      <dgm:prSet presAssocID="{5C12389F-76DA-4B7F-A321-4CC7FE4CE628}" presName="spacing" presStyleCnt="0"/>
      <dgm:spPr/>
    </dgm:pt>
    <dgm:pt modelId="{318DE135-DF00-46C9-944F-6480174DCB65}" type="pres">
      <dgm:prSet presAssocID="{8BF73A6F-81B0-47A0-9A3E-71C8ADD78060}" presName="composite" presStyleCnt="0"/>
      <dgm:spPr/>
    </dgm:pt>
    <dgm:pt modelId="{9B466024-4012-4A5A-8B0B-0B48BFF05A47}" type="pres">
      <dgm:prSet presAssocID="{8BF73A6F-81B0-47A0-9A3E-71C8ADD78060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5000" r="-5000"/>
          </a:stretch>
        </a:blipFill>
      </dgm:spPr>
    </dgm:pt>
    <dgm:pt modelId="{ACB75F1E-D639-4B5C-9971-F1FFD8DB8C3E}" type="pres">
      <dgm:prSet presAssocID="{8BF73A6F-81B0-47A0-9A3E-71C8ADD78060}" presName="txShp" presStyleLbl="node1" presStyleIdx="3" presStyleCnt="4" custLinFactNeighborX="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CE0435-C887-438B-B6DC-14E190D93370}" type="presOf" srcId="{6A828721-C648-4931-A57C-9B6BBBB59B5B}" destId="{86ABC5E9-B93C-4122-92DA-7153EB00E15C}" srcOrd="0" destOrd="0" presId="urn:microsoft.com/office/officeart/2005/8/layout/vList3"/>
    <dgm:cxn modelId="{BE8BE6A8-075A-42FB-A30B-1C78E751BBED}" srcId="{6A828721-C648-4931-A57C-9B6BBBB59B5B}" destId="{10A12555-C5BA-4CF9-99D1-B960A13A3C4E}" srcOrd="1" destOrd="0" parTransId="{819465AB-8EC4-43D3-987C-08A9D6D9B61C}" sibTransId="{1ED039AB-C64A-4524-9680-F188015A95E8}"/>
    <dgm:cxn modelId="{8F37DF2B-4EC7-40D6-BA2F-9A807E331B25}" type="presOf" srcId="{8BF73A6F-81B0-47A0-9A3E-71C8ADD78060}" destId="{ACB75F1E-D639-4B5C-9971-F1FFD8DB8C3E}" srcOrd="0" destOrd="0" presId="urn:microsoft.com/office/officeart/2005/8/layout/vList3"/>
    <dgm:cxn modelId="{E75CA09E-315F-42BC-8658-334BA18A7CC8}" type="presOf" srcId="{1A129A12-1603-415F-8772-E581650F34F1}" destId="{14A34D67-85C7-48FB-B8FE-F7913D1CDA7F}" srcOrd="0" destOrd="0" presId="urn:microsoft.com/office/officeart/2005/8/layout/vList3"/>
    <dgm:cxn modelId="{3AB1FB26-BB39-4259-B5E6-5652D5DFE06A}" srcId="{6A828721-C648-4931-A57C-9B6BBBB59B5B}" destId="{F6715BED-F9F0-416D-820C-4ED221C78DD4}" srcOrd="2" destOrd="0" parTransId="{C298158E-FFF1-4CF9-8200-D271732ED8DC}" sibTransId="{5C12389F-76DA-4B7F-A321-4CC7FE4CE628}"/>
    <dgm:cxn modelId="{57CB0D0B-A155-4844-98AB-0D0B5ACE369A}" srcId="{6A828721-C648-4931-A57C-9B6BBBB59B5B}" destId="{1A129A12-1603-415F-8772-E581650F34F1}" srcOrd="0" destOrd="0" parTransId="{D517236A-BF59-4ADC-ADBF-41D9D1A3C563}" sibTransId="{642F870D-0AC8-46FC-AAD3-F74D41000D13}"/>
    <dgm:cxn modelId="{65D769BA-B7DA-4106-89AD-5C3D4F99C5B8}" srcId="{6A828721-C648-4931-A57C-9B6BBBB59B5B}" destId="{8BF73A6F-81B0-47A0-9A3E-71C8ADD78060}" srcOrd="3" destOrd="0" parTransId="{95AD3594-EDD2-4592-A3CB-DB97B44597F7}" sibTransId="{46FE38FD-3AFD-4DF8-97BC-79A36348C591}"/>
    <dgm:cxn modelId="{551A2CBE-6F24-465C-AB7A-BFDC80695866}" type="presOf" srcId="{F6715BED-F9F0-416D-820C-4ED221C78DD4}" destId="{DCD82B4A-6CAB-479D-AA50-21361B1B52E6}" srcOrd="0" destOrd="0" presId="urn:microsoft.com/office/officeart/2005/8/layout/vList3"/>
    <dgm:cxn modelId="{012C8A94-96DB-4A02-8536-BC0A3CDD4BAA}" type="presOf" srcId="{10A12555-C5BA-4CF9-99D1-B960A13A3C4E}" destId="{147C18C4-C1DC-4646-AECB-59B3B228015C}" srcOrd="0" destOrd="0" presId="urn:microsoft.com/office/officeart/2005/8/layout/vList3"/>
    <dgm:cxn modelId="{D8E1E093-9FED-42CC-8912-385BB6B29AC7}" type="presParOf" srcId="{86ABC5E9-B93C-4122-92DA-7153EB00E15C}" destId="{9C182801-993F-471D-9184-AB521AE4A8B4}" srcOrd="0" destOrd="0" presId="urn:microsoft.com/office/officeart/2005/8/layout/vList3"/>
    <dgm:cxn modelId="{99AE85D6-920D-4CD6-B44F-AAEF1F01A481}" type="presParOf" srcId="{9C182801-993F-471D-9184-AB521AE4A8B4}" destId="{4CDBEB05-F0AF-416F-A4F3-657043051488}" srcOrd="0" destOrd="0" presId="urn:microsoft.com/office/officeart/2005/8/layout/vList3"/>
    <dgm:cxn modelId="{69A96615-2E2D-4968-86D3-C19EE4AA95EC}" type="presParOf" srcId="{9C182801-993F-471D-9184-AB521AE4A8B4}" destId="{14A34D67-85C7-48FB-B8FE-F7913D1CDA7F}" srcOrd="1" destOrd="0" presId="urn:microsoft.com/office/officeart/2005/8/layout/vList3"/>
    <dgm:cxn modelId="{78837367-8A97-467B-A3C0-E9A9A4B68277}" type="presParOf" srcId="{86ABC5E9-B93C-4122-92DA-7153EB00E15C}" destId="{53B77677-6B35-4349-9533-7436C5F2AAAB}" srcOrd="1" destOrd="0" presId="urn:microsoft.com/office/officeart/2005/8/layout/vList3"/>
    <dgm:cxn modelId="{1001968E-DBE7-49EC-9C16-DF8661B37DB7}" type="presParOf" srcId="{86ABC5E9-B93C-4122-92DA-7153EB00E15C}" destId="{4D16ADB2-7B8C-492F-8C20-E7EC3D5E09D7}" srcOrd="2" destOrd="0" presId="urn:microsoft.com/office/officeart/2005/8/layout/vList3"/>
    <dgm:cxn modelId="{424DD052-D034-4520-91C6-3C62D0492CFD}" type="presParOf" srcId="{4D16ADB2-7B8C-492F-8C20-E7EC3D5E09D7}" destId="{A7D3FE13-519C-4996-A9E8-FF2757EF4311}" srcOrd="0" destOrd="0" presId="urn:microsoft.com/office/officeart/2005/8/layout/vList3"/>
    <dgm:cxn modelId="{8DF6C36D-6CAB-4C24-ACF6-ECD574CA73C7}" type="presParOf" srcId="{4D16ADB2-7B8C-492F-8C20-E7EC3D5E09D7}" destId="{147C18C4-C1DC-4646-AECB-59B3B228015C}" srcOrd="1" destOrd="0" presId="urn:microsoft.com/office/officeart/2005/8/layout/vList3"/>
    <dgm:cxn modelId="{A188C5E6-C55D-4A6E-BC1A-F9A4F0D53509}" type="presParOf" srcId="{86ABC5E9-B93C-4122-92DA-7153EB00E15C}" destId="{6355C9B8-B098-40B7-8984-3A2E48331EED}" srcOrd="3" destOrd="0" presId="urn:microsoft.com/office/officeart/2005/8/layout/vList3"/>
    <dgm:cxn modelId="{9FD49849-83D1-4CFA-8B49-4D7CFACAFD68}" type="presParOf" srcId="{86ABC5E9-B93C-4122-92DA-7153EB00E15C}" destId="{3BBCA679-504E-4AAA-A8DC-7506F9852F96}" srcOrd="4" destOrd="0" presId="urn:microsoft.com/office/officeart/2005/8/layout/vList3"/>
    <dgm:cxn modelId="{13316803-9CFA-4341-B371-F4BB64CF522F}" type="presParOf" srcId="{3BBCA679-504E-4AAA-A8DC-7506F9852F96}" destId="{B6291317-48F9-4321-9890-7AC988661833}" srcOrd="0" destOrd="0" presId="urn:microsoft.com/office/officeart/2005/8/layout/vList3"/>
    <dgm:cxn modelId="{37F3182D-309C-45FA-9CC5-B78FB8717552}" type="presParOf" srcId="{3BBCA679-504E-4AAA-A8DC-7506F9852F96}" destId="{DCD82B4A-6CAB-479D-AA50-21361B1B52E6}" srcOrd="1" destOrd="0" presId="urn:microsoft.com/office/officeart/2005/8/layout/vList3"/>
    <dgm:cxn modelId="{131ACACC-A52B-4991-B36C-2B508DEBEB29}" type="presParOf" srcId="{86ABC5E9-B93C-4122-92DA-7153EB00E15C}" destId="{0ED4D725-20E1-46BD-9749-396FC88B6AC2}" srcOrd="5" destOrd="0" presId="urn:microsoft.com/office/officeart/2005/8/layout/vList3"/>
    <dgm:cxn modelId="{7AEE47EC-1889-46BA-AFDD-94EE6E9540E3}" type="presParOf" srcId="{86ABC5E9-B93C-4122-92DA-7153EB00E15C}" destId="{318DE135-DF00-46C9-944F-6480174DCB65}" srcOrd="6" destOrd="0" presId="urn:microsoft.com/office/officeart/2005/8/layout/vList3"/>
    <dgm:cxn modelId="{207923D4-9EC8-4D6B-B389-CAE273ADD567}" type="presParOf" srcId="{318DE135-DF00-46C9-944F-6480174DCB65}" destId="{9B466024-4012-4A5A-8B0B-0B48BFF05A47}" srcOrd="0" destOrd="0" presId="urn:microsoft.com/office/officeart/2005/8/layout/vList3"/>
    <dgm:cxn modelId="{73405B75-573F-437A-8CEC-02C01CBA7036}" type="presParOf" srcId="{318DE135-DF00-46C9-944F-6480174DCB65}" destId="{ACB75F1E-D639-4B5C-9971-F1FFD8DB8C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6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97;p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48130" name="Google Shape;198;p2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02;p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50178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10;p2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52226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4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95;p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10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46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4578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51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6626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6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60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31746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72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  <p:sp>
        <p:nvSpPr>
          <p:cNvPr id="46082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0583C-1B3D-45A0-849D-315C89805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D76AE-DE16-448E-BB79-1E80736B9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AB030-6964-41C5-8572-108959E02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ED64F-BC5A-42E8-B4CF-B8AF1CF85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33AD6-1E89-4655-B0F3-81807BA77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D088E-9A46-4A55-A30C-C6C7F5F67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FB25F-FE00-4B54-9448-37A80C219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52F7A-5C37-4BB6-84CD-CE816671A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B0507-FADE-46D5-8784-60FC98001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289BD-BEE4-4380-B446-85CFBB33C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6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9;p26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10;p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74D46-FCEC-46D0-BE27-8C494BA9D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2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2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8;p2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Google Shape;9;p2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Google Shape;10;p2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E88002D8-605B-4738-93C2-947AB4368F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89;p2" descr="https://lh3.googleusercontent.com/-Tk55LJDFflU/WsHNwwaiKSI/AAAAAAAAB6g/jFfcR8uLDVMfXANO8wdQVpwHcT3NMu_AQCHMYCw/h136/5-mau_slide_powerpoint_dep_ctu.vn_(27).gif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4979988"/>
            <a:ext cx="30321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Google Shape;90;p2" descr="https://lh3.googleusercontent.com/-hCZmtIGIYWo/WsHN9xcCJ-I/AAAAAAAAB7c/XZXLuzX8LEgcBZyvQvRyNuKebeDk0QYhwCHMYCw/h136/6-mau_slide_powerpoint_dep_ctu.vn_(38)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" y="441325"/>
            <a:ext cx="3028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Google Shape;91;p2"/>
          <p:cNvSpPr/>
          <p:nvPr/>
        </p:nvSpPr>
        <p:spPr>
          <a:xfrm>
            <a:off x="1903413" y="1336675"/>
            <a:ext cx="7880350" cy="1754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Chào mừng các thầy cô </a:t>
            </a:r>
            <a:endParaRPr lang="en-US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về dự giờ thăm lớp</a:t>
            </a:r>
            <a:endParaRPr lang="en-US"/>
          </a:p>
        </p:txBody>
      </p:sp>
      <p:sp>
        <p:nvSpPr>
          <p:cNvPr id="14341" name="Google Shape;92;p2"/>
          <p:cNvSpPr txBox="1">
            <a:spLocks noChangeArrowheads="1"/>
          </p:cNvSpPr>
          <p:nvPr/>
        </p:nvSpPr>
        <p:spPr bwMode="auto">
          <a:xfrm flipH="1">
            <a:off x="4008438" y="3992563"/>
            <a:ext cx="6815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Giáo viên:…</a:t>
            </a:r>
            <a:endParaRPr lang="en-US"/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Trường:…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373063"/>
            <a:ext cx="3657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9850" y="712788"/>
            <a:ext cx="419735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8800" y="1089025"/>
            <a:ext cx="40132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4775" y="4900613"/>
            <a:ext cx="10614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đình và địa phương em thường nuôi cá trong các loại ao nào?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 việc rắc vôi bột khi vệ sinh đáy ao có tác dụng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647700" y="352425"/>
            <a:ext cx="563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32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Chuẩn bị ao nuôi và cá giống</a:t>
            </a:r>
            <a:endParaRPr lang="en-US" sz="32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112838" y="1050925"/>
            <a:ext cx="3190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Chuẩn bị ao nuôi</a:t>
            </a:r>
            <a:endParaRPr lang="en-US" sz="28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2838" y="1582738"/>
            <a:ext cx="3328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800" b="1" u="sng">
                <a:latin typeface="Times New Roman" pitchFamily="18" charset="0"/>
                <a:cs typeface="Times New Roman" pitchFamily="18" charset="0"/>
              </a:rPr>
              <a:t>2. Chuẩn bị cá giống</a:t>
            </a:r>
            <a:endParaRPr lang="en-US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788" y="2290763"/>
            <a:ext cx="10572750" cy="274161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23963" y="2444750"/>
            <a:ext cx="101885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Kĩ thuật chuẩn bị cá giống: chọn cá giống 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vận chuyển cá giống 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thả cá giống.</a:t>
            </a: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Một số loại cá: cá trắm cỏ, rô phi đồng, cá diêu hồng,..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538" y="841375"/>
            <a:ext cx="942022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3588" y="554038"/>
            <a:ext cx="685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II. Chăm sóc và phòng trị bệnh cho cá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39825" y="1138238"/>
            <a:ext cx="380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800" b="1" u="sng">
                <a:latin typeface="Times New Roman" pitchFamily="18" charset="0"/>
                <a:cs typeface="Times New Roman" pitchFamily="18" charset="0"/>
              </a:rPr>
              <a:t>1. Thức ăn và cho cá ăn</a:t>
            </a:r>
            <a:endParaRPr lang="en-US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825" y="1970088"/>
            <a:ext cx="10012363" cy="224631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Clr>
                <a:srgbClr val="000000"/>
              </a:buClr>
              <a:buFont typeface="Wingdings" pitchFamily="2" charset="2"/>
              <a:buChar char="v"/>
            </a:pPr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Khi mới thả cá: TĂ viên nổi hàm lượng protein từ 30% - 35%, cỡ 1-2mm.</a:t>
            </a: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v"/>
            </a:pPr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Khi cá lớn: TĂ viên nổi hàm lượng protein 28-30%, cỡ 3-4mm.</a:t>
            </a: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v"/>
            </a:pPr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Hàng ngày cho ăn 2 lần: 8-9h sáng và 3-4h chiều.</a:t>
            </a: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v"/>
            </a:pPr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Lượng TĂ/lần ăn chiếm 3-5% khối lượng cá trong 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4638675"/>
            <a:ext cx="2921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120650"/>
            <a:ext cx="2979737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6950" y="120650"/>
            <a:ext cx="71834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1325" y="3275013"/>
            <a:ext cx="38703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" y="5478463"/>
            <a:ext cx="77025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sao phải giảm lượng thức ăn vào ngày thời tiết xấu hoặc khi nước ao bị bẩn?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84238" y="457200"/>
            <a:ext cx="96218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thiết bị nào có thể cung cấp oxygen cho cá trong ao nuôi? </a:t>
            </a:r>
          </a:p>
        </p:txBody>
      </p:sp>
      <p:pic>
        <p:nvPicPr>
          <p:cNvPr id="3686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195388"/>
            <a:ext cx="471963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/>
          </p:cNvPicPr>
          <p:nvPr/>
        </p:nvPicPr>
        <p:blipFill>
          <a:blip r:embed="rId3"/>
          <a:srcRect l="-5211" t="993" r="-18968" b="-3937"/>
          <a:stretch>
            <a:fillRect/>
          </a:stretch>
        </p:blipFill>
        <p:spPr bwMode="auto">
          <a:xfrm>
            <a:off x="5629275" y="1446213"/>
            <a:ext cx="6967538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8"/>
          <p:cNvSpPr txBox="1">
            <a:spLocks noChangeArrowheads="1"/>
          </p:cNvSpPr>
          <p:nvPr/>
        </p:nvSpPr>
        <p:spPr bwMode="auto">
          <a:xfrm>
            <a:off x="1154113" y="5832475"/>
            <a:ext cx="3552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 quạt nước</a:t>
            </a:r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7285038" y="5365750"/>
            <a:ext cx="4002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 phun mưa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ChangeArrowheads="1"/>
          </p:cNvSpPr>
          <p:nvPr/>
        </p:nvSpPr>
        <p:spPr bwMode="auto">
          <a:xfrm>
            <a:off x="763588" y="554038"/>
            <a:ext cx="685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Chăm sóc và phòng trị bệnh cho cá</a:t>
            </a:r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139825" y="1138238"/>
            <a:ext cx="380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Thức ăn và cho cá ăn</a:t>
            </a:r>
            <a:endParaRPr lang="en-US" sz="28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863" y="1724025"/>
            <a:ext cx="60102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 b="1" u="sng">
                <a:latin typeface="Times New Roman" pitchFamily="18" charset="0"/>
              </a:rPr>
              <a:t>2. Quản lý chất lượng nước ao nuôi cá</a:t>
            </a:r>
            <a:endParaRPr lang="en-US" sz="2800" b="1" u="sng"/>
          </a:p>
        </p:txBody>
      </p:sp>
      <p:sp>
        <p:nvSpPr>
          <p:cNvPr id="7" name="Rectangle 6"/>
          <p:cNvSpPr/>
          <p:nvPr/>
        </p:nvSpPr>
        <p:spPr>
          <a:xfrm>
            <a:off x="1185863" y="2570163"/>
            <a:ext cx="10117137" cy="146208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Tx/>
              <a:buChar char="-"/>
            </a:pPr>
            <a:r>
              <a:rPr lang="nl-NL" sz="2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Bổ sung nước sạch, sử dụng chế phẩm vi sinh làm sạch nước, định kì cắt cỏ, vệ sinh quanh ao,...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Tx/>
              <a:buChar char="-"/>
            </a:pPr>
            <a:r>
              <a:rPr lang="nl-NL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 dụng thiết bị cung cấp oxygen cho ao nuôi.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652463"/>
            <a:ext cx="35702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7425" y="652463"/>
            <a:ext cx="34702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063" y="3125788"/>
            <a:ext cx="36560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9788" y="3087688"/>
            <a:ext cx="3975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2"/>
          <p:cNvSpPr/>
          <p:nvPr/>
        </p:nvSpPr>
        <p:spPr>
          <a:xfrm>
            <a:off x="4225925" y="1022350"/>
            <a:ext cx="3568700" cy="38147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38918" name="TextBox 1"/>
          <p:cNvSpPr txBox="1">
            <a:spLocks noChangeArrowheads="1"/>
          </p:cNvSpPr>
          <p:nvPr/>
        </p:nvSpPr>
        <p:spPr bwMode="auto">
          <a:xfrm>
            <a:off x="4684713" y="1568450"/>
            <a:ext cx="2590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các hình ảnh và cho biết nguyên nhân, cách phòng bệnh cho cá?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ChangeArrowheads="1"/>
          </p:cNvSpPr>
          <p:nvPr/>
        </p:nvSpPr>
        <p:spPr bwMode="auto">
          <a:xfrm>
            <a:off x="763588" y="554038"/>
            <a:ext cx="685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Chăm sóc và phòng trị bệnh cho cá</a:t>
            </a:r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139825" y="1138238"/>
            <a:ext cx="380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Thức ăn và cho cá ăn</a:t>
            </a:r>
            <a:endParaRPr lang="en-US" sz="2800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185863" y="1724025"/>
            <a:ext cx="6010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 b="1" u="sng">
                <a:solidFill>
                  <a:srgbClr val="0070C0"/>
                </a:solidFill>
                <a:latin typeface="Times New Roman" pitchFamily="18" charset="0"/>
              </a:rPr>
              <a:t>2. Quản lý chất lượng nước ao nuôi cá</a:t>
            </a:r>
            <a:endParaRPr lang="en-US" sz="2800" b="1" u="sng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863" y="3035300"/>
            <a:ext cx="10117137" cy="5222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Cần theo dõi thường xuyên để phát hiện xử lí kịp thời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5863" y="2298700"/>
            <a:ext cx="398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8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Phòng, trị bệnh cho cá</a:t>
            </a:r>
            <a:endParaRPr lang="en-US" sz="2800" b="1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847975"/>
            <a:ext cx="491172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5657850"/>
            <a:ext cx="9515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3" y="-46038"/>
            <a:ext cx="5643563" cy="317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0" y="-46038"/>
            <a:ext cx="5334000" cy="400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6713" y="3109913"/>
            <a:ext cx="4735512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363" y="341313"/>
            <a:ext cx="6369050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Google Shape;98;p3"/>
          <p:cNvSpPr>
            <a:spLocks noChangeArrowheads="1"/>
          </p:cNvSpPr>
          <p:nvPr/>
        </p:nvSpPr>
        <p:spPr bwMode="auto">
          <a:xfrm>
            <a:off x="4738688" y="2690813"/>
            <a:ext cx="1990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DA9D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Khởi </a:t>
            </a:r>
            <a:endParaRPr lang="en-US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DA9D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động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2988" y="884238"/>
            <a:ext cx="579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III. Thu hoạch cá nuôi trong ao 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625" y="1843088"/>
            <a:ext cx="10564813" cy="10318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Tx/>
              <a:buChar char="-"/>
            </a:pPr>
            <a:r>
              <a:rPr lang="nl-NL" sz="2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Khi cá trong ao nuôi đạt kích cỡ </a:t>
            </a:r>
            <a:r>
              <a:rPr lang="nl-NL" sz="28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thương phẩm </a:t>
            </a:r>
            <a:r>
              <a:rPr lang="nl-NL" sz="28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thì tiến hành thu hoạch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Tx/>
              <a:buChar char="-"/>
            </a:pPr>
            <a:r>
              <a:rPr lang="nl-NL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 thức thu hoạch: Thu tỉa, thu toàn bộ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63" y="622300"/>
            <a:ext cx="8078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latin typeface="Times New Roman" pitchFamily="18" charset="0"/>
              </a:rPr>
              <a:t>IV. Đo nhiệt độ và độ trong của nước ao nuôi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7113" y="2336800"/>
            <a:ext cx="55292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9488" y="1206500"/>
            <a:ext cx="67167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charset="0"/>
              <a:buAutoNum type="arabicPeriod"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Đo nhiệt độ của nước ao nuôi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lphaLcParenR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Vật liệu và dụng cụ: (SGK – 77)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lphaLcParenR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Các bước tiến hành: (SGK – 77)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775" y="401638"/>
            <a:ext cx="8077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charset="0"/>
              <a:buNone/>
            </a:pPr>
            <a:r>
              <a:rPr lang="nl-NL" sz="3200" b="1" u="sng">
                <a:solidFill>
                  <a:srgbClr val="2E75B6"/>
                </a:solidFill>
                <a:latin typeface="Times New Roman" pitchFamily="18" charset="0"/>
              </a:rPr>
              <a:t>IV. Đo nhiệt độ và độ trong của nước ao nuôi</a:t>
            </a:r>
            <a:endParaRPr lang="en-US" sz="3200" u="sng">
              <a:solidFill>
                <a:srgbClr val="2E75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488" y="985838"/>
            <a:ext cx="67167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 b="1" u="sng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1. Đo nhiệt độ của nước ao nuôi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9488" y="1571625"/>
            <a:ext cx="6716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Đo độ trong của nước ao nuôi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3" y="2884488"/>
            <a:ext cx="4794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28725" y="2155825"/>
            <a:ext cx="57118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charset="0"/>
              <a:buAutoNum type="alphaLcParenR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Vật liệu và dụng cụ: (SGK – 78)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lphaLcParenR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Các bước tiến hành: SGK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833563"/>
            <a:ext cx="3348038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1049338"/>
            <a:ext cx="10961687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200;p20"/>
          <p:cNvSpPr>
            <a:spLocks noChangeArrowheads="1"/>
          </p:cNvSpPr>
          <p:nvPr/>
        </p:nvSpPr>
        <p:spPr bwMode="auto">
          <a:xfrm>
            <a:off x="2814638" y="2081213"/>
            <a:ext cx="7686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VẬN DỤNG, MỞ RỘNG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39713" y="269875"/>
            <a:ext cx="10118726" cy="245903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cho biết có bao nhiêu hình thức thu hoạch cá nuôi trong ao? Khi nào thì sử dụng các hình thức đó? </a:t>
            </a:r>
          </a:p>
        </p:txBody>
      </p:sp>
      <p:sp>
        <p:nvSpPr>
          <p:cNvPr id="3" name="Cloud 2"/>
          <p:cNvSpPr/>
          <p:nvPr/>
        </p:nvSpPr>
        <p:spPr>
          <a:xfrm>
            <a:off x="2600325" y="3717925"/>
            <a:ext cx="9744075" cy="23526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nl-NL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Kể tên một số hệ thống nuôi thuỷ sản khác? Loài nuôi có giá trị kinh tế ở địa phương?</a:t>
            </a:r>
            <a:endParaRPr lang="en-US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Google Shape;213;p23" descr="Ngôi nhà hoạt hình, phim hoạt hình png | Klipartz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728663"/>
            <a:ext cx="52197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Google Shape;214;p23"/>
          <p:cNvSpPr txBox="1">
            <a:spLocks noChangeArrowheads="1"/>
          </p:cNvSpPr>
          <p:nvPr/>
        </p:nvSpPr>
        <p:spPr bwMode="auto">
          <a:xfrm>
            <a:off x="5800725" y="1943100"/>
            <a:ext cx="443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HƯỚNG DẪN VỀ NHÀ</a:t>
            </a: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21375" y="2874963"/>
            <a:ext cx="52911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00"/>
              </a:buClr>
              <a:buFont typeface="Wingdings" pitchFamily="2" charset="2"/>
              <a:buChar char="Ø"/>
            </a:pPr>
            <a:r>
              <a:rPr lang="nl-NL" sz="2800">
                <a:latin typeface="Times New Roman" pitchFamily="18" charset="0"/>
                <a:cs typeface="Times New Roman" pitchFamily="18" charset="0"/>
              </a:rPr>
              <a:t>Về nhà học bài và trả lời toàn bộ câu hỏi SGK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rgbClr val="000000"/>
              </a:buClr>
              <a:buFont typeface="Wingdings" pitchFamily="2" charset="2"/>
              <a:buChar char="Ø"/>
            </a:pPr>
            <a:r>
              <a:rPr lang="nl-NL" sz="2800">
                <a:latin typeface="Times New Roman" pitchFamily="18" charset="0"/>
                <a:cs typeface="Times New Roman" pitchFamily="18" charset="0"/>
              </a:rPr>
              <a:t>Đọc và xem trước bài 16 SGK: Thực hành lập kế hoạch nuôi cá cảnh.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975" y="31750"/>
            <a:ext cx="81375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5451475"/>
            <a:ext cx="107029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5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 thuyết kể rằng dấu vết chân ngựa của ông Thánh Gióng chạy đến đâu sau này ở đó hình thành hồ ao nuôi cá. Theo các em điều đó có đúng không?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428625"/>
            <a:ext cx="1166653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852117" y="1259176"/>
          <a:ext cx="8865850" cy="50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0" name="Google Shape;132;p7"/>
          <p:cNvSpPr txBox="1">
            <a:spLocks noChangeArrowheads="1"/>
          </p:cNvSpPr>
          <p:nvPr/>
        </p:nvSpPr>
        <p:spPr bwMode="auto">
          <a:xfrm>
            <a:off x="3621088" y="231775"/>
            <a:ext cx="4702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CẤU TRÚC BÀI HỌC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3500" y="1814513"/>
            <a:ext cx="1379538" cy="2554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15: NUÔI CÁ AO</a:t>
            </a:r>
            <a:endParaRPr lang="en-US" sz="32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49;p8"/>
          <p:cNvSpPr>
            <a:spLocks noChangeArrowheads="1"/>
          </p:cNvSpPr>
          <p:nvPr/>
        </p:nvSpPr>
        <p:spPr bwMode="auto">
          <a:xfrm>
            <a:off x="2519363" y="3614738"/>
            <a:ext cx="90725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DA9D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HÌNH THÀNH KIẾN THỨC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0"/>
            <a:ext cx="6659562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46313" y="5599113"/>
            <a:ext cx="801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cho biết ý nghĩa của công tác chuẩn bị ao nuôi?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1950" y="1184275"/>
            <a:ext cx="567055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838" y="220663"/>
            <a:ext cx="92805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35100" y="3349625"/>
            <a:ext cx="1743075" cy="5222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Tát cạn ao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3625" y="3386138"/>
            <a:ext cx="360045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 sạch cá còn sót lại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2238" y="3349625"/>
            <a:ext cx="4043362" cy="522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Hút bùn và làm vệ sinh ao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7313" y="4322763"/>
            <a:ext cx="3300412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Rắc vôi khử trùng ao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1288" y="4367213"/>
            <a:ext cx="1982787" cy="523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Phơi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đáy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ao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4450" y="4357688"/>
            <a:ext cx="3328988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 nước mới vào ao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7050" y="3473450"/>
            <a:ext cx="12842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</a:rPr>
              <a:t> → </a:t>
            </a:r>
            <a:endParaRPr lang="en-US" sz="2800" b="1"/>
          </a:p>
        </p:txBody>
      </p:sp>
      <p:sp>
        <p:nvSpPr>
          <p:cNvPr id="14" name="TextBox 13"/>
          <p:cNvSpPr txBox="1"/>
          <p:nvPr/>
        </p:nvSpPr>
        <p:spPr>
          <a:xfrm>
            <a:off x="7099300" y="3422650"/>
            <a:ext cx="12858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</a:rPr>
              <a:t> → </a:t>
            </a:r>
            <a:endParaRPr lang="en-US" sz="2800" b="1"/>
          </a:p>
        </p:txBody>
      </p:sp>
      <p:sp>
        <p:nvSpPr>
          <p:cNvPr id="15" name="TextBox 14"/>
          <p:cNvSpPr txBox="1"/>
          <p:nvPr/>
        </p:nvSpPr>
        <p:spPr>
          <a:xfrm>
            <a:off x="792163" y="4286250"/>
            <a:ext cx="12858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</a:rPr>
              <a:t> → </a:t>
            </a:r>
            <a:endParaRPr lang="en-US" sz="2800" b="1"/>
          </a:p>
        </p:txBody>
      </p:sp>
      <p:sp>
        <p:nvSpPr>
          <p:cNvPr id="16" name="TextBox 15"/>
          <p:cNvSpPr txBox="1"/>
          <p:nvPr/>
        </p:nvSpPr>
        <p:spPr>
          <a:xfrm>
            <a:off x="4578350" y="4332288"/>
            <a:ext cx="1285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</a:rPr>
              <a:t> → </a:t>
            </a:r>
            <a:endParaRPr lang="en-US" sz="2800" b="1"/>
          </a:p>
        </p:txBody>
      </p:sp>
      <p:sp>
        <p:nvSpPr>
          <p:cNvPr id="17" name="TextBox 16"/>
          <p:cNvSpPr txBox="1"/>
          <p:nvPr/>
        </p:nvSpPr>
        <p:spPr>
          <a:xfrm>
            <a:off x="7080250" y="4348163"/>
            <a:ext cx="12858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vi-VN" sz="2800" b="1" i="1">
                <a:solidFill>
                  <a:srgbClr val="FF0000"/>
                </a:solidFill>
                <a:latin typeface="Times New Roman" pitchFamily="18" charset="0"/>
              </a:rPr>
              <a:t> → 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700" y="352425"/>
            <a:ext cx="5632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3200" b="1" u="sng">
                <a:latin typeface="Times New Roman" pitchFamily="18" charset="0"/>
                <a:cs typeface="Times New Roman" pitchFamily="18" charset="0"/>
              </a:rPr>
              <a:t>I. Chuẩn bị ao nuôi và cá giống</a:t>
            </a:r>
            <a:endParaRPr lang="en-US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2350" y="1025525"/>
            <a:ext cx="319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800" b="1" u="sng">
                <a:latin typeface="Times New Roman" pitchFamily="18" charset="0"/>
                <a:cs typeface="Times New Roman" pitchFamily="18" charset="0"/>
              </a:rPr>
              <a:t>1. Chuẩn bị ao nuôi</a:t>
            </a:r>
            <a:endParaRPr lang="en-US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858963"/>
            <a:ext cx="10895013" cy="32670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700" y="2078038"/>
            <a:ext cx="109680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0000"/>
              </a:buClr>
              <a:buFont typeface="Wingdings" pitchFamily="2" charset="2"/>
              <a:buChar char="v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Một số loại ao nuôi cá phổ biến: Ao đất, ao xây, ao lót bạt, ao nổi, kẻ bờ..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838" y="3251200"/>
            <a:ext cx="97917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rgbClr val="000000"/>
              </a:buClr>
              <a:buFont typeface="Wingdings" pitchFamily="2" charset="2"/>
              <a:buChar char="v"/>
            </a:pPr>
            <a:r>
              <a:rPr lang="vi-VN" sz="2800">
                <a:latin typeface="Times New Roman" pitchFamily="18" charset="0"/>
              </a:rPr>
              <a:t>Quy trình chuẩn bị ao nuôi cá:</a:t>
            </a:r>
          </a:p>
          <a:p>
            <a:pPr marL="457200" indent="-457200">
              <a:buClr>
                <a:srgbClr val="000000"/>
              </a:buClr>
              <a:buFont typeface="Arial" charset="0"/>
              <a:buNone/>
            </a:pPr>
            <a:r>
              <a:rPr lang="vi-VN" sz="2800">
                <a:latin typeface="Times New Roman" pitchFamily="18" charset="0"/>
              </a:rPr>
              <a:t>Tát cạn ao → Bắt sạch cá còn sót lại → Hút bùn và làm vệ sinh ao → Rắc vôi khử trùng ao → Phơi đáy ao → Lấy nước mới vào 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642</Words>
  <Application>Microsoft Office PowerPoint</Application>
  <PresentationFormat>Custom</PresentationFormat>
  <Paragraphs>73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Tahoma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Admin-pc</cp:lastModifiedBy>
  <cp:revision>23</cp:revision>
  <dcterms:created xsi:type="dcterms:W3CDTF">2021-06-21T15:30:30Z</dcterms:created>
  <dcterms:modified xsi:type="dcterms:W3CDTF">2022-10-04T16:55:28Z</dcterms:modified>
</cp:coreProperties>
</file>