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8" r:id="rId4"/>
    <p:sldMasterId id="2147483710" r:id="rId5"/>
    <p:sldMasterId id="214748372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41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2" name="Picture 5" descr="C:\Users\user\Desktop\暂存图\19055480.png"/>
          <p:cNvPicPr>
            <a:picLocks noChangeAspect="1" noChangeArrowheads="1"/>
          </p:cNvPicPr>
          <p:nvPr/>
        </p:nvPicPr>
        <p:blipFill>
          <a:blip r:embed="rId2"/>
          <a:srcRect/>
          <a:stretch>
            <a:fillRect/>
          </a:stretch>
        </p:blipFill>
        <p:spPr bwMode="auto">
          <a:xfrm>
            <a:off x="77788" y="117475"/>
            <a:ext cx="1171575" cy="1727200"/>
          </a:xfrm>
          <a:prstGeom prst="rect">
            <a:avLst/>
          </a:prstGeom>
          <a:noFill/>
          <a:ln w="9525">
            <a:noFill/>
            <a:miter lim="800000"/>
            <a:headEnd/>
            <a:tailEnd/>
          </a:ln>
        </p:spPr>
      </p:pic>
      <p:cxnSp>
        <p:nvCxnSpPr>
          <p:cNvPr id="3" name="直接连接符 7"/>
          <p:cNvCxnSpPr/>
          <p:nvPr/>
        </p:nvCxnSpPr>
        <p:spPr>
          <a:xfrm>
            <a:off x="1127125" y="981075"/>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A48B5113-D53A-404B-A068-34D8C571EBF9}" type="datetimeFigureOut">
              <a:rPr lang="en-US"/>
              <a:pPr>
                <a:defRPr/>
              </a:pPr>
              <a:t>10/3/2022</a:t>
            </a:fld>
            <a:endParaRPr 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79CED5E-ACC1-49E5-AAED-34DF7017029A}"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AAFB578-48E8-4537-A58A-A57AC32657F7}" type="datetimeFigureOut">
              <a:rPr lang="en-US"/>
              <a:pPr>
                <a:defRPr/>
              </a:pPr>
              <a:t>10/3/2022</a:t>
            </a:fld>
            <a:endParaRPr 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99AB927-8320-4328-A8AC-BCF22D283808}" type="slidenum">
              <a:rPr lang="en-US"/>
              <a:pPr>
                <a:defRPr/>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0" y="0"/>
            <a:ext cx="0" cy="0"/>
          </a:xfrm>
        </p:spPr>
        <p:txBody>
          <a:bodyPr/>
          <a:lstStyle>
            <a:lvl1pPr fontAlgn="auto">
              <a:spcBef>
                <a:spcPts val="0"/>
              </a:spcBef>
              <a:spcAft>
                <a:spcPts val="0"/>
              </a:spcAft>
              <a:defRPr>
                <a:latin typeface="+mn-lt"/>
                <a:cs typeface="+mn-cs"/>
              </a:defRPr>
            </a:lvl1pPr>
          </a:lstStyle>
          <a:p>
            <a:pPr>
              <a:defRPr/>
            </a:pPr>
            <a:fld id="{7C6E3A5B-14A6-41F6-8303-903A5FAE46FF}" type="datetimeFigureOut">
              <a:rPr lang="en-US"/>
              <a:pPr>
                <a:defRPr/>
              </a:pPr>
              <a:t>10/3/2022</a:t>
            </a:fld>
            <a:endParaRPr lang="en-US"/>
          </a:p>
        </p:txBody>
      </p:sp>
      <p:sp>
        <p:nvSpPr>
          <p:cNvPr id="5" name="Footer Placeholder 4"/>
          <p:cNvSpPr>
            <a:spLocks noGrp="1"/>
          </p:cNvSpPr>
          <p:nvPr>
            <p:ph type="ftr" sz="quarter" idx="11"/>
          </p:nvPr>
        </p:nvSpPr>
        <p:spPr>
          <a:xfrm>
            <a:off x="0" y="0"/>
            <a:ext cx="0" cy="0"/>
          </a:xfr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a:lstStyle>
            <a:lvl1pPr fontAlgn="auto">
              <a:spcBef>
                <a:spcPts val="0"/>
              </a:spcBef>
              <a:spcAft>
                <a:spcPts val="0"/>
              </a:spcAft>
              <a:defRPr>
                <a:latin typeface="+mn-lt"/>
                <a:cs typeface="+mn-cs"/>
              </a:defRPr>
            </a:lvl1pPr>
          </a:lstStyle>
          <a:p>
            <a:pPr>
              <a:defRPr/>
            </a:pPr>
            <a:fld id="{02154C73-0EB0-4B94-96E0-39423B9FBE1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914520" y="2130426"/>
            <a:ext cx="10362962"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7E774A6-F960-4088-8BAE-9233BD35133A}"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30C00AE-EE80-4BA7-9575-0531F6D3BCCA}"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obj" preserve="1">
  <p:cSld name="标题和内容">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49C1567-A92D-44A1-9B07-A5A80D6815A8}"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CB0B19C-AA36-4154-B637-BC51B9834CE4}"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节标题">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Edit Master text styles</a:t>
            </a:r>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194EA30-07FA-4985-ACD6-0F29DD112A92}"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DA3DEE1-9748-4E16-AB7A-705E1A99EBA7}"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两栏内容">
    <p:spTree>
      <p:nvGrpSpPr>
        <p:cNvPr id="1" name=""/>
        <p:cNvGrpSpPr/>
        <p:nvPr/>
      </p:nvGrpSpPr>
      <p:grpSpPr>
        <a:xfrm>
          <a:off x="0" y="0"/>
          <a:ext cx="0" cy="0"/>
          <a:chOff x="0" y="0"/>
          <a:chExt cx="0" cy="0"/>
        </a:xfrm>
      </p:grpSpPr>
      <p:pic>
        <p:nvPicPr>
          <p:cNvPr id="5"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6"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7"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8"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5DD3AF4-94D8-482B-A294-BDC1D63967CF}" type="datetimeFigureOut">
              <a:rPr lang="zh-CN" altLang="en-US"/>
              <a:pPr>
                <a:defRPr/>
              </a:pPr>
              <a:t>2022/10/3</a:t>
            </a:fld>
            <a:endParaRPr lang="zh-CN" altLang="en-US"/>
          </a:p>
        </p:txBody>
      </p:sp>
      <p:sp>
        <p:nvSpPr>
          <p:cNvPr id="9"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10"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77A5C26-03E7-4A06-BEE7-0B4D7ADC67B2}"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比较">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8"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9"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 name="日期占位符 6"/>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AB2542B-B6C6-442F-AAA8-026CC4A18310}" type="datetimeFigureOut">
              <a:rPr lang="zh-CN" altLang="en-US"/>
              <a:pPr>
                <a:defRPr/>
              </a:pPr>
              <a:t>2022/10/3</a:t>
            </a:fld>
            <a:endParaRPr lang="zh-CN" altLang="en-US"/>
          </a:p>
        </p:txBody>
      </p:sp>
      <p:sp>
        <p:nvSpPr>
          <p:cNvPr id="11" name="页脚占位符 7"/>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12" name="灯片编号占位符 8"/>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50B7AD9-E7BC-4E53-961A-1576A2E10A6B}"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仅标题">
    <p:spTree>
      <p:nvGrpSpPr>
        <p:cNvPr id="1" name=""/>
        <p:cNvGrpSpPr/>
        <p:nvPr/>
      </p:nvGrpSpPr>
      <p:grpSpPr>
        <a:xfrm>
          <a:off x="0" y="0"/>
          <a:ext cx="0" cy="0"/>
          <a:chOff x="0" y="0"/>
          <a:chExt cx="0" cy="0"/>
        </a:xfrm>
      </p:grpSpPr>
      <p:pic>
        <p:nvPicPr>
          <p:cNvPr id="3"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4"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5"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6" name="日期占位符 2"/>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A3A54741-9149-4024-8C9B-6F55799A55C3}" type="datetimeFigureOut">
              <a:rPr lang="zh-CN" altLang="en-US"/>
              <a:pPr>
                <a:defRPr/>
              </a:pPr>
              <a:t>2022/10/3</a:t>
            </a:fld>
            <a:endParaRPr lang="zh-CN" altLang="en-US"/>
          </a:p>
        </p:txBody>
      </p:sp>
      <p:sp>
        <p:nvSpPr>
          <p:cNvPr id="7" name="页脚占位符 3"/>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8" name="灯片编号占位符 4"/>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33918A4-C891-425F-A1F5-7E8CBECA245F}"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blank" preserve="1">
  <p:cSld name="空白">
    <p:spTree>
      <p:nvGrpSpPr>
        <p:cNvPr id="1" name=""/>
        <p:cNvGrpSpPr/>
        <p:nvPr/>
      </p:nvGrpSpPr>
      <p:grpSpPr>
        <a:xfrm>
          <a:off x="0" y="0"/>
          <a:ext cx="0" cy="0"/>
          <a:chOff x="0" y="0"/>
          <a:chExt cx="0" cy="0"/>
        </a:xfrm>
      </p:grpSpPr>
      <p:pic>
        <p:nvPicPr>
          <p:cNvPr id="2"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3"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4"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5" name="日期占位符 1"/>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560F34D-DE3E-4F32-9E42-930D227856CC}" type="datetimeFigureOut">
              <a:rPr lang="zh-CN" altLang="en-US"/>
              <a:pPr>
                <a:defRPr/>
              </a:pPr>
              <a:t>2022/10/3</a:t>
            </a:fld>
            <a:endParaRPr lang="zh-CN" altLang="en-US"/>
          </a:p>
        </p:txBody>
      </p:sp>
      <p:sp>
        <p:nvSpPr>
          <p:cNvPr id="6" name="页脚占位符 2"/>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7" name="灯片编号占位符 3"/>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19BC20F-E984-4C67-806A-834B783FE404}"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37A04C9-E2D6-405A-B018-721A38642282}" type="datetimeFigureOut">
              <a:rPr lang="en-US"/>
              <a:pPr>
                <a:defRPr/>
              </a:pPr>
              <a:t>10/3/2022</a:t>
            </a:fld>
            <a:endParaRPr 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92458B1-19D0-45EA-85E5-B480B87AFA0E}" type="slidenum">
              <a:rPr lang="en-US"/>
              <a:pPr>
                <a:defRPr/>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objTx" preserve="1">
  <p:cSld name="内容与标题">
    <p:spTree>
      <p:nvGrpSpPr>
        <p:cNvPr id="1" name=""/>
        <p:cNvGrpSpPr/>
        <p:nvPr/>
      </p:nvGrpSpPr>
      <p:grpSpPr>
        <a:xfrm>
          <a:off x="0" y="0"/>
          <a:ext cx="0" cy="0"/>
          <a:chOff x="0" y="0"/>
          <a:chExt cx="0" cy="0"/>
        </a:xfrm>
      </p:grpSpPr>
      <p:pic>
        <p:nvPicPr>
          <p:cNvPr id="5"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6"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7"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8"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7FFF0E9-BB58-4400-AFB7-8FB4D093005A}" type="datetimeFigureOut">
              <a:rPr lang="zh-CN" altLang="en-US"/>
              <a:pPr>
                <a:defRPr/>
              </a:pPr>
              <a:t>2022/10/3</a:t>
            </a:fld>
            <a:endParaRPr lang="zh-CN" altLang="en-US"/>
          </a:p>
        </p:txBody>
      </p:sp>
      <p:sp>
        <p:nvSpPr>
          <p:cNvPr id="9"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10"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86E605C-DCF0-438C-8D8A-44D826A1F6A7}"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picTx" preserve="1">
  <p:cSld name="图片与标题">
    <p:spTree>
      <p:nvGrpSpPr>
        <p:cNvPr id="1" name=""/>
        <p:cNvGrpSpPr/>
        <p:nvPr/>
      </p:nvGrpSpPr>
      <p:grpSpPr>
        <a:xfrm>
          <a:off x="0" y="0"/>
          <a:ext cx="0" cy="0"/>
          <a:chOff x="0" y="0"/>
          <a:chExt cx="0" cy="0"/>
        </a:xfrm>
      </p:grpSpPr>
      <p:pic>
        <p:nvPicPr>
          <p:cNvPr id="5"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6"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7"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8"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BCF0CC0-8FF2-4D73-A275-56FC8080E168}" type="datetimeFigureOut">
              <a:rPr lang="zh-CN" altLang="en-US"/>
              <a:pPr>
                <a:defRPr/>
              </a:pPr>
              <a:t>2022/10/3</a:t>
            </a:fld>
            <a:endParaRPr lang="zh-CN" altLang="en-US"/>
          </a:p>
        </p:txBody>
      </p:sp>
      <p:sp>
        <p:nvSpPr>
          <p:cNvPr id="9"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10"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E2CE8A5-70BB-4BDB-A307-1B740166E4EB}"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vertTx" preserve="1">
  <p:cSld name="标题和竖排文字">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7056E49-2CB1-46A3-A4D2-1AF60BFC3F87}"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AFD700C1-9A28-4358-A6B0-2C659C4ECEC6}"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垂直排列标题与文本">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D9EE5BD-4733-4918-844E-AACDE0F3268B}"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53D4E85-5D37-44B1-9EA3-BB00556C4ABD}"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2" name="Picture 5" descr="C:\Users\user\Desktop\暂存图\19055480.png"/>
          <p:cNvPicPr>
            <a:picLocks noChangeAspect="1" noChangeArrowheads="1"/>
          </p:cNvPicPr>
          <p:nvPr/>
        </p:nvPicPr>
        <p:blipFill>
          <a:blip r:embed="rId2"/>
          <a:srcRect/>
          <a:stretch>
            <a:fillRect/>
          </a:stretch>
        </p:blipFill>
        <p:spPr bwMode="auto">
          <a:xfrm>
            <a:off x="77788" y="117475"/>
            <a:ext cx="1171575" cy="1727200"/>
          </a:xfrm>
          <a:prstGeom prst="rect">
            <a:avLst/>
          </a:prstGeom>
          <a:noFill/>
          <a:ln w="9525">
            <a:noFill/>
            <a:miter lim="800000"/>
            <a:headEnd/>
            <a:tailEnd/>
          </a:ln>
        </p:spPr>
      </p:pic>
      <p:cxnSp>
        <p:nvCxnSpPr>
          <p:cNvPr id="3" name="直接连接符 7"/>
          <p:cNvCxnSpPr/>
          <p:nvPr/>
        </p:nvCxnSpPr>
        <p:spPr>
          <a:xfrm>
            <a:off x="1127125" y="981075"/>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8C89D54-44C8-4E40-8E86-3DF2E83C8754}" type="datetimeFigureOut">
              <a:rPr lang="zh-CN" altLang="en-US"/>
              <a:pPr>
                <a:defRPr/>
              </a:pPr>
              <a:t>2022/10/3</a:t>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38A4D42-77B7-4EC2-B552-8F712DDFBCAF}" type="slidenum">
              <a:rPr lang="zh-CN" altLang="en-US"/>
              <a:pPr>
                <a:defRPr/>
              </a:pPr>
              <a:t>‹#›</a:t>
            </a:fld>
            <a:endParaRPr lang="zh-CN" alt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Edit Master text styles</a:t>
            </a:r>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44F19A9-882E-45AD-812C-88C786B5AB0A}" type="datetimeFigureOut">
              <a:rPr lang="zh-CN" altLang="en-US"/>
              <a:pPr>
                <a:defRPr/>
              </a:pPr>
              <a:t>2022/10/3</a:t>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D0DE274-9F14-44CF-9A39-8BD1DCE6610F}" type="slidenum">
              <a:rPr lang="zh-CN" altLang="en-US"/>
              <a:pPr>
                <a:defRPr/>
              </a:pPr>
              <a:t>‹#›</a:t>
            </a:fld>
            <a:endParaRPr lang="zh-CN" alt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CB9F867-0ACB-457A-87A7-BF599F1ED5DC}" type="datetimeFigureOut">
              <a:rPr lang="zh-CN" altLang="en-US"/>
              <a:pPr>
                <a:defRPr/>
              </a:pPr>
              <a:t>2022/10/3</a:t>
            </a:fld>
            <a:endParaRPr lang="zh-CN" altLang="en-US"/>
          </a:p>
        </p:txBody>
      </p:sp>
      <p:sp>
        <p:nvSpPr>
          <p:cNvPr id="6"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88FCC9F-C32E-45AA-B7FD-2E22AB4D0E24}" type="slidenum">
              <a:rPr lang="zh-CN" altLang="en-US"/>
              <a:pPr>
                <a:defRPr/>
              </a:pPr>
              <a:t>‹#›</a:t>
            </a:fld>
            <a:endParaRPr lang="zh-CN" altLang="en-US"/>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A88DDF0-4C37-4970-B54F-4B5A59677203}" type="datetimeFigureOut">
              <a:rPr lang="zh-CN" altLang="en-US"/>
              <a:pPr>
                <a:defRPr/>
              </a:pPr>
              <a:t>2022/10/3</a:t>
            </a:fld>
            <a:endParaRPr lang="zh-CN" altLang="en-US"/>
          </a:p>
        </p:txBody>
      </p:sp>
      <p:sp>
        <p:nvSpPr>
          <p:cNvPr id="8" name="页脚占位符 7"/>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8"/>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A4688D54-841B-4087-9437-23C9C2CDF185}" type="slidenum">
              <a:rPr lang="zh-CN" altLang="en-US"/>
              <a:pPr>
                <a:defRPr/>
              </a:pPr>
              <a:t>‹#›</a:t>
            </a:fld>
            <a:endParaRPr lang="zh-CN" altLang="en-US"/>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27B79F4-5B9F-4131-A92A-33883F9A10B3}" type="datetimeFigureOut">
              <a:rPr lang="zh-CN" altLang="en-US"/>
              <a:pPr>
                <a:defRPr/>
              </a:pPr>
              <a:t>2022/10/3</a:t>
            </a:fld>
            <a:endParaRPr lang="zh-CN" altLang="en-US"/>
          </a:p>
        </p:txBody>
      </p:sp>
      <p:sp>
        <p:nvSpPr>
          <p:cNvPr id="4" name="页脚占位符 3"/>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5" name="灯片编号占位符 4"/>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6979DE1-2FB5-4978-8D1F-D13AB5ACCFEB}" type="slidenum">
              <a:rPr lang="zh-CN" altLang="en-US"/>
              <a:pPr>
                <a:defRPr/>
              </a:pPr>
              <a:t>‹#›</a:t>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Edit Master text styles</a:t>
            </a:r>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9D740CA-1C10-4348-9B3A-41FB2BA6EF12}" type="datetimeFigureOut">
              <a:rPr lang="en-US"/>
              <a:pPr>
                <a:defRPr/>
              </a:pPr>
              <a:t>10/3/2022</a:t>
            </a:fld>
            <a:endParaRPr 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9351D2D-8E13-41B6-86CA-AFA6D7C9DCE8}" type="slidenum">
              <a:rPr lang="en-US"/>
              <a:pPr>
                <a:defRPr/>
              </a:pPr>
              <a:t>‹#›</a:t>
            </a:fld>
            <a:endParaRPr 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5480FBD-15DC-44FE-80E4-4E4B9BB7E3D4}" type="datetimeFigureOut">
              <a:rPr lang="zh-CN" altLang="en-US"/>
              <a:pPr>
                <a:defRPr/>
              </a:pPr>
              <a:t>2022/10/3</a:t>
            </a:fld>
            <a:endParaRPr lang="zh-CN" altLang="en-US"/>
          </a:p>
        </p:txBody>
      </p:sp>
      <p:sp>
        <p:nvSpPr>
          <p:cNvPr id="3" name="页脚占位符 2"/>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4" name="灯片编号占位符 3"/>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928D4F8-67AA-4C9C-8015-F4B55569B1B4}" type="slidenum">
              <a:rPr lang="zh-CN" altLang="en-US"/>
              <a:pPr>
                <a:defRPr/>
              </a:pPr>
              <a:t>‹#›</a:t>
            </a:fld>
            <a:endParaRPr lang="zh-CN" altLang="en-US"/>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F59D84A-E574-4053-90D0-1540648329EC}" type="datetimeFigureOut">
              <a:rPr lang="zh-CN" altLang="en-US"/>
              <a:pPr>
                <a:defRPr/>
              </a:pPr>
              <a:t>2022/10/3</a:t>
            </a:fld>
            <a:endParaRPr lang="zh-CN" altLang="en-US"/>
          </a:p>
        </p:txBody>
      </p:sp>
      <p:sp>
        <p:nvSpPr>
          <p:cNvPr id="6"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AF0CED5-5F90-4CD0-939F-4626320DBC74}" type="slidenum">
              <a:rPr lang="zh-CN" altLang="en-US"/>
              <a:pPr>
                <a:defRPr/>
              </a:pPr>
              <a:t>‹#›</a:t>
            </a:fld>
            <a:endParaRPr lang="zh-CN" altLang="en-US"/>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DCD644C-9C2D-426E-A944-34651EB4624D}" type="datetimeFigureOut">
              <a:rPr lang="zh-CN" altLang="en-US"/>
              <a:pPr>
                <a:defRPr/>
              </a:pPr>
              <a:t>2022/10/3</a:t>
            </a:fld>
            <a:endParaRPr lang="zh-CN" altLang="en-US"/>
          </a:p>
        </p:txBody>
      </p:sp>
      <p:sp>
        <p:nvSpPr>
          <p:cNvPr id="6"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8958EC7-3A4A-4B44-BDAC-F83133F01515}" type="slidenum">
              <a:rPr lang="zh-CN" altLang="en-US"/>
              <a:pPr>
                <a:defRPr/>
              </a:pPr>
              <a:t>‹#›</a:t>
            </a:fld>
            <a:endParaRPr lang="zh-CN" altLang="en-US"/>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02CF1C0-1787-47CD-908B-B18E02750AC8}" type="datetimeFigureOut">
              <a:rPr lang="zh-CN" altLang="en-US"/>
              <a:pPr>
                <a:defRPr/>
              </a:pPr>
              <a:t>2022/10/3</a:t>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B44B7B9-56B4-4F71-B049-32D32163D1CE}" type="slidenum">
              <a:rPr lang="zh-CN" altLang="en-US"/>
              <a:pPr>
                <a:defRPr/>
              </a:pPr>
              <a:t>‹#›</a:t>
            </a:fld>
            <a:endParaRPr lang="zh-CN" altLang="en-US"/>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8E23ECB-BEC4-48D2-9E0B-EE52EE3B2DCF}" type="datetimeFigureOut">
              <a:rPr lang="zh-CN" altLang="en-US"/>
              <a:pPr>
                <a:defRPr/>
              </a:pPr>
              <a:t>2022/10/3</a:t>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EA68F8D-6C37-4E4F-962B-A90A67407D8D}" type="slidenum">
              <a:rPr lang="zh-CN" altLang="en-US"/>
              <a:pPr>
                <a:defRPr/>
              </a:pPr>
              <a:t>‹#›</a:t>
            </a:fld>
            <a:endParaRPr lang="zh-CN" altLang="en-US"/>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20" y="2130426"/>
            <a:ext cx="10362962"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56A5086-81A2-476B-B105-E367F57A30FC}" type="datetimeFigureOut">
              <a:rPr lang="zh-CN" altLang="en-US"/>
              <a:pPr>
                <a:defRPr/>
              </a:pPr>
              <a:t>2022/10/3</a:t>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AD32350-482B-4E0A-B149-EEB35C386B24}" type="slidenum">
              <a:rPr lang="zh-CN" altLang="en-US"/>
              <a:pPr>
                <a:defRPr/>
              </a:pPr>
              <a:t>‹#›</a:t>
            </a:fld>
            <a:endParaRPr lang="zh-CN" altLang="en-US"/>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914520" y="2130426"/>
            <a:ext cx="10362962"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0B9C904-23E3-4388-A41B-738B2FDD54B2}"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216E1DBB-8DCA-4A48-A72B-C9F384EC7B37}"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type="obj" preserve="1">
  <p:cSld name="标题和内容">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9FEB34E-66D7-469A-A81B-F81878EE8887}"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9DC33D5-D741-482D-B0E7-121942AB5B29}"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节标题">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Edit Master text styles</a:t>
            </a:r>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8AE7A82-9F2C-4B82-9A2C-0A4F6FE29862}"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4C131DB-AEB3-4D1A-B622-5A7F7CB4FBD3}"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showMasterPhAnim="0" type="twoObj" preserve="1">
  <p:cSld name="两栏内容">
    <p:spTree>
      <p:nvGrpSpPr>
        <p:cNvPr id="1" name=""/>
        <p:cNvGrpSpPr/>
        <p:nvPr/>
      </p:nvGrpSpPr>
      <p:grpSpPr>
        <a:xfrm>
          <a:off x="0" y="0"/>
          <a:ext cx="0" cy="0"/>
          <a:chOff x="0" y="0"/>
          <a:chExt cx="0" cy="0"/>
        </a:xfrm>
      </p:grpSpPr>
      <p:pic>
        <p:nvPicPr>
          <p:cNvPr id="5"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6"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7"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8"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8C95EA0-0469-4476-BE78-C590E4C334DB}" type="datetimeFigureOut">
              <a:rPr lang="zh-CN" altLang="en-US"/>
              <a:pPr>
                <a:defRPr/>
              </a:pPr>
              <a:t>2022/10/3</a:t>
            </a:fld>
            <a:endParaRPr lang="zh-CN" altLang="en-US"/>
          </a:p>
        </p:txBody>
      </p:sp>
      <p:sp>
        <p:nvSpPr>
          <p:cNvPr id="9"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10"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20729F89-4D31-4A44-AD43-7B31B7D0B954}"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19D2324-C522-42D8-A18D-5FC1A62460F0}" type="datetimeFigureOut">
              <a:rPr lang="en-US"/>
              <a:pPr>
                <a:defRPr/>
              </a:pPr>
              <a:t>10/3/2022</a:t>
            </a:fld>
            <a:endParaRPr lang="en-US"/>
          </a:p>
        </p:txBody>
      </p:sp>
      <p:sp>
        <p:nvSpPr>
          <p:cNvPr id="6"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45F3DE1-55EA-4830-A5E2-2B50AB5B92B3}" type="slidenum">
              <a:rPr lang="en-US"/>
              <a:pPr>
                <a:defRPr/>
              </a:pPr>
              <a:t>‹#›</a:t>
            </a:fld>
            <a:endParaRPr 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比较">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8"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9"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 name="日期占位符 6"/>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A18D0BC0-7E77-4861-9598-62452BBAA30F}" type="datetimeFigureOut">
              <a:rPr lang="zh-CN" altLang="en-US"/>
              <a:pPr>
                <a:defRPr/>
              </a:pPr>
              <a:t>2022/10/3</a:t>
            </a:fld>
            <a:endParaRPr lang="zh-CN" altLang="en-US"/>
          </a:p>
        </p:txBody>
      </p:sp>
      <p:sp>
        <p:nvSpPr>
          <p:cNvPr id="11" name="页脚占位符 7"/>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12" name="灯片编号占位符 8"/>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DF03686-BA83-4590-B0E0-8615C2D0F438}"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仅标题">
    <p:spTree>
      <p:nvGrpSpPr>
        <p:cNvPr id="1" name=""/>
        <p:cNvGrpSpPr/>
        <p:nvPr/>
      </p:nvGrpSpPr>
      <p:grpSpPr>
        <a:xfrm>
          <a:off x="0" y="0"/>
          <a:ext cx="0" cy="0"/>
          <a:chOff x="0" y="0"/>
          <a:chExt cx="0" cy="0"/>
        </a:xfrm>
      </p:grpSpPr>
      <p:pic>
        <p:nvPicPr>
          <p:cNvPr id="3"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4"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5"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6" name="日期占位符 2"/>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A53217A-4A74-45A9-B64F-EB38C86A1370}" type="datetimeFigureOut">
              <a:rPr lang="zh-CN" altLang="en-US"/>
              <a:pPr>
                <a:defRPr/>
              </a:pPr>
              <a:t>2022/10/3</a:t>
            </a:fld>
            <a:endParaRPr lang="zh-CN" altLang="en-US"/>
          </a:p>
        </p:txBody>
      </p:sp>
      <p:sp>
        <p:nvSpPr>
          <p:cNvPr id="7" name="页脚占位符 3"/>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8" name="灯片编号占位符 4"/>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AE441EB-F1CC-4E58-9F12-B2C62D3CF6C7}"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showMasterPhAnim="0" type="blank" preserve="1">
  <p:cSld name="空白">
    <p:spTree>
      <p:nvGrpSpPr>
        <p:cNvPr id="1" name=""/>
        <p:cNvGrpSpPr/>
        <p:nvPr/>
      </p:nvGrpSpPr>
      <p:grpSpPr>
        <a:xfrm>
          <a:off x="0" y="0"/>
          <a:ext cx="0" cy="0"/>
          <a:chOff x="0" y="0"/>
          <a:chExt cx="0" cy="0"/>
        </a:xfrm>
      </p:grpSpPr>
      <p:pic>
        <p:nvPicPr>
          <p:cNvPr id="2"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3"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4"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5" name="日期占位符 1"/>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7A80303-D9FD-421A-98C4-A074C1B933B2}" type="datetimeFigureOut">
              <a:rPr lang="zh-CN" altLang="en-US"/>
              <a:pPr>
                <a:defRPr/>
              </a:pPr>
              <a:t>2022/10/3</a:t>
            </a:fld>
            <a:endParaRPr lang="zh-CN" altLang="en-US"/>
          </a:p>
        </p:txBody>
      </p:sp>
      <p:sp>
        <p:nvSpPr>
          <p:cNvPr id="6" name="页脚占位符 2"/>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7" name="灯片编号占位符 3"/>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8159B18-0A14-4CDB-8169-24C02FE4484B}"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showMasterPhAnim="0" type="objTx" preserve="1">
  <p:cSld name="内容与标题">
    <p:spTree>
      <p:nvGrpSpPr>
        <p:cNvPr id="1" name=""/>
        <p:cNvGrpSpPr/>
        <p:nvPr/>
      </p:nvGrpSpPr>
      <p:grpSpPr>
        <a:xfrm>
          <a:off x="0" y="0"/>
          <a:ext cx="0" cy="0"/>
          <a:chOff x="0" y="0"/>
          <a:chExt cx="0" cy="0"/>
        </a:xfrm>
      </p:grpSpPr>
      <p:pic>
        <p:nvPicPr>
          <p:cNvPr id="5"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6"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7"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8"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6139961-A1E1-4433-88D1-FD0D55320500}" type="datetimeFigureOut">
              <a:rPr lang="zh-CN" altLang="en-US"/>
              <a:pPr>
                <a:defRPr/>
              </a:pPr>
              <a:t>2022/10/3</a:t>
            </a:fld>
            <a:endParaRPr lang="zh-CN" altLang="en-US"/>
          </a:p>
        </p:txBody>
      </p:sp>
      <p:sp>
        <p:nvSpPr>
          <p:cNvPr id="9"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10"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1994D6E-751C-436B-807A-3AB615696BE6}"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showMasterPhAnim="0" type="picTx" preserve="1">
  <p:cSld name="图片与标题">
    <p:spTree>
      <p:nvGrpSpPr>
        <p:cNvPr id="1" name=""/>
        <p:cNvGrpSpPr/>
        <p:nvPr/>
      </p:nvGrpSpPr>
      <p:grpSpPr>
        <a:xfrm>
          <a:off x="0" y="0"/>
          <a:ext cx="0" cy="0"/>
          <a:chOff x="0" y="0"/>
          <a:chExt cx="0" cy="0"/>
        </a:xfrm>
      </p:grpSpPr>
      <p:pic>
        <p:nvPicPr>
          <p:cNvPr id="5"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6"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7"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8"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A7DD69C6-CC46-4E5F-83B9-0B628C0E3667}" type="datetimeFigureOut">
              <a:rPr lang="zh-CN" altLang="en-US"/>
              <a:pPr>
                <a:defRPr/>
              </a:pPr>
              <a:t>2022/10/3</a:t>
            </a:fld>
            <a:endParaRPr lang="zh-CN" altLang="en-US"/>
          </a:p>
        </p:txBody>
      </p:sp>
      <p:sp>
        <p:nvSpPr>
          <p:cNvPr id="9"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10"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E4464D9-E50D-4CAC-8218-69E71A9D12D3}"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vertTx" preserve="1">
  <p:cSld name="标题和竖排文字">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E8CE5E5-084B-46F6-AD0F-BAB9463D0CD6}"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90D5644-CF5E-4ED4-8A0D-F52C42462784}"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垂直排列标题与文本">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2E654C8-2EED-4EDA-B7B2-B64CDD6F053D}"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C340CD2-1E81-405D-AA90-B059BF51A007}"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2" name="Picture 5" descr="C:\Users\user\Desktop\暂存图\19055480.png"/>
          <p:cNvPicPr>
            <a:picLocks noChangeAspect="1" noChangeArrowheads="1"/>
          </p:cNvPicPr>
          <p:nvPr/>
        </p:nvPicPr>
        <p:blipFill>
          <a:blip r:embed="rId2"/>
          <a:srcRect/>
          <a:stretch>
            <a:fillRect/>
          </a:stretch>
        </p:blipFill>
        <p:spPr bwMode="auto">
          <a:xfrm>
            <a:off x="77788" y="117475"/>
            <a:ext cx="1171575" cy="1727200"/>
          </a:xfrm>
          <a:prstGeom prst="rect">
            <a:avLst/>
          </a:prstGeom>
          <a:noFill/>
          <a:ln w="9525">
            <a:noFill/>
            <a:miter lim="800000"/>
            <a:headEnd/>
            <a:tailEnd/>
          </a:ln>
        </p:spPr>
      </p:pic>
      <p:cxnSp>
        <p:nvCxnSpPr>
          <p:cNvPr id="3" name="直接连接符 7"/>
          <p:cNvCxnSpPr/>
          <p:nvPr/>
        </p:nvCxnSpPr>
        <p:spPr>
          <a:xfrm>
            <a:off x="1127125" y="981075"/>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E2F57A0-4309-4A29-ACAE-88A1B391ED5F}" type="datetimeFigureOut">
              <a:rPr lang="zh-CN" altLang="en-US"/>
              <a:pPr>
                <a:defRPr/>
              </a:pPr>
              <a:t>2022/10/3</a:t>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8A41916-8560-440B-9952-FDEE4290E674}" type="slidenum">
              <a:rPr lang="zh-CN" altLang="en-US"/>
              <a:pPr>
                <a:defRPr/>
              </a:pPr>
              <a:t>‹#›</a:t>
            </a:fld>
            <a:endParaRPr lang="zh-CN" altLang="en-US"/>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Edit Master text styles</a:t>
            </a:r>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C21ADA3-AEE0-4960-A23A-63E0B4440281}" type="datetimeFigureOut">
              <a:rPr lang="zh-CN" altLang="en-US"/>
              <a:pPr>
                <a:defRPr/>
              </a:pPr>
              <a:t>2022/10/3</a:t>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20BD1B0B-1638-4461-844B-28465074EEA8}" type="slidenum">
              <a:rPr lang="zh-CN" altLang="en-US"/>
              <a:pPr>
                <a:defRPr/>
              </a:pPr>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58F0028-818C-4823-8E24-38D66CDCFF30}" type="datetimeFigureOut">
              <a:rPr lang="en-US"/>
              <a:pPr>
                <a:defRPr/>
              </a:pPr>
              <a:t>10/3/2022</a:t>
            </a:fld>
            <a:endParaRPr lang="en-US"/>
          </a:p>
        </p:txBody>
      </p:sp>
      <p:sp>
        <p:nvSpPr>
          <p:cNvPr id="8" name="页脚占位符 7"/>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灯片编号占位符 8"/>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A648F98-8323-4923-8961-063D1CBC452C}" type="slidenum">
              <a:rPr lang="en-US"/>
              <a:pPr>
                <a:defRPr/>
              </a:pPr>
              <a:t>‹#›</a:t>
            </a:fld>
            <a:endParaRPr lang="en-US"/>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B6E66CD-C491-4DF2-8B16-536E1EE54FD3}" type="datetimeFigureOut">
              <a:rPr lang="zh-CN" altLang="en-US"/>
              <a:pPr>
                <a:defRPr/>
              </a:pPr>
              <a:t>2022/10/3</a:t>
            </a:fld>
            <a:endParaRPr lang="zh-CN" altLang="en-US"/>
          </a:p>
        </p:txBody>
      </p:sp>
      <p:sp>
        <p:nvSpPr>
          <p:cNvPr id="6"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AA1217AF-73DB-4230-B883-3423A5B4235F}" type="slidenum">
              <a:rPr lang="zh-CN" altLang="en-US"/>
              <a:pPr>
                <a:defRPr/>
              </a:pPr>
              <a:t>‹#›</a:t>
            </a:fld>
            <a:endParaRPr lang="zh-CN" altLang="en-US"/>
          </a:p>
        </p:txBody>
      </p:sp>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17BEFA9-AC05-41B2-9AC2-2B2E393A93ED}" type="datetimeFigureOut">
              <a:rPr lang="zh-CN" altLang="en-US"/>
              <a:pPr>
                <a:defRPr/>
              </a:pPr>
              <a:t>2022/10/3</a:t>
            </a:fld>
            <a:endParaRPr lang="zh-CN" altLang="en-US"/>
          </a:p>
        </p:txBody>
      </p:sp>
      <p:sp>
        <p:nvSpPr>
          <p:cNvPr id="8" name="页脚占位符 7"/>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8"/>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A280E56A-8F43-4F39-B1DA-E5A94B5DCFFB}" type="slidenum">
              <a:rPr lang="zh-CN" altLang="en-US"/>
              <a:pPr>
                <a:defRPr/>
              </a:pPr>
              <a:t>‹#›</a:t>
            </a:fld>
            <a:endParaRPr lang="zh-CN" altLang="en-US"/>
          </a:p>
        </p:txBody>
      </p:sp>
    </p:spTree>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E7DE904-6ACC-4C4F-888E-C3A3AEFA7F81}" type="datetimeFigureOut">
              <a:rPr lang="zh-CN" altLang="en-US"/>
              <a:pPr>
                <a:defRPr/>
              </a:pPr>
              <a:t>2022/10/3</a:t>
            </a:fld>
            <a:endParaRPr lang="zh-CN" altLang="en-US"/>
          </a:p>
        </p:txBody>
      </p:sp>
      <p:sp>
        <p:nvSpPr>
          <p:cNvPr id="4" name="页脚占位符 3"/>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5" name="灯片编号占位符 4"/>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37B4823-466E-4A63-A00F-9A194E992E21}" type="slidenum">
              <a:rPr lang="zh-CN" altLang="en-US"/>
              <a:pPr>
                <a:defRPr/>
              </a:pPr>
              <a:t>‹#›</a:t>
            </a:fld>
            <a:endParaRPr lang="zh-CN" altLang="en-US"/>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6FFC53F-DCE7-4646-9189-656B150885E8}" type="datetimeFigureOut">
              <a:rPr lang="zh-CN" altLang="en-US"/>
              <a:pPr>
                <a:defRPr/>
              </a:pPr>
              <a:t>2022/10/3</a:t>
            </a:fld>
            <a:endParaRPr lang="zh-CN" altLang="en-US"/>
          </a:p>
        </p:txBody>
      </p:sp>
      <p:sp>
        <p:nvSpPr>
          <p:cNvPr id="3" name="页脚占位符 2"/>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4" name="灯片编号占位符 3"/>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2DD5095-317E-46B7-A8AA-86B9550277FB}" type="slidenum">
              <a:rPr lang="zh-CN" altLang="en-US"/>
              <a:pPr>
                <a:defRPr/>
              </a:pPr>
              <a:t>‹#›</a:t>
            </a:fld>
            <a:endParaRPr lang="zh-CN" altLang="en-US"/>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026845A-0AE9-4C2D-ABAA-7F7AA8BAB600}" type="datetimeFigureOut">
              <a:rPr lang="zh-CN" altLang="en-US"/>
              <a:pPr>
                <a:defRPr/>
              </a:pPr>
              <a:t>2022/10/3</a:t>
            </a:fld>
            <a:endParaRPr lang="zh-CN" altLang="en-US"/>
          </a:p>
        </p:txBody>
      </p:sp>
      <p:sp>
        <p:nvSpPr>
          <p:cNvPr id="6"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084DFA5-D634-417A-9ED3-426282DEE8EC}" type="slidenum">
              <a:rPr lang="zh-CN" altLang="en-US"/>
              <a:pPr>
                <a:defRPr/>
              </a:pPr>
              <a:t>‹#›</a:t>
            </a:fld>
            <a:endParaRPr lang="zh-CN" altLang="en-US"/>
          </a:p>
        </p:txBody>
      </p:sp>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9AB064B-556B-49DC-88A7-47209F70EBE0}" type="datetimeFigureOut">
              <a:rPr lang="zh-CN" altLang="en-US"/>
              <a:pPr>
                <a:defRPr/>
              </a:pPr>
              <a:t>2022/10/3</a:t>
            </a:fld>
            <a:endParaRPr lang="zh-CN" altLang="en-US"/>
          </a:p>
        </p:txBody>
      </p:sp>
      <p:sp>
        <p:nvSpPr>
          <p:cNvPr id="6"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D9F1D44-A43F-4B4F-9A83-953EA746BAA0}" type="slidenum">
              <a:rPr lang="zh-CN" altLang="en-US"/>
              <a:pPr>
                <a:defRPr/>
              </a:pPr>
              <a:t>‹#›</a:t>
            </a:fld>
            <a:endParaRPr lang="zh-CN" altLang="en-US"/>
          </a:p>
        </p:txBody>
      </p:sp>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5F2CB0D-DDDF-4086-B227-D35DF2F230B9}" type="datetimeFigureOut">
              <a:rPr lang="zh-CN" altLang="en-US"/>
              <a:pPr>
                <a:defRPr/>
              </a:pPr>
              <a:t>2022/10/3</a:t>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AAD924F-6E5B-48EB-9922-1DE682F22ACF}" type="slidenum">
              <a:rPr lang="zh-CN" altLang="en-US"/>
              <a:pPr>
                <a:defRPr/>
              </a:pPr>
              <a:t>‹#›</a:t>
            </a:fld>
            <a:endParaRPr lang="zh-CN" altLang="en-US"/>
          </a:p>
        </p:txBody>
      </p:sp>
    </p:spTree>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F621463-51F9-4D4D-9BF2-30EDA55D2A87}" type="datetimeFigureOut">
              <a:rPr lang="zh-CN" altLang="en-US"/>
              <a:pPr>
                <a:defRPr/>
              </a:pPr>
              <a:t>2022/10/3</a:t>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827CE84-E513-49E7-A499-92236C70FA3E}" type="slidenum">
              <a:rPr lang="zh-CN" altLang="en-US"/>
              <a:pPr>
                <a:defRPr/>
              </a:pPr>
              <a:t>‹#›</a:t>
            </a:fld>
            <a:endParaRPr lang="zh-CN" altLang="en-US"/>
          </a:p>
        </p:txBody>
      </p:sp>
    </p:spTree>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20" y="2130426"/>
            <a:ext cx="10362962"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3865DF0-1BF2-4D87-B072-F9574CFFB5E3}" type="datetimeFigureOut">
              <a:rPr lang="zh-CN" altLang="en-US"/>
              <a:pPr>
                <a:defRPr/>
              </a:pPr>
              <a:t>2022/10/3</a:t>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EA1A644-4997-4252-B896-A89323747E9D}" type="slidenum">
              <a:rPr lang="zh-CN" altLang="en-US"/>
              <a:pPr>
                <a:defRPr/>
              </a:pPr>
              <a:t>‹#›</a:t>
            </a:fld>
            <a:endParaRPr lang="zh-CN" altLang="en-US"/>
          </a:p>
        </p:txBody>
      </p:sp>
    </p:spTree>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914520" y="2130426"/>
            <a:ext cx="10362962"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829039" y="3886200"/>
            <a:ext cx="8533924"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A0F50FA-D940-4E40-B70A-A0CBE1BF4BD2}"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DA3E3A7-77AE-44AE-A917-2B99C8DE0052}"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E5B97E8-F205-441C-AF74-7F6A550493A0}" type="datetimeFigureOut">
              <a:rPr lang="en-US"/>
              <a:pPr>
                <a:defRPr/>
              </a:pPr>
              <a:t>10/3/2022</a:t>
            </a:fld>
            <a:endParaRPr lang="en-US"/>
          </a:p>
        </p:txBody>
      </p:sp>
      <p:sp>
        <p:nvSpPr>
          <p:cNvPr id="4" name="页脚占位符 3"/>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灯片编号占位符 4"/>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370B68E-8F68-48F1-B134-939CAD056944}" type="slidenum">
              <a:rPr lang="en-US"/>
              <a:pPr>
                <a:defRPr/>
              </a:pPr>
              <a:t>‹#›</a:t>
            </a:fld>
            <a:endParaRPr lang="en-US"/>
          </a:p>
        </p:txBody>
      </p:sp>
    </p:spTree>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type="obj" preserve="1">
  <p:cSld name="标题和内容">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09680" y="1600201"/>
            <a:ext cx="10972641" cy="4525963"/>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F6934B8-E2F4-4C6A-8BE3-F1FA501577DE}"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AB3BE74-ED5D-4786-8228-2450850F80DD}"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节标题">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3738" y="4406901"/>
            <a:ext cx="1036296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963738" y="2906713"/>
            <a:ext cx="1036296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Edit Master text styles</a:t>
            </a:r>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3A284A7-B483-471A-82CE-7B25BA495316}"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E463129-94CF-4678-A3A2-BDE996B952C1}"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showMasterPhAnim="0" type="twoObj" preserve="1">
  <p:cSld name="两栏内容">
    <p:spTree>
      <p:nvGrpSpPr>
        <p:cNvPr id="1" name=""/>
        <p:cNvGrpSpPr/>
        <p:nvPr/>
      </p:nvGrpSpPr>
      <p:grpSpPr>
        <a:xfrm>
          <a:off x="0" y="0"/>
          <a:ext cx="0" cy="0"/>
          <a:chOff x="0" y="0"/>
          <a:chExt cx="0" cy="0"/>
        </a:xfrm>
      </p:grpSpPr>
      <p:pic>
        <p:nvPicPr>
          <p:cNvPr id="5"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6"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7"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80" y="1600201"/>
            <a:ext cx="540931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1416" y="1600201"/>
            <a:ext cx="541090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8"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0273326-120B-4EDC-A9EC-B633FE456B64}" type="datetimeFigureOut">
              <a:rPr lang="zh-CN" altLang="en-US"/>
              <a:pPr>
                <a:defRPr/>
              </a:pPr>
              <a:t>2022/10/3</a:t>
            </a:fld>
            <a:endParaRPr lang="zh-CN" altLang="en-US"/>
          </a:p>
        </p:txBody>
      </p:sp>
      <p:sp>
        <p:nvSpPr>
          <p:cNvPr id="9"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10"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944612F-F3D6-450A-98F9-E2A30CA98BB9}"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比较">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8"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9"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09679" y="1535113"/>
            <a:ext cx="53870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609679" y="2174875"/>
            <a:ext cx="53870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193645" y="1535113"/>
            <a:ext cx="53886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6193645" y="2174875"/>
            <a:ext cx="53886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10" name="日期占位符 6"/>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C7C0147-13D3-4900-8C4C-1A81A6F41210}" type="datetimeFigureOut">
              <a:rPr lang="zh-CN" altLang="en-US"/>
              <a:pPr>
                <a:defRPr/>
              </a:pPr>
              <a:t>2022/10/3</a:t>
            </a:fld>
            <a:endParaRPr lang="zh-CN" altLang="en-US"/>
          </a:p>
        </p:txBody>
      </p:sp>
      <p:sp>
        <p:nvSpPr>
          <p:cNvPr id="11" name="页脚占位符 7"/>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12" name="灯片编号占位符 8"/>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246BE6A5-829C-4198-A954-46DE8066D91A}"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仅标题">
    <p:spTree>
      <p:nvGrpSpPr>
        <p:cNvPr id="1" name=""/>
        <p:cNvGrpSpPr/>
        <p:nvPr/>
      </p:nvGrpSpPr>
      <p:grpSpPr>
        <a:xfrm>
          <a:off x="0" y="0"/>
          <a:ext cx="0" cy="0"/>
          <a:chOff x="0" y="0"/>
          <a:chExt cx="0" cy="0"/>
        </a:xfrm>
      </p:grpSpPr>
      <p:pic>
        <p:nvPicPr>
          <p:cNvPr id="3"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4"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5"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6" name="日期占位符 2"/>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9678656-0EB0-47F4-A691-6947C8FAF3AE}" type="datetimeFigureOut">
              <a:rPr lang="zh-CN" altLang="en-US"/>
              <a:pPr>
                <a:defRPr/>
              </a:pPr>
              <a:t>2022/10/3</a:t>
            </a:fld>
            <a:endParaRPr lang="zh-CN" altLang="en-US"/>
          </a:p>
        </p:txBody>
      </p:sp>
      <p:sp>
        <p:nvSpPr>
          <p:cNvPr id="7" name="页脚占位符 3"/>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8" name="灯片编号占位符 4"/>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B18D72E-4D1C-4988-81C4-F738E6CDDE60}"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showMasterPhAnim="0" type="blank" preserve="1">
  <p:cSld name="空白">
    <p:spTree>
      <p:nvGrpSpPr>
        <p:cNvPr id="1" name=""/>
        <p:cNvGrpSpPr/>
        <p:nvPr/>
      </p:nvGrpSpPr>
      <p:grpSpPr>
        <a:xfrm>
          <a:off x="0" y="0"/>
          <a:ext cx="0" cy="0"/>
          <a:chOff x="0" y="0"/>
          <a:chExt cx="0" cy="0"/>
        </a:xfrm>
      </p:grpSpPr>
      <p:pic>
        <p:nvPicPr>
          <p:cNvPr id="2"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3"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4"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5" name="日期占位符 1"/>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B20F6AB-0572-4228-98DC-BA60CED7C724}" type="datetimeFigureOut">
              <a:rPr lang="zh-CN" altLang="en-US"/>
              <a:pPr>
                <a:defRPr/>
              </a:pPr>
              <a:t>2022/10/3</a:t>
            </a:fld>
            <a:endParaRPr lang="zh-CN" altLang="en-US"/>
          </a:p>
        </p:txBody>
      </p:sp>
      <p:sp>
        <p:nvSpPr>
          <p:cNvPr id="6" name="页脚占位符 2"/>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7" name="灯片编号占位符 3"/>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4F1A5E4-2019-4172-9B87-636C8A731367}"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showMasterPhAnim="0" type="objTx" preserve="1">
  <p:cSld name="内容与标题">
    <p:spTree>
      <p:nvGrpSpPr>
        <p:cNvPr id="1" name=""/>
        <p:cNvGrpSpPr/>
        <p:nvPr/>
      </p:nvGrpSpPr>
      <p:grpSpPr>
        <a:xfrm>
          <a:off x="0" y="0"/>
          <a:ext cx="0" cy="0"/>
          <a:chOff x="0" y="0"/>
          <a:chExt cx="0" cy="0"/>
        </a:xfrm>
      </p:grpSpPr>
      <p:pic>
        <p:nvPicPr>
          <p:cNvPr id="5"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6"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7"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8"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96D45C0-BB4D-4DFE-B400-6744ACBCB3E2}" type="datetimeFigureOut">
              <a:rPr lang="zh-CN" altLang="en-US"/>
              <a:pPr>
                <a:defRPr/>
              </a:pPr>
              <a:t>2022/10/3</a:t>
            </a:fld>
            <a:endParaRPr lang="zh-CN" altLang="en-US"/>
          </a:p>
        </p:txBody>
      </p:sp>
      <p:sp>
        <p:nvSpPr>
          <p:cNvPr id="9"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10"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C149A97-AB16-448D-982A-CA0EBDA8EC28}"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picTx" preserve="1">
  <p:cSld name="图片与标题">
    <p:spTree>
      <p:nvGrpSpPr>
        <p:cNvPr id="1" name=""/>
        <p:cNvGrpSpPr/>
        <p:nvPr/>
      </p:nvGrpSpPr>
      <p:grpSpPr>
        <a:xfrm>
          <a:off x="0" y="0"/>
          <a:ext cx="0" cy="0"/>
          <a:chOff x="0" y="0"/>
          <a:chExt cx="0" cy="0"/>
        </a:xfrm>
      </p:grpSpPr>
      <p:pic>
        <p:nvPicPr>
          <p:cNvPr id="5"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6"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7"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8"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741D454-0EE2-498A-8A87-84CEC5979502}" type="datetimeFigureOut">
              <a:rPr lang="zh-CN" altLang="en-US"/>
              <a:pPr>
                <a:defRPr/>
              </a:pPr>
              <a:t>2022/10/3</a:t>
            </a:fld>
            <a:endParaRPr lang="zh-CN" altLang="en-US"/>
          </a:p>
        </p:txBody>
      </p:sp>
      <p:sp>
        <p:nvSpPr>
          <p:cNvPr id="9"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10"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486F225-AAA1-4414-A252-AD4288063C89}"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type="vertTx" preserve="1">
  <p:cSld name="标题和竖排文字">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09680" y="274638"/>
            <a:ext cx="1097264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E8EB329-B6AF-45A0-BE0F-134451D0309F}"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4D84B5C-3763-47E1-B940-A15185605C73}"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垂直排列标题与文本">
    <p:spTree>
      <p:nvGrpSpPr>
        <p:cNvPr id="1" name=""/>
        <p:cNvGrpSpPr/>
        <p:nvPr/>
      </p:nvGrpSpPr>
      <p:grpSpPr>
        <a:xfrm>
          <a:off x="0" y="0"/>
          <a:ext cx="0" cy="0"/>
          <a:chOff x="0" y="0"/>
          <a:chExt cx="0" cy="0"/>
        </a:xfrm>
      </p:grpSpPr>
      <p:pic>
        <p:nvPicPr>
          <p:cNvPr id="4" name="Picture 3" descr="C:\Users\user\Desktop\暂存图\rBACFFM2uW76yfye0AAJVEWQ0d2A306.jpg"/>
          <p:cNvPicPr>
            <a:picLocks noChangeAspect="1" noChangeArrowheads="1"/>
          </p:cNvPicPr>
          <p:nvPr/>
        </p:nvPicPr>
        <p:blipFill>
          <a:blip r:embed="rId2"/>
          <a:srcRect/>
          <a:stretch>
            <a:fillRect/>
          </a:stretch>
        </p:blipFill>
        <p:spPr bwMode="auto">
          <a:xfrm>
            <a:off x="-166688" y="-15875"/>
            <a:ext cx="12358688" cy="6935788"/>
          </a:xfrm>
          <a:prstGeom prst="rect">
            <a:avLst/>
          </a:prstGeom>
          <a:noFill/>
          <a:ln w="9525">
            <a:noFill/>
            <a:miter lim="800000"/>
            <a:headEnd/>
            <a:tailEnd/>
          </a:ln>
        </p:spPr>
      </p:pic>
      <p:pic>
        <p:nvPicPr>
          <p:cNvPr id="5" name="Picture 5" descr="C:\Users\user\Desktop\暂存图\19055480.png"/>
          <p:cNvPicPr>
            <a:picLocks noChangeAspect="1" noChangeArrowheads="1"/>
          </p:cNvPicPr>
          <p:nvPr/>
        </p:nvPicPr>
        <p:blipFill>
          <a:blip r:embed="rId3"/>
          <a:srcRect/>
          <a:stretch>
            <a:fillRect/>
          </a:stretch>
        </p:blipFill>
        <p:spPr bwMode="auto">
          <a:xfrm>
            <a:off x="-138113" y="42863"/>
            <a:ext cx="1171576" cy="1727200"/>
          </a:xfrm>
          <a:prstGeom prst="rect">
            <a:avLst/>
          </a:prstGeom>
          <a:noFill/>
          <a:ln w="9525">
            <a:noFill/>
            <a:miter lim="800000"/>
            <a:headEnd/>
            <a:tailEnd/>
          </a:ln>
        </p:spPr>
      </p:pic>
      <p:cxnSp>
        <p:nvCxnSpPr>
          <p:cNvPr id="6"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
        <p:nvSpPr>
          <p:cNvPr id="2" name="竖排标题 1"/>
          <p:cNvSpPr>
            <a:spLocks noGrp="1"/>
          </p:cNvSpPr>
          <p:nvPr>
            <p:ph type="title" orient="vert"/>
          </p:nvPr>
        </p:nvSpPr>
        <p:spPr>
          <a:xfrm>
            <a:off x="8840351" y="274639"/>
            <a:ext cx="2741970"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79" y="274639"/>
            <a:ext cx="8078252" cy="5851525"/>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20195C9-AA45-4DB5-9AE8-044364AEA3D9}" type="datetimeFigureOut">
              <a:rPr lang="zh-CN" altLang="en-US"/>
              <a:pPr>
                <a:defRPr/>
              </a:pPr>
              <a:t>2022/10/3</a:t>
            </a:fld>
            <a:endParaRPr lang="zh-CN" altLang="en-US"/>
          </a:p>
        </p:txBody>
      </p:sp>
      <p:sp>
        <p:nvSpPr>
          <p:cNvPr id="8"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zh-CN" altLang="en-US"/>
          </a:p>
        </p:txBody>
      </p:sp>
      <p:sp>
        <p:nvSpPr>
          <p:cNvPr id="9"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3DB29F3-C6D2-4944-897A-15A1F02708EF}" type="slidenum">
              <a:rPr lang="zh-CN" altLang="en-US"/>
              <a:pPr>
                <a:defRPr/>
              </a:pPr>
              <a:t>‹#›</a:t>
            </a:fld>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A557AFB5-AD55-4432-9DA6-1697D7FACFEE}" type="datetimeFigureOut">
              <a:rPr lang="en-US"/>
              <a:pPr>
                <a:defRPr/>
              </a:pPr>
              <a:t>10/3/2022</a:t>
            </a:fld>
            <a:endParaRPr lang="en-US"/>
          </a:p>
        </p:txBody>
      </p:sp>
      <p:sp>
        <p:nvSpPr>
          <p:cNvPr id="3" name="页脚占位符 2"/>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灯片编号占位符 3"/>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56BF3F5-2CE4-441D-A144-EB8E2E05A7E9}"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0547"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4766296" y="273051"/>
            <a:ext cx="68160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09680" y="1435101"/>
            <a:ext cx="401054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BFDE0B1-7D5C-46FD-A1A8-CBBF8A157A40}" type="datetimeFigureOut">
              <a:rPr lang="en-US"/>
              <a:pPr>
                <a:defRPr/>
              </a:pPr>
              <a:t>10/3/2022</a:t>
            </a:fld>
            <a:endParaRPr lang="en-US"/>
          </a:p>
        </p:txBody>
      </p:sp>
      <p:sp>
        <p:nvSpPr>
          <p:cNvPr id="6"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A6BA071C-2390-4451-9981-B5E8A53D4CDD}"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99" y="4800600"/>
            <a:ext cx="7316152"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2389499" y="612775"/>
            <a:ext cx="731615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2389499" y="5367338"/>
            <a:ext cx="73161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日期占位符 4"/>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B3AA35B-3259-44C9-ADEA-766F46E055C8}" type="datetimeFigureOut">
              <a:rPr lang="en-US"/>
              <a:pPr>
                <a:defRPr/>
              </a:pPr>
              <a:t>10/3/2022</a:t>
            </a:fld>
            <a:endParaRPr lang="en-US"/>
          </a:p>
        </p:txBody>
      </p:sp>
      <p:sp>
        <p:nvSpPr>
          <p:cNvPr id="6" name="页脚占位符 5"/>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28EA0FDD-71C9-4E5C-88C6-5E7C80A21F11}"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user\Desktop\暂存图\rBACFFMuW76yfye0AAJVEWQ0d2A306.jpg"/>
          <p:cNvPicPr>
            <a:picLocks noChangeAspect="1" noChangeArrowheads="1"/>
          </p:cNvPicPr>
          <p:nvPr/>
        </p:nvPicPr>
        <p:blipFill>
          <a:blip r:embed="rId14"/>
          <a:srcRect/>
          <a:stretch>
            <a:fillRect/>
          </a:stretch>
        </p:blipFill>
        <p:spPr bwMode="auto">
          <a:xfrm>
            <a:off x="-31750" y="-19050"/>
            <a:ext cx="12241213" cy="6877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spd="slow">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3" descr="C:\Users\user\Desktop\暂存图\rBACFFM2uW76yfye0AAJVEWQ0d2A306.jpg"/>
          <p:cNvPicPr>
            <a:picLocks noChangeAspect="1" noChangeArrowheads="1"/>
          </p:cNvPicPr>
          <p:nvPr/>
        </p:nvPicPr>
        <p:blipFill>
          <a:blip r:embed="rId13"/>
          <a:srcRect/>
          <a:stretch>
            <a:fillRect/>
          </a:stretch>
        </p:blipFill>
        <p:spPr bwMode="auto">
          <a:xfrm>
            <a:off x="-166688" y="-15875"/>
            <a:ext cx="12358688" cy="6935788"/>
          </a:xfrm>
          <a:prstGeom prst="rect">
            <a:avLst/>
          </a:prstGeom>
          <a:noFill/>
          <a:ln w="9525">
            <a:noFill/>
            <a:miter lim="800000"/>
            <a:headEnd/>
            <a:tailEnd/>
          </a:ln>
        </p:spPr>
      </p:pic>
      <p:pic>
        <p:nvPicPr>
          <p:cNvPr id="8" name="Picture 5" descr="C:\Users\user\Desktop\暂存图\19055480.png"/>
          <p:cNvPicPr>
            <a:picLocks noChangeAspect="1" noChangeArrowheads="1"/>
          </p:cNvPicPr>
          <p:nvPr/>
        </p:nvPicPr>
        <p:blipFill>
          <a:blip r:embed="rId14"/>
          <a:srcRect/>
          <a:stretch>
            <a:fillRect/>
          </a:stretch>
        </p:blipFill>
        <p:spPr bwMode="auto">
          <a:xfrm>
            <a:off x="-138113" y="42863"/>
            <a:ext cx="1171576" cy="1727200"/>
          </a:xfrm>
          <a:prstGeom prst="rect">
            <a:avLst/>
          </a:prstGeom>
          <a:noFill/>
          <a:ln w="9525">
            <a:noFill/>
            <a:miter lim="800000"/>
            <a:headEnd/>
            <a:tailEnd/>
          </a:ln>
        </p:spPr>
      </p:pic>
      <p:cxnSp>
        <p:nvCxnSpPr>
          <p:cNvPr id="9"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626" name="Picture 2" descr="C:\Users\user\Desktop\暂存图\rBACFFMuW76yfye0AAJVEWQ0d2A306.jpg"/>
          <p:cNvPicPr>
            <a:picLocks noChangeAspect="1" noChangeArrowheads="1"/>
          </p:cNvPicPr>
          <p:nvPr/>
        </p:nvPicPr>
        <p:blipFill>
          <a:blip r:embed="rId14"/>
          <a:srcRect/>
          <a:stretch>
            <a:fillRect/>
          </a:stretch>
        </p:blipFill>
        <p:spPr bwMode="auto">
          <a:xfrm>
            <a:off x="-31750" y="-19050"/>
            <a:ext cx="12241213" cy="6877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ransition spd="slow">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9938" name="Picture 3" descr="C:\Users\user\Desktop\暂存图\rBACFFM2uW76yfye0AAJVEWQ0d2A306.jpg"/>
          <p:cNvPicPr>
            <a:picLocks noChangeAspect="1" noChangeArrowheads="1"/>
          </p:cNvPicPr>
          <p:nvPr/>
        </p:nvPicPr>
        <p:blipFill>
          <a:blip r:embed="rId13"/>
          <a:srcRect/>
          <a:stretch>
            <a:fillRect/>
          </a:stretch>
        </p:blipFill>
        <p:spPr bwMode="auto">
          <a:xfrm>
            <a:off x="-166688" y="-15875"/>
            <a:ext cx="12358688" cy="6935788"/>
          </a:xfrm>
          <a:prstGeom prst="rect">
            <a:avLst/>
          </a:prstGeom>
          <a:noFill/>
          <a:ln w="9525">
            <a:noFill/>
            <a:miter lim="800000"/>
            <a:headEnd/>
            <a:tailEnd/>
          </a:ln>
        </p:spPr>
      </p:pic>
      <p:pic>
        <p:nvPicPr>
          <p:cNvPr id="8" name="Picture 5" descr="C:\Users\user\Desktop\暂存图\19055480.png"/>
          <p:cNvPicPr>
            <a:picLocks noChangeAspect="1" noChangeArrowheads="1"/>
          </p:cNvPicPr>
          <p:nvPr/>
        </p:nvPicPr>
        <p:blipFill>
          <a:blip r:embed="rId14"/>
          <a:srcRect/>
          <a:stretch>
            <a:fillRect/>
          </a:stretch>
        </p:blipFill>
        <p:spPr bwMode="auto">
          <a:xfrm>
            <a:off x="-138113" y="42863"/>
            <a:ext cx="1171576" cy="1727200"/>
          </a:xfrm>
          <a:prstGeom prst="rect">
            <a:avLst/>
          </a:prstGeom>
          <a:noFill/>
          <a:ln w="9525">
            <a:noFill/>
            <a:miter lim="800000"/>
            <a:headEnd/>
            <a:tailEnd/>
          </a:ln>
        </p:spPr>
      </p:pic>
      <p:cxnSp>
        <p:nvCxnSpPr>
          <p:cNvPr id="9"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2226" name="Picture 2" descr="C:\Users\user\Desktop\暂存图\rBACFFMuW76yfye0AAJVEWQ0d2A306.jpg"/>
          <p:cNvPicPr>
            <a:picLocks noChangeAspect="1" noChangeArrowheads="1"/>
          </p:cNvPicPr>
          <p:nvPr/>
        </p:nvPicPr>
        <p:blipFill>
          <a:blip r:embed="rId14"/>
          <a:srcRect/>
          <a:stretch>
            <a:fillRect/>
          </a:stretch>
        </p:blipFill>
        <p:spPr bwMode="auto">
          <a:xfrm>
            <a:off x="-31750" y="-19050"/>
            <a:ext cx="12241213" cy="6877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ransition spd="slow">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5538" name="Picture 3" descr="C:\Users\user\Desktop\暂存图\rBACFFM2uW76yfye0AAJVEWQ0d2A306.jpg"/>
          <p:cNvPicPr>
            <a:picLocks noChangeAspect="1" noChangeArrowheads="1"/>
          </p:cNvPicPr>
          <p:nvPr/>
        </p:nvPicPr>
        <p:blipFill>
          <a:blip r:embed="rId13"/>
          <a:srcRect/>
          <a:stretch>
            <a:fillRect/>
          </a:stretch>
        </p:blipFill>
        <p:spPr bwMode="auto">
          <a:xfrm>
            <a:off x="-166688" y="-15875"/>
            <a:ext cx="12358688" cy="6935788"/>
          </a:xfrm>
          <a:prstGeom prst="rect">
            <a:avLst/>
          </a:prstGeom>
          <a:noFill/>
          <a:ln w="9525">
            <a:noFill/>
            <a:miter lim="800000"/>
            <a:headEnd/>
            <a:tailEnd/>
          </a:ln>
        </p:spPr>
      </p:pic>
      <p:pic>
        <p:nvPicPr>
          <p:cNvPr id="8" name="Picture 5" descr="C:\Users\user\Desktop\暂存图\19055480.png"/>
          <p:cNvPicPr>
            <a:picLocks noChangeAspect="1" noChangeArrowheads="1"/>
          </p:cNvPicPr>
          <p:nvPr/>
        </p:nvPicPr>
        <p:blipFill>
          <a:blip r:embed="rId14"/>
          <a:srcRect/>
          <a:stretch>
            <a:fillRect/>
          </a:stretch>
        </p:blipFill>
        <p:spPr bwMode="auto">
          <a:xfrm>
            <a:off x="-138113" y="42863"/>
            <a:ext cx="1171576" cy="1727200"/>
          </a:xfrm>
          <a:prstGeom prst="rect">
            <a:avLst/>
          </a:prstGeom>
          <a:noFill/>
          <a:ln w="9525">
            <a:noFill/>
            <a:miter lim="800000"/>
            <a:headEnd/>
            <a:tailEnd/>
          </a:ln>
        </p:spPr>
      </p:pic>
      <p:cxnSp>
        <p:nvCxnSpPr>
          <p:cNvPr id="9" name="直接连接符 8"/>
          <p:cNvCxnSpPr/>
          <p:nvPr/>
        </p:nvCxnSpPr>
        <p:spPr>
          <a:xfrm>
            <a:off x="911225" y="906463"/>
            <a:ext cx="3960813"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bwMode="auto">
          <a:xfrm>
            <a:off x="569913" y="2425700"/>
            <a:ext cx="11069637" cy="1655763"/>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solidFill>
                  <a:schemeClr val="tx1"/>
                </a:solidFill>
                <a:latin typeface="Arial" charset="0"/>
                <a:cs typeface="Arial" charset="0"/>
              </a:rPr>
              <a:t>Em hãy kể tên những món ăn được làm từ thịt gà mà em biết hoặc đã từng ăn. </a:t>
            </a:r>
          </a:p>
        </p:txBody>
      </p:sp>
      <p:pic>
        <p:nvPicPr>
          <p:cNvPr id="77826" name="Picture 2" descr=" Bài giảng điện tử công nghệ 7 kết nối tri thức bài 12: Chăn nuôi gà thịt trong nông hộ"/>
          <p:cNvPicPr>
            <a:picLocks noChangeAspect="1" noChangeArrowheads="1"/>
          </p:cNvPicPr>
          <p:nvPr/>
        </p:nvPicPr>
        <p:blipFill>
          <a:blip r:embed="rId2"/>
          <a:srcRect b="76666"/>
          <a:stretch>
            <a:fillRect/>
          </a:stretch>
        </p:blipFill>
        <p:spPr bwMode="auto">
          <a:xfrm>
            <a:off x="2438400" y="712788"/>
            <a:ext cx="6667500" cy="1128712"/>
          </a:xfrm>
          <a:prstGeom prst="rect">
            <a:avLst/>
          </a:prstGeom>
          <a:noFill/>
          <a:ln w="9525">
            <a:noFill/>
            <a:miter lim="800000"/>
            <a:headEnd/>
            <a:tailEnd/>
          </a:ln>
        </p:spPr>
      </p:pic>
      <p:sp>
        <p:nvSpPr>
          <p:cNvPr id="77827" name="TextBox 4"/>
          <p:cNvSpPr txBox="1">
            <a:spLocks noChangeArrowheads="1"/>
          </p:cNvSpPr>
          <p:nvPr/>
        </p:nvSpPr>
        <p:spPr bwMode="auto">
          <a:xfrm>
            <a:off x="727075" y="4337050"/>
            <a:ext cx="11329988" cy="1077913"/>
          </a:xfrm>
          <a:prstGeom prst="rect">
            <a:avLst/>
          </a:prstGeom>
          <a:noFill/>
          <a:ln w="9525">
            <a:noFill/>
            <a:miter lim="800000"/>
            <a:headEnd/>
            <a:tailEnd/>
          </a:ln>
        </p:spPr>
        <p:txBody>
          <a:bodyPr>
            <a:spAutoFit/>
          </a:bodyPr>
          <a:lstStyle/>
          <a:p>
            <a:r>
              <a:rPr lang="en-US" sz="3200"/>
              <a:t>Thịt gà là nguồn thực phẩm phổ biến và có giá trị dinh dưỡng cao. Vậy làm thế nào để chăn nuôi gà đúng cách?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xfrm>
            <a:off x="609600" y="274638"/>
            <a:ext cx="109728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87042" name="Content Placeholder 2"/>
          <p:cNvSpPr>
            <a:spLocks noGrp="1"/>
          </p:cNvSpPr>
          <p:nvPr>
            <p:ph idx="1"/>
          </p:nvPr>
        </p:nvSpPr>
        <p:spPr bwMode="auto">
          <a:xfrm>
            <a:off x="609600" y="1600200"/>
            <a:ext cx="10972800" cy="45259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cs typeface="Arial" charset="0"/>
              </a:rPr>
              <a:t>Vai trò của lớp độn chuồng và lớp sàn thoáng</a:t>
            </a:r>
            <a:endParaRPr lang="en-US" smtClean="0"/>
          </a:p>
        </p:txBody>
      </p:sp>
      <p:pic>
        <p:nvPicPr>
          <p:cNvPr id="87043" name="Picture 2" descr=" Bài giảng điện tử công nghệ 7 kết nối tri thức bài 12: Chăn nuôi gà thịt trong nông hộ"/>
          <p:cNvPicPr>
            <a:picLocks noChangeAspect="1" noChangeArrowheads="1"/>
          </p:cNvPicPr>
          <p:nvPr/>
        </p:nvPicPr>
        <p:blipFill>
          <a:blip r:embed="rId2"/>
          <a:srcRect l="8015" t="46358" r="4247" b="4706"/>
          <a:stretch>
            <a:fillRect/>
          </a:stretch>
        </p:blipFill>
        <p:spPr bwMode="auto">
          <a:xfrm>
            <a:off x="609600" y="2325688"/>
            <a:ext cx="11126788" cy="37671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bwMode="auto">
          <a:xfrm>
            <a:off x="992188" y="0"/>
            <a:ext cx="6792912" cy="822325"/>
          </a:xfrm>
          <a:solidFill>
            <a:srgbClr val="FFFF00"/>
          </a:solidFill>
          <a:ln>
            <a:miter lim="800000"/>
            <a:headEnd/>
            <a:tailEnd/>
          </a:ln>
        </p:spPr>
        <p:txBody>
          <a:bodyPr vert="horz" wrap="square" lIns="91440" tIns="45720" rIns="91440" bIns="45720" numCol="1" anchor="t" anchorCtr="0" compatLnSpc="1">
            <a:prstTxWarp prst="textNoShape">
              <a:avLst/>
            </a:prstTxWarp>
          </a:bodyPr>
          <a:lstStyle/>
          <a:p>
            <a:pPr algn="l"/>
            <a:r>
              <a:rPr lang="en-US" b="1" smtClean="0">
                <a:latin typeface="Arial" charset="0"/>
                <a:cs typeface="Arial" charset="0"/>
              </a:rPr>
              <a:t>II. THỨC ĂN VÀ CHO ĂN</a:t>
            </a:r>
            <a:br>
              <a:rPr lang="en-US" b="1" smtClean="0">
                <a:latin typeface="Arial" charset="0"/>
                <a:cs typeface="Arial" charset="0"/>
              </a:rPr>
            </a:br>
            <a:endParaRPr lang="en-US" b="1" smtClean="0">
              <a:latin typeface="Arial" charset="0"/>
              <a:cs typeface="Arial" charset="0"/>
            </a:endParaRPr>
          </a:p>
        </p:txBody>
      </p:sp>
      <p:pic>
        <p:nvPicPr>
          <p:cNvPr id="88066" name="Content Placeholder 3"/>
          <p:cNvPicPr>
            <a:picLocks noGrp="1" noChangeAspect="1"/>
          </p:cNvPicPr>
          <p:nvPr>
            <p:ph idx="1"/>
          </p:nvPr>
        </p:nvPicPr>
        <p:blipFill>
          <a:blip r:embed="rId2"/>
          <a:srcRect/>
          <a:stretch>
            <a:fillRect/>
          </a:stretch>
        </p:blipFill>
        <p:spPr bwMode="auto">
          <a:xfrm>
            <a:off x="815975" y="909638"/>
            <a:ext cx="6407150" cy="4114800"/>
          </a:xfrm>
          <a:noFill/>
          <a:ln>
            <a:miter lim="800000"/>
            <a:headEnd/>
            <a:tailEnd/>
          </a:ln>
        </p:spPr>
      </p:pic>
      <p:pic>
        <p:nvPicPr>
          <p:cNvPr id="88067" name="Picture 4"/>
          <p:cNvPicPr>
            <a:picLocks noChangeAspect="1"/>
          </p:cNvPicPr>
          <p:nvPr/>
        </p:nvPicPr>
        <p:blipFill>
          <a:blip r:embed="rId3"/>
          <a:srcRect/>
          <a:stretch>
            <a:fillRect/>
          </a:stretch>
        </p:blipFill>
        <p:spPr bwMode="auto">
          <a:xfrm>
            <a:off x="992188" y="4838700"/>
            <a:ext cx="6230937" cy="2019300"/>
          </a:xfrm>
          <a:prstGeom prst="rect">
            <a:avLst/>
          </a:prstGeom>
          <a:noFill/>
          <a:ln w="9525">
            <a:noFill/>
            <a:miter lim="800000"/>
            <a:headEnd/>
            <a:tailEnd/>
          </a:ln>
        </p:spPr>
      </p:pic>
      <p:sp>
        <p:nvSpPr>
          <p:cNvPr id="6" name="Rectangle 5"/>
          <p:cNvSpPr/>
          <p:nvPr/>
        </p:nvSpPr>
        <p:spPr>
          <a:xfrm>
            <a:off x="7018338" y="1273175"/>
            <a:ext cx="4946650" cy="3946525"/>
          </a:xfrm>
          <a:prstGeom prst="rect">
            <a:avLst/>
          </a:prstGeom>
        </p:spPr>
        <p:txBody>
          <a:bodyPr>
            <a:spAutoFit/>
          </a:bodyPr>
          <a:lstStyle/>
          <a:p>
            <a:pPr marL="514350" indent="-514350" algn="just">
              <a:lnSpc>
                <a:spcPct val="120000"/>
              </a:lnSpc>
              <a:spcBef>
                <a:spcPts val="600"/>
              </a:spcBef>
              <a:spcAft>
                <a:spcPts val="600"/>
              </a:spcAft>
              <a:buFontTx/>
              <a:buAutoNum type="arabicPeriod"/>
            </a:pPr>
            <a:r>
              <a:rPr lang="en-US" sz="3200" b="1"/>
              <a:t>Thức ăn</a:t>
            </a:r>
          </a:p>
          <a:p>
            <a:pPr marL="514350" indent="-514350" algn="just">
              <a:lnSpc>
                <a:spcPct val="120000"/>
              </a:lnSpc>
              <a:spcBef>
                <a:spcPts val="600"/>
              </a:spcBef>
              <a:spcAft>
                <a:spcPts val="600"/>
              </a:spcAft>
            </a:pPr>
            <a:r>
              <a:rPr lang="en-US" sz="3200" b="1"/>
              <a:t>?1</a:t>
            </a:r>
            <a:r>
              <a:rPr lang="en-US" sz="3200"/>
              <a:t>. Có mấy loại thức ăn cho gà? </a:t>
            </a:r>
          </a:p>
          <a:p>
            <a:pPr marL="514350" indent="-514350" algn="just">
              <a:lnSpc>
                <a:spcPct val="120000"/>
              </a:lnSpc>
              <a:spcBef>
                <a:spcPts val="600"/>
              </a:spcBef>
              <a:spcAft>
                <a:spcPts val="600"/>
              </a:spcAft>
            </a:pPr>
            <a:r>
              <a:rPr lang="en-US" sz="3200" b="1"/>
              <a:t>?2</a:t>
            </a:r>
            <a:r>
              <a:rPr lang="en-US" sz="3200"/>
              <a:t>. Trong mỗi loại thức ăn bao gồm những thành phần dinh dưỡng nào? </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bwMode="auto">
          <a:xfrm>
            <a:off x="609600" y="274638"/>
            <a:ext cx="109728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89090" name="Content Placeholder 2"/>
          <p:cNvSpPr>
            <a:spLocks noGrp="1"/>
          </p:cNvSpPr>
          <p:nvPr>
            <p:ph idx="1"/>
          </p:nvPr>
        </p:nvSpPr>
        <p:spPr bwMode="auto">
          <a:xfrm>
            <a:off x="609600" y="1600200"/>
            <a:ext cx="10972800" cy="4525963"/>
          </a:xfrm>
          <a:noFill/>
          <a:ln>
            <a:miter lim="800000"/>
            <a:headEnd/>
            <a:tailEnd/>
          </a:ln>
        </p:spPr>
        <p:txBody>
          <a:bodyPr vert="horz" wrap="square" lIns="91440" tIns="45720" rIns="91440" bIns="45720" numCol="1" anchor="t" anchorCtr="0" compatLnSpc="1">
            <a:prstTxWarp prst="textNoShape">
              <a:avLst/>
            </a:prstTxWarp>
          </a:bodyPr>
          <a:lstStyle/>
          <a:p>
            <a:pPr algn="just"/>
            <a:r>
              <a:rPr lang="en-US" smtClean="0">
                <a:latin typeface="Arial" charset="0"/>
                <a:cs typeface="Arial" charset="0"/>
              </a:rPr>
              <a:t>Thức ăn cho gà được chia thành hai loại cơ bàn là thức ăn tự nhiên và thức ăn công nghiệp. </a:t>
            </a:r>
          </a:p>
          <a:p>
            <a:pPr algn="just"/>
            <a:r>
              <a:rPr lang="en-US" smtClean="0">
                <a:latin typeface="Arial" charset="0"/>
                <a:cs typeface="Arial" charset="0"/>
              </a:rPr>
              <a:t>Dù là loại thức ăn nào thì cũng cần có đủ bốn nhóm dinh dưỡng là: nhóm chất đạm. nhóm tinh bột, nhóm chất béo, nhóm vitamin và chất khoáng. </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3"/>
          <p:cNvPicPr>
            <a:picLocks noChangeAspect="1"/>
          </p:cNvPicPr>
          <p:nvPr/>
        </p:nvPicPr>
        <p:blipFill>
          <a:blip r:embed="rId2"/>
          <a:srcRect/>
          <a:stretch>
            <a:fillRect/>
          </a:stretch>
        </p:blipFill>
        <p:spPr bwMode="auto">
          <a:xfrm>
            <a:off x="609600" y="1154113"/>
            <a:ext cx="10675938" cy="6000750"/>
          </a:xfrm>
          <a:prstGeom prst="rect">
            <a:avLst/>
          </a:prstGeom>
          <a:noFill/>
          <a:ln w="9525">
            <a:noFill/>
            <a:miter lim="800000"/>
            <a:headEnd/>
            <a:tailEnd/>
          </a:ln>
        </p:spPr>
      </p:pic>
      <p:sp>
        <p:nvSpPr>
          <p:cNvPr id="90114" name="Title 1"/>
          <p:cNvSpPr>
            <a:spLocks noGrp="1"/>
          </p:cNvSpPr>
          <p:nvPr>
            <p:ph type="title"/>
          </p:nvPr>
        </p:nvSpPr>
        <p:spPr bwMode="auto">
          <a:xfrm>
            <a:off x="609600" y="274638"/>
            <a:ext cx="109728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90115" name="Content Placeholder 2"/>
          <p:cNvSpPr>
            <a:spLocks noGrp="1"/>
          </p:cNvSpPr>
          <p:nvPr>
            <p:ph idx="1"/>
          </p:nvPr>
        </p:nvSpPr>
        <p:spPr bwMode="auto">
          <a:xfrm>
            <a:off x="2873375" y="2297113"/>
            <a:ext cx="5957888" cy="2881312"/>
          </a:xfrm>
          <a:solidFill>
            <a:srgbClr val="FFFF00"/>
          </a:solidFill>
          <a:ln>
            <a:miter lim="800000"/>
            <a:headEnd/>
            <a:tailEnd/>
          </a:ln>
        </p:spPr>
        <p:txBody>
          <a:bodyPr vert="horz" wrap="square" lIns="91440" tIns="45720" rIns="91440" bIns="45720" numCol="1" anchor="t" anchorCtr="0" compatLnSpc="1">
            <a:prstTxWarp prst="textNoShape">
              <a:avLst/>
            </a:prstTxWarp>
          </a:bodyPr>
          <a:lstStyle/>
          <a:p>
            <a:pPr algn="just"/>
            <a:r>
              <a:rPr lang="en-US" smtClean="0">
                <a:latin typeface="Arial" charset="0"/>
                <a:cs typeface="Arial" charset="0"/>
              </a:rPr>
              <a:t>Ở gia đình hay địa phương em thường nuôi gà thịt bằng những loại thức ăn nào? Kể tên một vài loại thức ăn tự nhiên mà em biết. </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auto">
          <a:xfrm>
            <a:off x="609600" y="274638"/>
            <a:ext cx="3870325" cy="1143000"/>
          </a:xfrm>
          <a:solidFill>
            <a:srgbClr val="FFFF00"/>
          </a:solidFill>
          <a:ln>
            <a:miter lim="800000"/>
            <a:headEnd/>
            <a:tailEnd/>
          </a:ln>
        </p:spPr>
        <p:txBody>
          <a:bodyPr vert="horz" wrap="square" lIns="91440" tIns="45720" rIns="91440" bIns="45720" numCol="1" anchor="t" anchorCtr="0" compatLnSpc="1">
            <a:prstTxWarp prst="textNoShape">
              <a:avLst/>
            </a:prstTxWarp>
          </a:bodyPr>
          <a:lstStyle/>
          <a:p>
            <a:pPr algn="l"/>
            <a:r>
              <a:rPr lang="en-US" b="1" smtClean="0">
                <a:latin typeface="Arial" charset="0"/>
                <a:cs typeface="Arial" charset="0"/>
              </a:rPr>
              <a:t>2. Cho ăn</a:t>
            </a:r>
          </a:p>
        </p:txBody>
      </p:sp>
      <p:sp>
        <p:nvSpPr>
          <p:cNvPr id="91138" name="Content Placeholder 2"/>
          <p:cNvSpPr>
            <a:spLocks noGrp="1"/>
          </p:cNvSpPr>
          <p:nvPr>
            <p:ph idx="1"/>
          </p:nvPr>
        </p:nvSpPr>
        <p:spPr bwMode="auto">
          <a:xfrm>
            <a:off x="609600" y="16002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Arial" charset="0"/>
              <a:buNone/>
            </a:pPr>
            <a:r>
              <a:rPr lang="en-US" smtClean="0">
                <a:latin typeface="Arial" charset="0"/>
                <a:cs typeface="Arial" charset="0"/>
              </a:rPr>
              <a:t>?1.  Cho gà con mới nở ăn như thế nào thì tốt.</a:t>
            </a:r>
          </a:p>
          <a:p>
            <a:pPr marL="0" indent="0">
              <a:buFont typeface="Arial" charset="0"/>
              <a:buNone/>
            </a:pPr>
            <a:r>
              <a:rPr lang="en-US" smtClean="0">
                <a:latin typeface="Arial" charset="0"/>
                <a:cs typeface="Arial" charset="0"/>
              </a:rPr>
              <a:t>?2. Gà con sau hai tuần tuổi cần cho ăn như thế nào?</a:t>
            </a:r>
          </a:p>
        </p:txBody>
      </p:sp>
      <p:sp>
        <p:nvSpPr>
          <p:cNvPr id="4" name="Rectangle 3"/>
          <p:cNvSpPr/>
          <p:nvPr/>
        </p:nvSpPr>
        <p:spPr>
          <a:xfrm>
            <a:off x="346075" y="2925763"/>
            <a:ext cx="11499850" cy="3481387"/>
          </a:xfrm>
          <a:prstGeom prst="rect">
            <a:avLst/>
          </a:prstGeom>
        </p:spPr>
        <p:txBody>
          <a:bodyPr>
            <a:spAutoFit/>
          </a:bodyPr>
          <a:lstStyle/>
          <a:p>
            <a:pPr marL="342900" indent="-342900" algn="just">
              <a:lnSpc>
                <a:spcPct val="116000"/>
              </a:lnSpc>
              <a:spcAft>
                <a:spcPts val="500"/>
              </a:spcAft>
              <a:buFont typeface="Sitka Text" pitchFamily="2" charset="0"/>
              <a:buChar char="-"/>
              <a:tabLst>
                <a:tab pos="415925" algn="l"/>
              </a:tabLst>
            </a:pPr>
            <a:r>
              <a:rPr lang="en-US" sz="3200" i="1">
                <a:solidFill>
                  <a:srgbClr val="000000"/>
                </a:solidFill>
              </a:rPr>
              <a:t>Gà dưới một tháng tuồi: cần cho ăn thức ăn giàu đạm, cho ăn tự do, thức ăn luôn cỏ trong máng để gà ăn liên tục.</a:t>
            </a:r>
            <a:endParaRPr lang="en-US" sz="3200" i="1"/>
          </a:p>
          <a:p>
            <a:pPr marL="342900" indent="-342900" algn="just">
              <a:lnSpc>
                <a:spcPct val="115000"/>
              </a:lnSpc>
              <a:spcAft>
                <a:spcPts val="500"/>
              </a:spcAft>
              <a:buFont typeface="Sitka Text" pitchFamily="2" charset="0"/>
              <a:buChar char="-"/>
              <a:tabLst>
                <a:tab pos="415925" algn="l"/>
              </a:tabLst>
            </a:pPr>
            <a:r>
              <a:rPr lang="en-US" sz="3200" i="1">
                <a:solidFill>
                  <a:srgbClr val="000000"/>
                </a:solidFill>
              </a:rPr>
              <a:t>Từ một đến ba tháng tuồi: cho ăn từ 3 đến 4 lần/ngày, mỗi lần cách nhau khoảng 3-4 giờ.</a:t>
            </a:r>
            <a:endParaRPr lang="en-US" sz="3200" i="1"/>
          </a:p>
          <a:p>
            <a:pPr marL="342900" indent="-342900" algn="just">
              <a:tabLst>
                <a:tab pos="415925" algn="l"/>
              </a:tabLst>
            </a:pPr>
            <a:r>
              <a:rPr lang="en-US" sz="3200" i="1"/>
              <a:t>- Gà trên ba tháng tuổi: cho ăn tự do để gà lớn nhanh, chóng được xuất bán.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bwMode="auto">
          <a:xfrm>
            <a:off x="901700" y="339725"/>
            <a:ext cx="7558088" cy="1143000"/>
          </a:xfrm>
          <a:solidFill>
            <a:srgbClr val="FFFF00"/>
          </a:solid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cs typeface="Arial" charset="0"/>
              </a:rPr>
              <a:t>III. CHĂM SÓC CHO GÀ</a:t>
            </a:r>
          </a:p>
        </p:txBody>
      </p:sp>
      <p:sp>
        <p:nvSpPr>
          <p:cNvPr id="92162" name="AutoShape 2" descr="30 hình ảnh con gà trống, gà mái, gà con đẹp nhất Thế Giới"/>
          <p:cNvSpPr>
            <a:spLocks noGrp="1" noChangeAspect="1" noChangeArrowheads="1"/>
          </p:cNvSpPr>
          <p:nvPr>
            <p:ph idx="1"/>
          </p:nvPr>
        </p:nvSpPr>
        <p:spPr bwMode="auto">
          <a:xfrm>
            <a:off x="609600" y="1600200"/>
            <a:ext cx="4367213" cy="45259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cs typeface="Arial" charset="0"/>
              </a:rPr>
              <a:t>Qua thực tế quan sát được hoặc qua xem tivi, sách, báo, .. em hãy cho biết đặc điểm cơ thể gà con.</a:t>
            </a:r>
          </a:p>
        </p:txBody>
      </p:sp>
      <p:pic>
        <p:nvPicPr>
          <p:cNvPr id="92163" name="Picture 4"/>
          <p:cNvPicPr>
            <a:picLocks noChangeAspect="1"/>
          </p:cNvPicPr>
          <p:nvPr/>
        </p:nvPicPr>
        <p:blipFill>
          <a:blip r:embed="rId2"/>
          <a:srcRect/>
          <a:stretch>
            <a:fillRect/>
          </a:stretch>
        </p:blipFill>
        <p:spPr bwMode="auto">
          <a:xfrm>
            <a:off x="5584825" y="1752600"/>
            <a:ext cx="3654425" cy="27019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bwMode="auto">
          <a:xfrm>
            <a:off x="609600" y="274638"/>
            <a:ext cx="109728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93186" name="Content Placeholder 2"/>
          <p:cNvSpPr>
            <a:spLocks noGrp="1"/>
          </p:cNvSpPr>
          <p:nvPr>
            <p:ph idx="1"/>
          </p:nvPr>
        </p:nvSpPr>
        <p:spPr bwMode="auto">
          <a:xfrm>
            <a:off x="609600" y="1103313"/>
            <a:ext cx="10972800" cy="4525962"/>
          </a:xfrm>
          <a:noFill/>
          <a:ln>
            <a:miter lim="800000"/>
            <a:headEnd/>
            <a:tailEnd/>
          </a:ln>
        </p:spPr>
        <p:txBody>
          <a:bodyPr vert="horz" wrap="square" lIns="91440" tIns="45720" rIns="91440" bIns="45720" numCol="1" anchor="t" anchorCtr="0" compatLnSpc="1">
            <a:prstTxWarp prst="textNoShape">
              <a:avLst/>
            </a:prstTxWarp>
          </a:bodyPr>
          <a:lstStyle/>
          <a:p>
            <a:pPr algn="just"/>
            <a:r>
              <a:rPr lang="en-US" smtClean="0">
                <a:latin typeface="Arial" charset="0"/>
                <a:cs typeface="Arial" charset="0"/>
              </a:rPr>
              <a:t>Gà con cơ thể còn rất yếu, sức đề kháng kém, rất dễ bị bệnh, vì vậy cần phải chăm sóc chu đáo để gà khoẻ mạnh. Đặc biệt ở giai đoạn này, gà rất sợ lạnh nên cần phải được ủ ấm hay thường gọi là “úm gà”. Vậy úm gà như thế nào là phù hợp?</a:t>
            </a:r>
          </a:p>
        </p:txBody>
      </p:sp>
      <p:pic>
        <p:nvPicPr>
          <p:cNvPr id="93187" name="Picture 3"/>
          <p:cNvPicPr>
            <a:picLocks noChangeAspect="1"/>
          </p:cNvPicPr>
          <p:nvPr/>
        </p:nvPicPr>
        <p:blipFill>
          <a:blip r:embed="rId2"/>
          <a:srcRect/>
          <a:stretch>
            <a:fillRect/>
          </a:stretch>
        </p:blipFill>
        <p:spPr bwMode="auto">
          <a:xfrm>
            <a:off x="1893888" y="3884613"/>
            <a:ext cx="6799262" cy="24241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bwMode="auto">
          <a:xfrm>
            <a:off x="609600" y="274638"/>
            <a:ext cx="109728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94210" name="Picture 3"/>
          <p:cNvPicPr>
            <a:picLocks noChangeAspect="1"/>
          </p:cNvPicPr>
          <p:nvPr/>
        </p:nvPicPr>
        <p:blipFill>
          <a:blip r:embed="rId2"/>
          <a:srcRect b="4070"/>
          <a:stretch>
            <a:fillRect/>
          </a:stretch>
        </p:blipFill>
        <p:spPr bwMode="auto">
          <a:xfrm>
            <a:off x="7331075" y="1852613"/>
            <a:ext cx="4354513" cy="3781425"/>
          </a:xfrm>
          <a:prstGeom prst="rect">
            <a:avLst/>
          </a:prstGeom>
          <a:noFill/>
          <a:ln w="9525">
            <a:noFill/>
            <a:miter lim="800000"/>
            <a:headEnd/>
            <a:tailEnd/>
          </a:ln>
        </p:spPr>
      </p:pic>
      <p:sp>
        <p:nvSpPr>
          <p:cNvPr id="94211" name="Rectangle 4"/>
          <p:cNvSpPr>
            <a:spLocks noChangeArrowheads="1"/>
          </p:cNvSpPr>
          <p:nvPr/>
        </p:nvSpPr>
        <p:spPr bwMode="auto">
          <a:xfrm>
            <a:off x="814388" y="1852613"/>
            <a:ext cx="6096000" cy="2062162"/>
          </a:xfrm>
          <a:prstGeom prst="rect">
            <a:avLst/>
          </a:prstGeom>
          <a:noFill/>
          <a:ln w="9525">
            <a:noFill/>
            <a:miter lim="800000"/>
            <a:headEnd/>
            <a:tailEnd/>
          </a:ln>
        </p:spPr>
        <p:txBody>
          <a:bodyPr>
            <a:spAutoFit/>
          </a:bodyPr>
          <a:lstStyle/>
          <a:p>
            <a:pPr algn="just"/>
            <a:r>
              <a:rPr lang="en-US" sz="3200"/>
              <a:t> </a:t>
            </a:r>
            <a:r>
              <a:rPr lang="en-US" sz="3200">
                <a:solidFill>
                  <a:srgbClr val="000000"/>
                </a:solidFill>
              </a:rPr>
              <a:t>Nêu một số điểm cần lưu ý khi chăm sóc gà ở giai đoạn từ mới nở đến một tháng tuổi và giai đoạn trên một tháng tuổi.</a:t>
            </a:r>
            <a:endParaRPr lang="en-US" sz="320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bwMode="auto">
          <a:xfrm>
            <a:off x="609600" y="274638"/>
            <a:ext cx="109728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95234" name="Content Placeholder 2"/>
          <p:cNvSpPr>
            <a:spLocks noGrp="1"/>
          </p:cNvSpPr>
          <p:nvPr>
            <p:ph idx="1"/>
          </p:nvPr>
        </p:nvSpPr>
        <p:spPr bwMode="auto">
          <a:xfrm>
            <a:off x="609600" y="1600200"/>
            <a:ext cx="10972800" cy="45259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cs typeface="Arial" charset="0"/>
              </a:rPr>
              <a:t> Đối với gà con: Cần giữ ấm cho gà, úm gà đúng cách.</a:t>
            </a:r>
          </a:p>
          <a:p>
            <a:r>
              <a:rPr lang="en-US" smtClean="0">
                <a:latin typeface="Arial" charset="0"/>
                <a:cs typeface="Arial" charset="0"/>
              </a:rPr>
              <a:t> Đối với gà trên 1 tháng tuổi: Cần rửa sạch máng ăn và máng uống đề phòng bệnh cho gã. Sau mỗi lứa gà, cần thay lớp độn chuồng và làm vệ sinh nền chuồng sạch sẽ.</a:t>
            </a:r>
          </a:p>
          <a:p>
            <a:endParaRPr lang="en-US" smtClean="0">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bwMode="auto">
          <a:xfrm>
            <a:off x="609600" y="274638"/>
            <a:ext cx="8782050" cy="1143000"/>
          </a:xfrm>
          <a:solidFill>
            <a:srgbClr val="FFFF00"/>
          </a:solid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cs typeface="Arial" charset="0"/>
              </a:rPr>
              <a:t>IV. PHÒNG, TRỊ BỆNH CHO GÀ</a:t>
            </a:r>
          </a:p>
        </p:txBody>
      </p:sp>
      <p:sp>
        <p:nvSpPr>
          <p:cNvPr id="96258" name="Content Placeholder 2"/>
          <p:cNvSpPr>
            <a:spLocks noGrp="1"/>
          </p:cNvSpPr>
          <p:nvPr>
            <p:ph idx="1"/>
          </p:nvPr>
        </p:nvSpPr>
        <p:spPr bwMode="auto">
          <a:xfrm>
            <a:off x="609600" y="1600200"/>
            <a:ext cx="10972800" cy="4525963"/>
          </a:xfrm>
          <a:noFill/>
          <a:ln>
            <a:miter lim="800000"/>
            <a:headEnd/>
            <a:tailEnd/>
          </a:ln>
        </p:spPr>
        <p:txBody>
          <a:bodyPr vert="horz" wrap="square" lIns="91440" tIns="45720" rIns="91440" bIns="45720" numCol="1" anchor="t" anchorCtr="0" compatLnSpc="1">
            <a:prstTxWarp prst="textNoShape">
              <a:avLst/>
            </a:prstTxWarp>
          </a:bodyPr>
          <a:lstStyle/>
          <a:p>
            <a:pPr marL="0" indent="0" algn="just">
              <a:buFont typeface="Arial" charset="0"/>
              <a:buNone/>
            </a:pPr>
            <a:r>
              <a:rPr lang="en-US" smtClean="0">
                <a:latin typeface="Arial" charset="0"/>
                <a:cs typeface="Arial" charset="0"/>
              </a:rPr>
              <a:t>? Trong chăn nuôi luôn coi trọng nguyên tắc phòng bệnh hơn chữa bệnh, mà các em đã được học ở bài 11. Vậy trong chăn nuôi gà thì có những nguyên tắc phòng bệnh như thế nào?</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bwMode="auto">
          <a:xfrm>
            <a:off x="914400" y="2130425"/>
            <a:ext cx="10363200" cy="1470025"/>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3" name="Subtitle 2"/>
          <p:cNvSpPr>
            <a:spLocks noGrp="1"/>
          </p:cNvSpPr>
          <p:nvPr>
            <p:ph type="subTitle" idx="1"/>
          </p:nvPr>
        </p:nvSpPr>
        <p:spPr>
          <a:xfrm>
            <a:off x="1828800" y="3886200"/>
            <a:ext cx="8534400" cy="1752600"/>
          </a:xfrm>
        </p:spPr>
        <p:txBody>
          <a:bodyPr/>
          <a:lstStyle/>
          <a:p>
            <a:pPr fontAlgn="auto">
              <a:spcAft>
                <a:spcPts val="0"/>
              </a:spcAft>
              <a:buFont typeface="Arial" pitchFamily="34" charset="0"/>
              <a:buNone/>
              <a:defRPr/>
            </a:pPr>
            <a:endParaRPr lang="en-US"/>
          </a:p>
        </p:txBody>
      </p:sp>
      <p:pic>
        <p:nvPicPr>
          <p:cNvPr id="78851" name="Picture 2" descr=" Bài giảng điện tử công nghệ 7 kết nối tri thức bài 12: Chăn nuôi gà thịt trong nông hộ"/>
          <p:cNvPicPr>
            <a:picLocks noChangeAspect="1" noChangeArrowheads="1"/>
          </p:cNvPicPr>
          <p:nvPr/>
        </p:nvPicPr>
        <p:blipFill>
          <a:blip r:embed="rId2"/>
          <a:srcRect/>
          <a:stretch>
            <a:fillRect/>
          </a:stretch>
        </p:blipFill>
        <p:spPr bwMode="auto">
          <a:xfrm>
            <a:off x="914400" y="774700"/>
            <a:ext cx="10463213" cy="55737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6900" y="1050925"/>
            <a:ext cx="10972800" cy="4525963"/>
          </a:xfrm>
        </p:spPr>
        <p:txBody>
          <a:bodyPr/>
          <a:lstStyle/>
          <a:p>
            <a:pPr algn="just" fontAlgn="auto">
              <a:spcAft>
                <a:spcPts val="0"/>
              </a:spcAft>
              <a:buFont typeface="Arial" pitchFamily="34" charset="0"/>
              <a:buChar char="•"/>
              <a:defRPr/>
            </a:pPr>
            <a:r>
              <a:rPr lang="vi-VN" sz="2800" b="1" dirty="0" smtClean="0">
                <a:cs typeface="Arial" panose="020B0604020202020204" pitchFamily="34" charset="0"/>
              </a:rPr>
              <a:t>Phòng </a:t>
            </a:r>
            <a:r>
              <a:rPr lang="vi-VN" sz="2800" b="1" dirty="0">
                <a:cs typeface="Arial" panose="020B0604020202020204" pitchFamily="34" charset="0"/>
              </a:rPr>
              <a:t>bệnh</a:t>
            </a:r>
            <a:r>
              <a:rPr lang="vi-VN" sz="2800" dirty="0">
                <a:cs typeface="Arial" panose="020B0604020202020204" pitchFamily="34" charset="0"/>
              </a:rPr>
              <a:t>: Cần thường xuyên vệ sinh chuồng trại sạch sẽ. đảm bảo ba sạch: ăn sạch, ở sạch, uống sạch. Bên cạnh đó. cần đảm bào mật độ chăn nuôi hợp lí, tiêm vaccine đầy đủ và kịp thời.</a:t>
            </a:r>
          </a:p>
          <a:p>
            <a:pPr algn="just" fontAlgn="auto">
              <a:spcAft>
                <a:spcPts val="0"/>
              </a:spcAft>
              <a:buFont typeface="Arial" pitchFamily="34" charset="0"/>
              <a:buChar char="•"/>
              <a:defRPr/>
            </a:pPr>
            <a:r>
              <a:rPr lang="vi-VN" sz="2800" b="1" dirty="0" smtClean="0">
                <a:cs typeface="Arial" panose="020B0604020202020204" pitchFamily="34" charset="0"/>
              </a:rPr>
              <a:t>Trị </a:t>
            </a:r>
            <a:r>
              <a:rPr lang="vi-VN" sz="2800" b="1" dirty="0">
                <a:cs typeface="Arial" panose="020B0604020202020204" pitchFamily="34" charset="0"/>
              </a:rPr>
              <a:t>bệnh</a:t>
            </a:r>
            <a:r>
              <a:rPr lang="vi-VN" sz="2800" dirty="0">
                <a:cs typeface="Arial" panose="020B0604020202020204" pitchFamily="34" charset="0"/>
              </a:rPr>
              <a:t>: Khi gà bị bệnh cần tuân thủ nguyên tắc sau:</a:t>
            </a:r>
          </a:p>
          <a:p>
            <a:pPr marL="0" indent="0" algn="just" fontAlgn="auto">
              <a:spcAft>
                <a:spcPts val="0"/>
              </a:spcAft>
              <a:buFont typeface="Arial" pitchFamily="34" charset="0"/>
              <a:buNone/>
              <a:defRPr/>
            </a:pPr>
            <a:r>
              <a:rPr lang="vi-VN" sz="2800" dirty="0">
                <a:cs typeface="Arial" panose="020B0604020202020204" pitchFamily="34" charset="0"/>
              </a:rPr>
              <a:t>+ Đúng thuốc: Mỗi loại thuốc chi có tác dụng điều tri với một hoặc một vãi loại bệnh nhất định, vì vậy cần sử dụng thuốc phù hợp cho từng loại bệnh thì việc điều trị mới có hiệu quà.</a:t>
            </a:r>
          </a:p>
          <a:p>
            <a:pPr marL="0" indent="0" algn="just" fontAlgn="auto">
              <a:spcAft>
                <a:spcPts val="0"/>
              </a:spcAft>
              <a:buFont typeface="Arial" pitchFamily="34" charset="0"/>
              <a:buNone/>
              <a:defRPr/>
            </a:pPr>
            <a:r>
              <a:rPr lang="vi-VN" sz="2800" dirty="0">
                <a:cs typeface="Arial" panose="020B0604020202020204" pitchFamily="34" charset="0"/>
              </a:rPr>
              <a:t>+ Đúng thời điểm: Khi gà có dấu hiệu bi bệnh, cẩn cho gà dùng thuốc càng sớm càng tốt.</a:t>
            </a:r>
          </a:p>
          <a:p>
            <a:pPr marL="0" indent="0" algn="just" fontAlgn="auto">
              <a:spcAft>
                <a:spcPts val="0"/>
              </a:spcAft>
              <a:buFont typeface="Arial" pitchFamily="34" charset="0"/>
              <a:buNone/>
              <a:defRPr/>
            </a:pPr>
            <a:r>
              <a:rPr lang="vi-VN" sz="2800" dirty="0">
                <a:cs typeface="Arial" panose="020B0604020202020204" pitchFamily="34" charset="0"/>
              </a:rPr>
              <a:t>+ Đúng liều lượng: sử dụng thuốc đúng liều lượng theo hướng dẫn sử dụng.</a:t>
            </a:r>
          </a:p>
          <a:p>
            <a:pPr algn="just" fontAlgn="auto">
              <a:spcAft>
                <a:spcPts val="0"/>
              </a:spcAft>
              <a:buFont typeface="Arial" pitchFamily="34" charset="0"/>
              <a:buChar char="•"/>
              <a:defRPr/>
            </a:pPr>
            <a:endParaRPr lang="en-US" sz="2800" dirty="0">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bwMode="auto">
          <a:xfrm>
            <a:off x="1406525" y="169863"/>
            <a:ext cx="9775825" cy="1143000"/>
          </a:xfrm>
          <a:solidFill>
            <a:srgbClr val="FFFF00"/>
          </a:solid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cs typeface="Arial" charset="0"/>
              </a:rPr>
              <a:t>V. MỘT SỐ BỆNH PHỔ BIẾN Ở GÀ</a:t>
            </a:r>
          </a:p>
        </p:txBody>
      </p:sp>
      <p:sp>
        <p:nvSpPr>
          <p:cNvPr id="98306" name="Content Placeholder 2"/>
          <p:cNvSpPr>
            <a:spLocks noGrp="1"/>
          </p:cNvSpPr>
          <p:nvPr>
            <p:ph idx="1"/>
          </p:nvPr>
        </p:nvSpPr>
        <p:spPr bwMode="auto">
          <a:xfrm>
            <a:off x="609600" y="1600200"/>
            <a:ext cx="10972800" cy="4525963"/>
          </a:xfrm>
          <a:noFill/>
          <a:ln>
            <a:miter lim="800000"/>
            <a:headEnd/>
            <a:tailEnd/>
          </a:ln>
        </p:spPr>
        <p:txBody>
          <a:bodyPr vert="horz" wrap="square" lIns="91440" tIns="45720" rIns="91440" bIns="45720" numCol="1" anchor="t" anchorCtr="0" compatLnSpc="1">
            <a:prstTxWarp prst="textNoShape">
              <a:avLst/>
            </a:prstTxWarp>
          </a:bodyPr>
          <a:lstStyle/>
          <a:p>
            <a:pPr algn="just"/>
            <a:r>
              <a:rPr lang="en-US" smtClean="0">
                <a:latin typeface="Arial" charset="0"/>
                <a:cs typeface="Arial" charset="0"/>
              </a:rPr>
              <a:t>Ngày nay nhiều hộ gia đình chăn nuôi đang phải đối mặt với nhiều loại bệnh xuất hiện trên vật nuôi, đặc biệt là những hộ gia đình nuôi gà. Gà là một trong những loài vật dễ nhiễm phải nhiều loại bệnh khác nhau. Do đó việc nhận biết triệu chứng, nguyên nhân, cách phòng, trị bệnh có vai trò vô cùng quan trọng. Gà thường hay mắc phải các bệnh như: bệnh tiêu chảy, bệnh dịch tả, bệnh cúm gia cầm. </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descr="Pastel Portfolio presentation template "/>
          <p:cNvPicPr>
            <a:picLocks noChangeAspect="1" noChangeArrowheads="1"/>
          </p:cNvPicPr>
          <p:nvPr/>
        </p:nvPicPr>
        <p:blipFill>
          <a:blip r:embed="rId2"/>
          <a:srcRect/>
          <a:stretch>
            <a:fillRect/>
          </a:stretch>
        </p:blipFill>
        <p:spPr bwMode="auto">
          <a:xfrm>
            <a:off x="609600" y="600075"/>
            <a:ext cx="11131550" cy="6257925"/>
          </a:xfrm>
          <a:prstGeom prst="rect">
            <a:avLst/>
          </a:prstGeom>
          <a:noFill/>
          <a:ln w="9525">
            <a:noFill/>
            <a:miter lim="800000"/>
            <a:headEnd/>
            <a:tailEnd/>
          </a:ln>
        </p:spPr>
      </p:pic>
      <p:sp>
        <p:nvSpPr>
          <p:cNvPr id="99330" name="Title 1"/>
          <p:cNvSpPr>
            <a:spLocks noGrp="1"/>
          </p:cNvSpPr>
          <p:nvPr>
            <p:ph type="title"/>
          </p:nvPr>
        </p:nvSpPr>
        <p:spPr bwMode="auto">
          <a:xfrm>
            <a:off x="609600" y="274638"/>
            <a:ext cx="10972800" cy="1143000"/>
          </a:xfrm>
          <a:solidFill>
            <a:srgbClr val="92D050"/>
          </a:solidFill>
          <a:ln>
            <a:miter lim="800000"/>
            <a:headEnd/>
            <a:tailEnd/>
          </a:ln>
        </p:spPr>
        <p:txBody>
          <a:bodyPr vert="horz" wrap="square" lIns="91440" tIns="45720" rIns="91440" bIns="45720" numCol="1" anchor="t" anchorCtr="0" compatLnSpc="1">
            <a:prstTxWarp prst="textNoShape">
              <a:avLst/>
            </a:prstTxWarp>
          </a:bodyPr>
          <a:lstStyle/>
          <a:p>
            <a:r>
              <a:rPr lang="en-US" smtClean="0"/>
              <a:t>HOẠT ĐỘNG TỰ HỌC</a:t>
            </a:r>
          </a:p>
        </p:txBody>
      </p:sp>
      <p:sp>
        <p:nvSpPr>
          <p:cNvPr id="99331" name="Content Placeholder 2"/>
          <p:cNvSpPr>
            <a:spLocks noGrp="1"/>
          </p:cNvSpPr>
          <p:nvPr>
            <p:ph idx="1"/>
          </p:nvPr>
        </p:nvSpPr>
        <p:spPr bwMode="auto">
          <a:xfrm>
            <a:off x="2225675" y="2452688"/>
            <a:ext cx="7545388" cy="2119312"/>
          </a:xfrm>
          <a:solidFill>
            <a:srgbClr val="FFFF00"/>
          </a:solidFill>
          <a:ln>
            <a:miter lim="800000"/>
            <a:headEnd/>
            <a:tailEnd/>
          </a:ln>
        </p:spPr>
        <p:txBody>
          <a:bodyPr vert="horz" wrap="square" lIns="91440" tIns="45720" rIns="91440" bIns="45720" numCol="1" anchor="t" anchorCtr="0" compatLnSpc="1">
            <a:prstTxWarp prst="textNoShape">
              <a:avLst/>
            </a:prstTxWarp>
          </a:bodyPr>
          <a:lstStyle/>
          <a:p>
            <a:pPr marL="0" indent="0" algn="just">
              <a:buFont typeface="Arial" charset="0"/>
              <a:buNone/>
            </a:pPr>
            <a:r>
              <a:rPr lang="en-US" smtClean="0">
                <a:latin typeface="Arial" charset="0"/>
                <a:cs typeface="Arial" charset="0"/>
              </a:rPr>
              <a:t>Về nhà em hãy tìm hiểu biểu hiện, nguyên nhân và cách phòng, trị bệnh các bệnh trên. </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bwMode="auto">
          <a:xfrm>
            <a:off x="609600" y="274638"/>
            <a:ext cx="109728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79874" name="Content Placeholder 2"/>
          <p:cNvSpPr>
            <a:spLocks noGrp="1"/>
          </p:cNvSpPr>
          <p:nvPr>
            <p:ph idx="1"/>
          </p:nvPr>
        </p:nvSpPr>
        <p:spPr bwMode="auto">
          <a:xfrm>
            <a:off x="609600" y="1600200"/>
            <a:ext cx="10972800" cy="4525963"/>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79875" name="Picture 2" descr=" Bài giảng điện tử công nghệ 7 kết nối tri thức bài 12: Chăn nuôi gà thịt trong nông hộ"/>
          <p:cNvPicPr>
            <a:picLocks noChangeAspect="1" noChangeArrowheads="1"/>
          </p:cNvPicPr>
          <p:nvPr/>
        </p:nvPicPr>
        <p:blipFill>
          <a:blip r:embed="rId2"/>
          <a:srcRect/>
          <a:stretch>
            <a:fillRect/>
          </a:stretch>
        </p:blipFill>
        <p:spPr bwMode="auto">
          <a:xfrm>
            <a:off x="609600" y="301625"/>
            <a:ext cx="10972800" cy="62039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bwMode="auto">
          <a:xfrm>
            <a:off x="5016500" y="771525"/>
            <a:ext cx="7027863" cy="1143000"/>
          </a:xfrm>
          <a:no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cs typeface="Arial" charset="0"/>
              </a:rPr>
              <a:t>Đọc thông tin mục I trong SGK và trả lời câu hỏi</a:t>
            </a:r>
          </a:p>
        </p:txBody>
      </p:sp>
      <p:pic>
        <p:nvPicPr>
          <p:cNvPr id="80898" name="Content Placeholder 3"/>
          <p:cNvPicPr>
            <a:picLocks noGrp="1" noChangeAspect="1"/>
          </p:cNvPicPr>
          <p:nvPr>
            <p:ph idx="1"/>
          </p:nvPr>
        </p:nvPicPr>
        <p:blipFill>
          <a:blip r:embed="rId2"/>
          <a:srcRect/>
          <a:stretch>
            <a:fillRect/>
          </a:stretch>
        </p:blipFill>
        <p:spPr bwMode="auto">
          <a:xfrm>
            <a:off x="609600" y="960438"/>
            <a:ext cx="3867150" cy="2876550"/>
          </a:xfrm>
          <a:noFill/>
          <a:ln>
            <a:miter lim="800000"/>
            <a:headEnd/>
            <a:tailEnd/>
          </a:ln>
        </p:spPr>
      </p:pic>
      <p:pic>
        <p:nvPicPr>
          <p:cNvPr id="80899" name="Picture 4"/>
          <p:cNvPicPr>
            <a:picLocks noChangeAspect="1"/>
          </p:cNvPicPr>
          <p:nvPr/>
        </p:nvPicPr>
        <p:blipFill>
          <a:blip r:embed="rId3"/>
          <a:srcRect/>
          <a:stretch>
            <a:fillRect/>
          </a:stretch>
        </p:blipFill>
        <p:spPr bwMode="auto">
          <a:xfrm>
            <a:off x="514350" y="3981450"/>
            <a:ext cx="3962400" cy="2876550"/>
          </a:xfrm>
          <a:prstGeom prst="rect">
            <a:avLst/>
          </a:prstGeom>
          <a:noFill/>
          <a:ln w="9525">
            <a:noFill/>
            <a:miter lim="800000"/>
            <a:headEnd/>
            <a:tailEnd/>
          </a:ln>
        </p:spPr>
      </p:pic>
      <p:sp>
        <p:nvSpPr>
          <p:cNvPr id="80900" name="Rectangle 5"/>
          <p:cNvSpPr>
            <a:spLocks noChangeArrowheads="1"/>
          </p:cNvSpPr>
          <p:nvPr/>
        </p:nvSpPr>
        <p:spPr bwMode="auto">
          <a:xfrm>
            <a:off x="5189538" y="2593975"/>
            <a:ext cx="6096000" cy="3736975"/>
          </a:xfrm>
          <a:prstGeom prst="rect">
            <a:avLst/>
          </a:prstGeom>
          <a:noFill/>
          <a:ln w="9525">
            <a:noFill/>
            <a:miter lim="800000"/>
            <a:headEnd/>
            <a:tailEnd/>
          </a:ln>
        </p:spPr>
        <p:txBody>
          <a:bodyPr>
            <a:spAutoFit/>
          </a:bodyPr>
          <a:lstStyle/>
          <a:p>
            <a:pPr algn="just">
              <a:lnSpc>
                <a:spcPct val="120000"/>
              </a:lnSpc>
              <a:spcBef>
                <a:spcPts val="600"/>
              </a:spcBef>
              <a:spcAft>
                <a:spcPts val="600"/>
              </a:spcAft>
            </a:pPr>
            <a:r>
              <a:rPr lang="en-US" sz="3200"/>
              <a:t>?1. Hãy cho biết những tiêu chuẩn kĩ thuật của chuồng nuôi gà thịt trong nông hộ. </a:t>
            </a:r>
          </a:p>
          <a:p>
            <a:pPr algn="just">
              <a:lnSpc>
                <a:spcPct val="120000"/>
              </a:lnSpc>
              <a:spcBef>
                <a:spcPts val="600"/>
              </a:spcBef>
              <a:spcAft>
                <a:spcPts val="600"/>
              </a:spcAft>
            </a:pPr>
            <a:r>
              <a:rPr lang="en-US" sz="3200"/>
              <a:t>?2. Tại sao người ta thường bố trí hướng chuồng về phía nam hoặc đông nam?</a:t>
            </a:r>
          </a:p>
        </p:txBody>
      </p:sp>
      <p:sp>
        <p:nvSpPr>
          <p:cNvPr id="80901" name="TextBox 6"/>
          <p:cNvSpPr txBox="1">
            <a:spLocks noChangeArrowheads="1"/>
          </p:cNvSpPr>
          <p:nvPr/>
        </p:nvSpPr>
        <p:spPr bwMode="auto">
          <a:xfrm>
            <a:off x="955675" y="103188"/>
            <a:ext cx="3863975" cy="585787"/>
          </a:xfrm>
          <a:prstGeom prst="rect">
            <a:avLst/>
          </a:prstGeom>
          <a:solidFill>
            <a:srgbClr val="FFFF00"/>
          </a:solidFill>
          <a:ln w="9525">
            <a:noFill/>
            <a:miter lim="800000"/>
            <a:headEnd/>
            <a:tailEnd/>
          </a:ln>
        </p:spPr>
        <p:txBody>
          <a:bodyPr>
            <a:spAutoFit/>
          </a:bodyPr>
          <a:lstStyle/>
          <a:p>
            <a:r>
              <a:rPr lang="en-US" sz="3200" b="1"/>
              <a:t>I. CHUỒNG NUÔI</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auto">
          <a:xfrm>
            <a:off x="609600" y="274638"/>
            <a:ext cx="109728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81922" name="Content Placeholder 2"/>
          <p:cNvSpPr>
            <a:spLocks noGrp="1"/>
          </p:cNvSpPr>
          <p:nvPr>
            <p:ph idx="1"/>
          </p:nvPr>
        </p:nvSpPr>
        <p:spPr bwMode="auto">
          <a:xfrm>
            <a:off x="609600" y="1600200"/>
            <a:ext cx="10972800" cy="4525963"/>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81923" name="Picture 2" descr=" Bài giảng điện tử công nghệ 7 kết nối tri thức bài 12: Chăn nuôi gà thịt trong nông hộ"/>
          <p:cNvPicPr>
            <a:picLocks noChangeAspect="1" noChangeArrowheads="1"/>
          </p:cNvPicPr>
          <p:nvPr/>
        </p:nvPicPr>
        <p:blipFill>
          <a:blip r:embed="rId2"/>
          <a:srcRect/>
          <a:stretch>
            <a:fillRect/>
          </a:stretch>
        </p:blipFill>
        <p:spPr bwMode="auto">
          <a:xfrm>
            <a:off x="609600" y="274638"/>
            <a:ext cx="10698163" cy="60213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a:xfrm>
            <a:off x="609600" y="274638"/>
            <a:ext cx="109728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82946" name="Picture 2" descr=" Bài giảng điện tử công nghệ 7 kết nối tri thức bài 12: Chăn nuôi gà thịt trong nông hộ"/>
          <p:cNvPicPr>
            <a:picLocks noGrp="1" noChangeAspect="1" noChangeArrowheads="1"/>
          </p:cNvPicPr>
          <p:nvPr>
            <p:ph idx="1"/>
          </p:nvPr>
        </p:nvPicPr>
        <p:blipFill>
          <a:blip r:embed="rId2"/>
          <a:srcRect/>
          <a:stretch>
            <a:fillRect/>
          </a:stretch>
        </p:blipFill>
        <p:spPr bwMode="auto">
          <a:xfrm>
            <a:off x="711200" y="469900"/>
            <a:ext cx="10466388" cy="5891213"/>
          </a:xfrm>
          <a:noFill/>
          <a:ln>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bwMode="auto">
          <a:xfrm>
            <a:off x="609600" y="274638"/>
            <a:ext cx="109728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83970" name="Picture 2" descr=" Bài giảng điện tử công nghệ 7 kết nối tri thức bài 12: Chăn nuôi gà thịt trong nông hộ"/>
          <p:cNvPicPr>
            <a:picLocks noGrp="1" noChangeAspect="1" noChangeArrowheads="1"/>
          </p:cNvPicPr>
          <p:nvPr>
            <p:ph idx="1"/>
          </p:nvPr>
        </p:nvPicPr>
        <p:blipFill>
          <a:blip r:embed="rId2"/>
          <a:srcRect/>
          <a:stretch>
            <a:fillRect/>
          </a:stretch>
        </p:blipFill>
        <p:spPr bwMode="auto">
          <a:xfrm>
            <a:off x="609600" y="274638"/>
            <a:ext cx="10480675" cy="6218237"/>
          </a:xfrm>
          <a:noFill/>
          <a:ln>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a:xfrm>
            <a:off x="609600" y="274638"/>
            <a:ext cx="109728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84994" name="Picture 2" descr=" Bài giảng điện tử công nghệ 7 kết nối tri thức bài 12: Chăn nuôi gà thịt trong nông hộ"/>
          <p:cNvPicPr>
            <a:picLocks noGrp="1" noChangeAspect="1" noChangeArrowheads="1"/>
          </p:cNvPicPr>
          <p:nvPr>
            <p:ph idx="1"/>
          </p:nvPr>
        </p:nvPicPr>
        <p:blipFill>
          <a:blip r:embed="rId2"/>
          <a:srcRect/>
          <a:stretch>
            <a:fillRect/>
          </a:stretch>
        </p:blipFill>
        <p:spPr bwMode="auto">
          <a:xfrm>
            <a:off x="731838" y="274638"/>
            <a:ext cx="10560050" cy="5943600"/>
          </a:xfrm>
          <a:noFill/>
          <a:ln>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bwMode="auto">
          <a:xfrm>
            <a:off x="3579813" y="1317625"/>
            <a:ext cx="8502650" cy="1143000"/>
          </a:xfrm>
          <a:no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cs typeface="Arial" charset="0"/>
              </a:rPr>
              <a:t>Hãy tìm hiểu về vai trò của lớp độn chuồng và lớp sàn thoáng</a:t>
            </a:r>
          </a:p>
        </p:txBody>
      </p:sp>
      <p:pic>
        <p:nvPicPr>
          <p:cNvPr id="86018" name="Content Placeholder 4"/>
          <p:cNvPicPr>
            <a:picLocks noGrp="1" noChangeAspect="1"/>
          </p:cNvPicPr>
          <p:nvPr>
            <p:ph idx="1"/>
          </p:nvPr>
        </p:nvPicPr>
        <p:blipFill>
          <a:blip r:embed="rId2"/>
          <a:srcRect/>
          <a:stretch>
            <a:fillRect/>
          </a:stretch>
        </p:blipFill>
        <p:spPr bwMode="auto">
          <a:xfrm>
            <a:off x="-192088" y="919163"/>
            <a:ext cx="3771901" cy="2728912"/>
          </a:xfrm>
          <a:noFill/>
          <a:ln>
            <a:miter lim="800000"/>
            <a:headEnd/>
            <a:tailEnd/>
          </a:ln>
        </p:spPr>
      </p:pic>
      <p:sp>
        <p:nvSpPr>
          <p:cNvPr id="86019" name="AutoShape 2" descr="Ứng dụng phương thức tổ chức thiết kế công việc theo trường phái quản lý cổ  điển trong bối cảnh quản lý hiện nay | Tạp chí Quản lý nhà nước"/>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heme1" id="{7C849D29-E987-4D0B-A4B1-A63F8921516D}" vid="{FA6F3085-0DD9-4CE8-ABC9-03E5B3829630}"/>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heme1" id="{7C849D29-E987-4D0B-A4B1-A63F8921516D}" vid="{FA6F3085-0DD9-4CE8-ABC9-03E5B3829630}"/>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heme1" id="{7C849D29-E987-4D0B-A4B1-A63F8921516D}" vid="{FA6F3085-0DD9-4CE8-ABC9-03E5B3829630}"/>
    </a:ext>
  </a:extLst>
</a:theme>
</file>

<file path=ppt/theme/theme6.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79</TotalTime>
  <Words>762</Words>
  <Application>Microsoft Office PowerPoint</Application>
  <PresentationFormat>Custom</PresentationFormat>
  <Paragraphs>38</Paragraphs>
  <Slides>22</Slides>
  <Notes>0</Notes>
  <HiddenSlides>0</HiddenSlides>
  <MMClips>0</MMClips>
  <ScaleCrop>false</ScaleCrop>
  <HeadingPairs>
    <vt:vector size="6" baseType="variant">
      <vt:variant>
        <vt:lpstr>Fonts Used</vt:lpstr>
      </vt:variant>
      <vt:variant>
        <vt:i4>4</vt:i4>
      </vt:variant>
      <vt:variant>
        <vt:lpstr>Design Template</vt:lpstr>
      </vt:variant>
      <vt:variant>
        <vt:i4>75</vt:i4>
      </vt:variant>
      <vt:variant>
        <vt:lpstr>Slide Titles</vt:lpstr>
      </vt:variant>
      <vt:variant>
        <vt:i4>22</vt:i4>
      </vt:variant>
    </vt:vector>
  </HeadingPairs>
  <TitlesOfParts>
    <vt:vector size="101" baseType="lpstr">
      <vt:lpstr>Calibri</vt:lpstr>
      <vt:lpstr>Arial</vt:lpstr>
      <vt:lpstr>宋体</vt:lpstr>
      <vt:lpstr>Sitka Text</vt:lpstr>
      <vt:lpstr>Theme1</vt:lpstr>
      <vt:lpstr>1_自定义设计方案</vt:lpstr>
      <vt:lpstr>1_Theme1</vt:lpstr>
      <vt:lpstr>2_自定义设计方案</vt:lpstr>
      <vt:lpstr>2_Theme1</vt:lpstr>
      <vt:lpstr>3_自定义设计方案</vt:lpstr>
      <vt:lpstr>Theme1</vt:lpstr>
      <vt:lpstr>Theme1</vt:lpstr>
      <vt:lpstr>Theme1</vt:lpstr>
      <vt:lpstr>Theme1</vt:lpstr>
      <vt:lpstr>Theme1</vt:lpstr>
      <vt:lpstr>Theme1</vt:lpstr>
      <vt:lpstr>Theme1</vt:lpstr>
      <vt:lpstr>Theme1</vt:lpstr>
      <vt:lpstr>Theme1</vt:lpstr>
      <vt:lpstr>Theme1</vt:lpstr>
      <vt:lpstr>Theme1</vt:lpstr>
      <vt:lpstr>Theme1</vt:lpstr>
      <vt:lpstr>1_自定义设计方案</vt:lpstr>
      <vt:lpstr>1_自定义设计方案</vt:lpstr>
      <vt:lpstr>1_自定义设计方案</vt:lpstr>
      <vt:lpstr>1_自定义设计方案</vt:lpstr>
      <vt:lpstr>1_自定义设计方案</vt:lpstr>
      <vt:lpstr>1_自定义设计方案</vt:lpstr>
      <vt:lpstr>1_自定义设计方案</vt:lpstr>
      <vt:lpstr>1_自定义设计方案</vt:lpstr>
      <vt:lpstr>1_自定义设计方案</vt:lpstr>
      <vt:lpstr>1_自定义设计方案</vt:lpstr>
      <vt:lpstr>1_自定义设计方案</vt:lpstr>
      <vt:lpstr>1_Theme1</vt:lpstr>
      <vt:lpstr>1_Theme1</vt:lpstr>
      <vt:lpstr>1_Theme1</vt:lpstr>
      <vt:lpstr>1_Theme1</vt:lpstr>
      <vt:lpstr>1_Theme1</vt:lpstr>
      <vt:lpstr>1_Theme1</vt:lpstr>
      <vt:lpstr>1_Theme1</vt:lpstr>
      <vt:lpstr>1_Theme1</vt:lpstr>
      <vt:lpstr>1_Theme1</vt:lpstr>
      <vt:lpstr>1_Theme1</vt:lpstr>
      <vt:lpstr>1_Theme1</vt:lpstr>
      <vt:lpstr>1_Theme1</vt:lpstr>
      <vt:lpstr>2_自定义设计方案</vt:lpstr>
      <vt:lpstr>2_自定义设计方案</vt:lpstr>
      <vt:lpstr>2_自定义设计方案</vt:lpstr>
      <vt:lpstr>2_自定义设计方案</vt:lpstr>
      <vt:lpstr>2_自定义设计方案</vt:lpstr>
      <vt:lpstr>2_自定义设计方案</vt:lpstr>
      <vt:lpstr>2_自定义设计方案</vt:lpstr>
      <vt:lpstr>2_自定义设计方案</vt:lpstr>
      <vt:lpstr>2_自定义设计方案</vt:lpstr>
      <vt:lpstr>2_自定义设计方案</vt:lpstr>
      <vt:lpstr>2_自定义设计方案</vt:lpstr>
      <vt:lpstr>2_Theme1</vt:lpstr>
      <vt:lpstr>2_Theme1</vt:lpstr>
      <vt:lpstr>2_Theme1</vt:lpstr>
      <vt:lpstr>2_Theme1</vt:lpstr>
      <vt:lpstr>2_Theme1</vt:lpstr>
      <vt:lpstr>2_Theme1</vt:lpstr>
      <vt:lpstr>2_Theme1</vt:lpstr>
      <vt:lpstr>2_Theme1</vt:lpstr>
      <vt:lpstr>2_Theme1</vt:lpstr>
      <vt:lpstr>2_Theme1</vt:lpstr>
      <vt:lpstr>2_Theme1</vt:lpstr>
      <vt:lpstr>2_Theme1</vt:lpstr>
      <vt:lpstr>3_自定义设计方案</vt:lpstr>
      <vt:lpstr>3_自定义设计方案</vt:lpstr>
      <vt:lpstr>3_自定义设计方案</vt:lpstr>
      <vt:lpstr>3_自定义设计方案</vt:lpstr>
      <vt:lpstr>3_自定义设计方案</vt:lpstr>
      <vt:lpstr>3_自定义设计方案</vt:lpstr>
      <vt:lpstr>3_自定义设计方案</vt:lpstr>
      <vt:lpstr>3_自定义设计方案</vt:lpstr>
      <vt:lpstr>3_自定义设计方案</vt:lpstr>
      <vt:lpstr>3_自定义设计方案</vt:lpstr>
      <vt:lpstr>3_自定义设计方案</vt:lpstr>
      <vt:lpstr>Slide 1</vt:lpstr>
      <vt:lpstr>Slide 2</vt:lpstr>
      <vt:lpstr>Slide 3</vt:lpstr>
      <vt:lpstr>Đọc thông tin mục I trong SGK và trả lời câu hỏi</vt:lpstr>
      <vt:lpstr>Slide 5</vt:lpstr>
      <vt:lpstr>Slide 6</vt:lpstr>
      <vt:lpstr>Slide 7</vt:lpstr>
      <vt:lpstr>Slide 8</vt:lpstr>
      <vt:lpstr>Hãy tìm hiểu về vai trò của lớp độn chuồng và lớp sàn thoáng</vt:lpstr>
      <vt:lpstr>Slide 10</vt:lpstr>
      <vt:lpstr>II. THỨC ĂN VÀ CHO ĂN </vt:lpstr>
      <vt:lpstr>Slide 12</vt:lpstr>
      <vt:lpstr>Slide 13</vt:lpstr>
      <vt:lpstr>2. Cho ăn</vt:lpstr>
      <vt:lpstr>III. CHĂM SÓC CHO GÀ</vt:lpstr>
      <vt:lpstr>Slide 16</vt:lpstr>
      <vt:lpstr>Slide 17</vt:lpstr>
      <vt:lpstr>Slide 18</vt:lpstr>
      <vt:lpstr>IV. PHÒNG, TRỊ BỆNH CHO GÀ</vt:lpstr>
      <vt:lpstr>Slide 20</vt:lpstr>
      <vt:lpstr>V. MỘT SỐ BỆNH PHỔ BIẾN Ở GÀ</vt:lpstr>
      <vt:lpstr>HOẠT ĐỘNG TỰ HỌC</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Admin-pc</cp:lastModifiedBy>
  <cp:revision>13</cp:revision>
  <dcterms:created xsi:type="dcterms:W3CDTF">2022-07-05T06:04:43Z</dcterms:created>
  <dcterms:modified xsi:type="dcterms:W3CDTF">2022-10-03T11:05:07Z</dcterms:modified>
</cp:coreProperties>
</file>