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1" r:id="rId5"/>
    <p:sldId id="281" r:id="rId6"/>
    <p:sldId id="263" r:id="rId7"/>
    <p:sldId id="264" r:id="rId8"/>
    <p:sldId id="265" r:id="rId9"/>
    <p:sldId id="266" r:id="rId10"/>
    <p:sldId id="267" r:id="rId11"/>
    <p:sldId id="284" r:id="rId12"/>
    <p:sldId id="268" r:id="rId13"/>
    <p:sldId id="269" r:id="rId14"/>
    <p:sldId id="282" r:id="rId15"/>
    <p:sldId id="285" r:id="rId16"/>
    <p:sldId id="283" r:id="rId17"/>
    <p:sldId id="271" r:id="rId18"/>
    <p:sldId id="272" r:id="rId19"/>
    <p:sldId id="276" r:id="rId20"/>
    <p:sldId id="278" r:id="rId21"/>
    <p:sldId id="287" r:id="rId22"/>
  </p:sldIdLst>
  <p:sldSz cx="12192000" cy="6858000"/>
  <p:notesSz cx="6858000" cy="9144000"/>
  <p:embeddedFontLst>
    <p:embeddedFont>
      <p:font typeface="Tahoma" pitchFamily="34" charset="0"/>
      <p:regular r:id="rId24"/>
      <p:bold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SimSun" pitchFamily="2" charset="-122"/>
      <p:regular r:id="rId3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94660"/>
  </p:normalViewPr>
  <p:slideViewPr>
    <p:cSldViewPr snapToGrid="0">
      <p:cViewPr>
        <p:scale>
          <a:sx n="50" d="100"/>
          <a:sy n="50" d="100"/>
        </p:scale>
        <p:origin x="-1188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AE7B6-E745-444A-A8CB-E4A55875CD87}" type="doc">
      <dgm:prSet loTypeId="urn:microsoft.com/office/officeart/2008/layout/VerticalCurvedList" loCatId="list" qsTypeId="urn:microsoft.com/office/officeart/2005/8/quickstyle/simple1#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FAB46EF-E27F-4245-91F1-34A3D24D5FA6}">
      <dgm:prSet phldrT="[Text]" custT="1"/>
      <dgm:spPr/>
      <dgm:t>
        <a:bodyPr/>
        <a:lstStyle/>
        <a:p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94A7B8-9ED2-4CA5-8C11-7DD531B8618B}" type="parTrans" cxnId="{9A7FC2D6-8F9E-41C4-A81A-54B5C172D7B0}">
      <dgm:prSet/>
      <dgm:spPr/>
      <dgm:t>
        <a:bodyPr/>
        <a:lstStyle/>
        <a:p>
          <a:endParaRPr lang="en-US"/>
        </a:p>
      </dgm:t>
    </dgm:pt>
    <dgm:pt modelId="{118A75D4-3C54-4E51-B5B5-FF31E4755524}" type="sibTrans" cxnId="{9A7FC2D6-8F9E-41C4-A81A-54B5C172D7B0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89D39A-B8DA-471B-8C09-D01F7986C64D}">
      <dgm:prSet phldrT="[Text]" custT="1"/>
      <dgm:spPr/>
      <dgm:t>
        <a:bodyPr/>
        <a:lstStyle/>
        <a:p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non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AB6DA6-2C19-44D8-B2AB-40F49AD0A394}" type="parTrans" cxnId="{DC26F706-09C8-436E-9390-6957075A415E}">
      <dgm:prSet/>
      <dgm:spPr/>
      <dgm:t>
        <a:bodyPr/>
        <a:lstStyle/>
        <a:p>
          <a:endParaRPr lang="en-US"/>
        </a:p>
      </dgm:t>
    </dgm:pt>
    <dgm:pt modelId="{C5EAFE31-8060-4B60-9248-76D2A056AD6E}" type="sibTrans" cxnId="{DC26F706-09C8-436E-9390-6957075A415E}">
      <dgm:prSet/>
      <dgm:spPr/>
      <dgm:t>
        <a:bodyPr/>
        <a:lstStyle/>
        <a:p>
          <a:endParaRPr lang="en-US"/>
        </a:p>
      </dgm:t>
    </dgm:pt>
    <dgm:pt modelId="{C2CEACB1-3941-4CBC-849C-8E5A8E8F783F}">
      <dgm:prSet phldrT="[Text]" custT="1"/>
      <dgm:spPr/>
      <dgm:t>
        <a:bodyPr/>
        <a:lstStyle/>
        <a:p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đực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giống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F0EA1D-5272-4850-8AFB-7C0EAA9BB8CF}" type="parTrans" cxnId="{F6E5B1BD-8468-4606-B568-5AB225E82374}">
      <dgm:prSet/>
      <dgm:spPr/>
      <dgm:t>
        <a:bodyPr/>
        <a:lstStyle/>
        <a:p>
          <a:endParaRPr lang="en-US"/>
        </a:p>
      </dgm:t>
    </dgm:pt>
    <dgm:pt modelId="{91091535-26AA-4419-9245-E0440792D0B0}" type="sibTrans" cxnId="{F6E5B1BD-8468-4606-B568-5AB225E82374}">
      <dgm:prSet/>
      <dgm:spPr/>
      <dgm:t>
        <a:bodyPr/>
        <a:lstStyle/>
        <a:p>
          <a:endParaRPr lang="en-US"/>
        </a:p>
      </dgm:t>
    </dgm:pt>
    <dgm:pt modelId="{C66B9BBE-490F-4F9A-A69A-37AFC8F9B23A}">
      <dgm:prSet custT="1"/>
      <dgm:spPr/>
      <dgm:t>
        <a:bodyPr/>
        <a:lstStyle/>
        <a:p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F485BF-99C5-40AD-844B-1B6251904C3C}" type="parTrans" cxnId="{DA40102C-F6ED-4222-8EE9-630C7784412D}">
      <dgm:prSet/>
      <dgm:spPr/>
      <dgm:t>
        <a:bodyPr/>
        <a:lstStyle/>
        <a:p>
          <a:endParaRPr lang="en-US"/>
        </a:p>
      </dgm:t>
    </dgm:pt>
    <dgm:pt modelId="{DFB923A8-4264-4647-8B71-543B17848CCD}" type="sibTrans" cxnId="{DA40102C-F6ED-4222-8EE9-630C7784412D}">
      <dgm:prSet/>
      <dgm:spPr/>
      <dgm:t>
        <a:bodyPr/>
        <a:lstStyle/>
        <a:p>
          <a:endParaRPr lang="en-US"/>
        </a:p>
      </dgm:t>
    </dgm:pt>
    <dgm:pt modelId="{51402200-CA46-49D3-883B-8FADDA9022D6}" type="pres">
      <dgm:prSet presAssocID="{71FAE7B6-E745-444A-A8CB-E4A55875CD8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F9F50CA-4DD1-472C-9948-22FF77311F6E}" type="pres">
      <dgm:prSet presAssocID="{71FAE7B6-E745-444A-A8CB-E4A55875CD87}" presName="Name1" presStyleCnt="0"/>
      <dgm:spPr/>
    </dgm:pt>
    <dgm:pt modelId="{1EFE79E0-1A93-4CF1-9D4E-4F4026719975}" type="pres">
      <dgm:prSet presAssocID="{71FAE7B6-E745-444A-A8CB-E4A55875CD87}" presName="cycle" presStyleCnt="0"/>
      <dgm:spPr/>
    </dgm:pt>
    <dgm:pt modelId="{151FCE63-0645-47B1-A4C3-B6E5771E8CAB}" type="pres">
      <dgm:prSet presAssocID="{71FAE7B6-E745-444A-A8CB-E4A55875CD87}" presName="srcNode" presStyleLbl="node1" presStyleIdx="0" presStyleCnt="4"/>
      <dgm:spPr/>
    </dgm:pt>
    <dgm:pt modelId="{18B59221-299A-44C1-918B-06CDFEF403EB}" type="pres">
      <dgm:prSet presAssocID="{71FAE7B6-E745-444A-A8CB-E4A55875CD87}" presName="conn" presStyleLbl="parChTrans1D2" presStyleIdx="0" presStyleCnt="1"/>
      <dgm:spPr/>
      <dgm:t>
        <a:bodyPr/>
        <a:lstStyle/>
        <a:p>
          <a:endParaRPr lang="en-US"/>
        </a:p>
      </dgm:t>
    </dgm:pt>
    <dgm:pt modelId="{1B9710AA-46F3-4AD2-98E7-F3CFE513A652}" type="pres">
      <dgm:prSet presAssocID="{71FAE7B6-E745-444A-A8CB-E4A55875CD87}" presName="extraNode" presStyleLbl="node1" presStyleIdx="0" presStyleCnt="4"/>
      <dgm:spPr/>
    </dgm:pt>
    <dgm:pt modelId="{CDDE5F0F-532A-430F-B6C9-DD468AA82280}" type="pres">
      <dgm:prSet presAssocID="{71FAE7B6-E745-444A-A8CB-E4A55875CD87}" presName="dstNode" presStyleLbl="node1" presStyleIdx="0" presStyleCnt="4"/>
      <dgm:spPr/>
    </dgm:pt>
    <dgm:pt modelId="{1A0CF313-3851-45AA-9B8A-4CA2CE6BC828}" type="pres">
      <dgm:prSet presAssocID="{9FAB46EF-E27F-4245-91F1-34A3D24D5FA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281DA-9582-42CA-82B2-195CEABBDD7A}" type="pres">
      <dgm:prSet presAssocID="{9FAB46EF-E27F-4245-91F1-34A3D24D5FA6}" presName="accent_1" presStyleCnt="0"/>
      <dgm:spPr/>
    </dgm:pt>
    <dgm:pt modelId="{D0B3D7CC-9FAD-4570-B9DD-E7B36E0D5DBB}" type="pres">
      <dgm:prSet presAssocID="{9FAB46EF-E27F-4245-91F1-34A3D24D5FA6}" presName="accentRepeatNode" presStyleLbl="solidFgAcc1" presStyleIdx="0" presStyleCnt="4"/>
      <dgm:spPr/>
    </dgm:pt>
    <dgm:pt modelId="{D86B5B60-E8FF-479D-840A-A74D9DCAE05C}" type="pres">
      <dgm:prSet presAssocID="{1889D39A-B8DA-471B-8C09-D01F7986C64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CFE64-B6EA-4D30-932A-9AE2FF6B1775}" type="pres">
      <dgm:prSet presAssocID="{1889D39A-B8DA-471B-8C09-D01F7986C64D}" presName="accent_2" presStyleCnt="0"/>
      <dgm:spPr/>
    </dgm:pt>
    <dgm:pt modelId="{D752A7FB-D545-409F-92D9-88303D65DFE9}" type="pres">
      <dgm:prSet presAssocID="{1889D39A-B8DA-471B-8C09-D01F7986C64D}" presName="accentRepeatNode" presStyleLbl="solidFgAcc1" presStyleIdx="1" presStyleCnt="4"/>
      <dgm:spPr/>
    </dgm:pt>
    <dgm:pt modelId="{92B9EF21-C35A-48A0-A595-B74A6B3907EE}" type="pres">
      <dgm:prSet presAssocID="{C2CEACB1-3941-4CBC-849C-8E5A8E8F783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02935-FA1A-4EB3-8B90-89336F1A85EA}" type="pres">
      <dgm:prSet presAssocID="{C2CEACB1-3941-4CBC-849C-8E5A8E8F783F}" presName="accent_3" presStyleCnt="0"/>
      <dgm:spPr/>
    </dgm:pt>
    <dgm:pt modelId="{E70210C7-049E-42E9-B705-9477C6F2660B}" type="pres">
      <dgm:prSet presAssocID="{C2CEACB1-3941-4CBC-849C-8E5A8E8F783F}" presName="accentRepeatNode" presStyleLbl="solidFgAcc1" presStyleIdx="2" presStyleCnt="4"/>
      <dgm:spPr/>
    </dgm:pt>
    <dgm:pt modelId="{5DE3DEB2-6C0E-46EE-B8F6-5B47307A3D10}" type="pres">
      <dgm:prSet presAssocID="{C66B9BBE-490F-4F9A-A69A-37AFC8F9B23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1AFB2-9B10-439C-B425-0A79A7655947}" type="pres">
      <dgm:prSet presAssocID="{C66B9BBE-490F-4F9A-A69A-37AFC8F9B23A}" presName="accent_4" presStyleCnt="0"/>
      <dgm:spPr/>
    </dgm:pt>
    <dgm:pt modelId="{FAB0824C-92D0-4FD4-B08D-589EDA23E575}" type="pres">
      <dgm:prSet presAssocID="{C66B9BBE-490F-4F9A-A69A-37AFC8F9B23A}" presName="accentRepeatNode" presStyleLbl="solidFgAcc1" presStyleIdx="3" presStyleCnt="4"/>
      <dgm:spPr/>
    </dgm:pt>
  </dgm:ptLst>
  <dgm:cxnLst>
    <dgm:cxn modelId="{4941B8D2-7EF8-46B3-B6ED-63AACBC937A5}" type="presOf" srcId="{9FAB46EF-E27F-4245-91F1-34A3D24D5FA6}" destId="{1A0CF313-3851-45AA-9B8A-4CA2CE6BC828}" srcOrd="0" destOrd="0" presId="urn:microsoft.com/office/officeart/2008/layout/VerticalCurvedList"/>
    <dgm:cxn modelId="{DA40102C-F6ED-4222-8EE9-630C7784412D}" srcId="{71FAE7B6-E745-444A-A8CB-E4A55875CD87}" destId="{C66B9BBE-490F-4F9A-A69A-37AFC8F9B23A}" srcOrd="3" destOrd="0" parTransId="{E3F485BF-99C5-40AD-844B-1B6251904C3C}" sibTransId="{DFB923A8-4264-4647-8B71-543B17848CCD}"/>
    <dgm:cxn modelId="{20F485D2-D345-42DF-9BC1-FF876FA07DF8}" type="presOf" srcId="{118A75D4-3C54-4E51-B5B5-FF31E4755524}" destId="{18B59221-299A-44C1-918B-06CDFEF403EB}" srcOrd="0" destOrd="0" presId="urn:microsoft.com/office/officeart/2008/layout/VerticalCurvedList"/>
    <dgm:cxn modelId="{F6E5B1BD-8468-4606-B568-5AB225E82374}" srcId="{71FAE7B6-E745-444A-A8CB-E4A55875CD87}" destId="{C2CEACB1-3941-4CBC-849C-8E5A8E8F783F}" srcOrd="2" destOrd="0" parTransId="{B3F0EA1D-5272-4850-8AFB-7C0EAA9BB8CF}" sibTransId="{91091535-26AA-4419-9245-E0440792D0B0}"/>
    <dgm:cxn modelId="{9A7FC2D6-8F9E-41C4-A81A-54B5C172D7B0}" srcId="{71FAE7B6-E745-444A-A8CB-E4A55875CD87}" destId="{9FAB46EF-E27F-4245-91F1-34A3D24D5FA6}" srcOrd="0" destOrd="0" parTransId="{B294A7B8-9ED2-4CA5-8C11-7DD531B8618B}" sibTransId="{118A75D4-3C54-4E51-B5B5-FF31E4755524}"/>
    <dgm:cxn modelId="{5A320ACA-0282-43C1-9228-EBCAC99FD45B}" type="presOf" srcId="{C66B9BBE-490F-4F9A-A69A-37AFC8F9B23A}" destId="{5DE3DEB2-6C0E-46EE-B8F6-5B47307A3D10}" srcOrd="0" destOrd="0" presId="urn:microsoft.com/office/officeart/2008/layout/VerticalCurvedList"/>
    <dgm:cxn modelId="{2E091233-B6DD-4DDE-B3E4-7AF12B11CAF2}" type="presOf" srcId="{71FAE7B6-E745-444A-A8CB-E4A55875CD87}" destId="{51402200-CA46-49D3-883B-8FADDA9022D6}" srcOrd="0" destOrd="0" presId="urn:microsoft.com/office/officeart/2008/layout/VerticalCurvedList"/>
    <dgm:cxn modelId="{FED81FFD-F1C2-4620-8F28-A5115ADFBD8D}" type="presOf" srcId="{1889D39A-B8DA-471B-8C09-D01F7986C64D}" destId="{D86B5B60-E8FF-479D-840A-A74D9DCAE05C}" srcOrd="0" destOrd="0" presId="urn:microsoft.com/office/officeart/2008/layout/VerticalCurvedList"/>
    <dgm:cxn modelId="{71FB4612-273F-4CAC-85FB-BB48450FCA2D}" type="presOf" srcId="{C2CEACB1-3941-4CBC-849C-8E5A8E8F783F}" destId="{92B9EF21-C35A-48A0-A595-B74A6B3907EE}" srcOrd="0" destOrd="0" presId="urn:microsoft.com/office/officeart/2008/layout/VerticalCurvedList"/>
    <dgm:cxn modelId="{DC26F706-09C8-436E-9390-6957075A415E}" srcId="{71FAE7B6-E745-444A-A8CB-E4A55875CD87}" destId="{1889D39A-B8DA-471B-8C09-D01F7986C64D}" srcOrd="1" destOrd="0" parTransId="{0CAB6DA6-2C19-44D8-B2AB-40F49AD0A394}" sibTransId="{C5EAFE31-8060-4B60-9248-76D2A056AD6E}"/>
    <dgm:cxn modelId="{C5117683-0BA0-4F0D-ACDD-D1C2F5875A2C}" type="presParOf" srcId="{51402200-CA46-49D3-883B-8FADDA9022D6}" destId="{5F9F50CA-4DD1-472C-9948-22FF77311F6E}" srcOrd="0" destOrd="0" presId="urn:microsoft.com/office/officeart/2008/layout/VerticalCurvedList"/>
    <dgm:cxn modelId="{92027EE5-FF63-46CC-9114-10E2CFB7D784}" type="presParOf" srcId="{5F9F50CA-4DD1-472C-9948-22FF77311F6E}" destId="{1EFE79E0-1A93-4CF1-9D4E-4F4026719975}" srcOrd="0" destOrd="0" presId="urn:microsoft.com/office/officeart/2008/layout/VerticalCurvedList"/>
    <dgm:cxn modelId="{4B1A5F28-3335-409E-A453-23DDA0C3908A}" type="presParOf" srcId="{1EFE79E0-1A93-4CF1-9D4E-4F4026719975}" destId="{151FCE63-0645-47B1-A4C3-B6E5771E8CAB}" srcOrd="0" destOrd="0" presId="urn:microsoft.com/office/officeart/2008/layout/VerticalCurvedList"/>
    <dgm:cxn modelId="{BDDD4AB0-33B1-49F8-9141-33EAFA318C6B}" type="presParOf" srcId="{1EFE79E0-1A93-4CF1-9D4E-4F4026719975}" destId="{18B59221-299A-44C1-918B-06CDFEF403EB}" srcOrd="1" destOrd="0" presId="urn:microsoft.com/office/officeart/2008/layout/VerticalCurvedList"/>
    <dgm:cxn modelId="{D34BF789-A061-4010-A598-C7093FFFFB4D}" type="presParOf" srcId="{1EFE79E0-1A93-4CF1-9D4E-4F4026719975}" destId="{1B9710AA-46F3-4AD2-98E7-F3CFE513A652}" srcOrd="2" destOrd="0" presId="urn:microsoft.com/office/officeart/2008/layout/VerticalCurvedList"/>
    <dgm:cxn modelId="{5A2BD6C4-9A83-4E10-968F-15C6C9DD9888}" type="presParOf" srcId="{1EFE79E0-1A93-4CF1-9D4E-4F4026719975}" destId="{CDDE5F0F-532A-430F-B6C9-DD468AA82280}" srcOrd="3" destOrd="0" presId="urn:microsoft.com/office/officeart/2008/layout/VerticalCurvedList"/>
    <dgm:cxn modelId="{8C3F4197-43C5-47D1-ADAC-D4B2FE1B739F}" type="presParOf" srcId="{5F9F50CA-4DD1-472C-9948-22FF77311F6E}" destId="{1A0CF313-3851-45AA-9B8A-4CA2CE6BC828}" srcOrd="1" destOrd="0" presId="urn:microsoft.com/office/officeart/2008/layout/VerticalCurvedList"/>
    <dgm:cxn modelId="{CE9CBF36-F21C-4260-9D97-9CD4047E817F}" type="presParOf" srcId="{5F9F50CA-4DD1-472C-9948-22FF77311F6E}" destId="{C5A281DA-9582-42CA-82B2-195CEABBDD7A}" srcOrd="2" destOrd="0" presId="urn:microsoft.com/office/officeart/2008/layout/VerticalCurvedList"/>
    <dgm:cxn modelId="{AB4113E8-B331-489A-964E-8C9C409DB0B6}" type="presParOf" srcId="{C5A281DA-9582-42CA-82B2-195CEABBDD7A}" destId="{D0B3D7CC-9FAD-4570-B9DD-E7B36E0D5DBB}" srcOrd="0" destOrd="0" presId="urn:microsoft.com/office/officeart/2008/layout/VerticalCurvedList"/>
    <dgm:cxn modelId="{5E716073-19E7-4587-AF09-A87496220559}" type="presParOf" srcId="{5F9F50CA-4DD1-472C-9948-22FF77311F6E}" destId="{D86B5B60-E8FF-479D-840A-A74D9DCAE05C}" srcOrd="3" destOrd="0" presId="urn:microsoft.com/office/officeart/2008/layout/VerticalCurvedList"/>
    <dgm:cxn modelId="{1EB3F65B-BB00-4062-B366-A139F81F372B}" type="presParOf" srcId="{5F9F50CA-4DD1-472C-9948-22FF77311F6E}" destId="{F54CFE64-B6EA-4D30-932A-9AE2FF6B1775}" srcOrd="4" destOrd="0" presId="urn:microsoft.com/office/officeart/2008/layout/VerticalCurvedList"/>
    <dgm:cxn modelId="{B1514F3A-06E8-4F65-979D-622D3927E600}" type="presParOf" srcId="{F54CFE64-B6EA-4D30-932A-9AE2FF6B1775}" destId="{D752A7FB-D545-409F-92D9-88303D65DFE9}" srcOrd="0" destOrd="0" presId="urn:microsoft.com/office/officeart/2008/layout/VerticalCurvedList"/>
    <dgm:cxn modelId="{640A3986-F4F9-42C8-9E3D-C6D82AA175EA}" type="presParOf" srcId="{5F9F50CA-4DD1-472C-9948-22FF77311F6E}" destId="{92B9EF21-C35A-48A0-A595-B74A6B3907EE}" srcOrd="5" destOrd="0" presId="urn:microsoft.com/office/officeart/2008/layout/VerticalCurvedList"/>
    <dgm:cxn modelId="{A6E72DD2-F83F-41CF-9AFF-5B90E4A8F87F}" type="presParOf" srcId="{5F9F50CA-4DD1-472C-9948-22FF77311F6E}" destId="{77D02935-FA1A-4EB3-8B90-89336F1A85EA}" srcOrd="6" destOrd="0" presId="urn:microsoft.com/office/officeart/2008/layout/VerticalCurvedList"/>
    <dgm:cxn modelId="{A5E9D217-6DAA-483C-849E-BD310DB97FE9}" type="presParOf" srcId="{77D02935-FA1A-4EB3-8B90-89336F1A85EA}" destId="{E70210C7-049E-42E9-B705-9477C6F2660B}" srcOrd="0" destOrd="0" presId="urn:microsoft.com/office/officeart/2008/layout/VerticalCurvedList"/>
    <dgm:cxn modelId="{5EC4EC41-8E6F-4E79-A811-74862F62E72C}" type="presParOf" srcId="{5F9F50CA-4DD1-472C-9948-22FF77311F6E}" destId="{5DE3DEB2-6C0E-46EE-B8F6-5B47307A3D10}" srcOrd="7" destOrd="0" presId="urn:microsoft.com/office/officeart/2008/layout/VerticalCurvedList"/>
    <dgm:cxn modelId="{BA047663-E9EB-4596-83E6-70A6B335CB11}" type="presParOf" srcId="{5F9F50CA-4DD1-472C-9948-22FF77311F6E}" destId="{2B31AFB2-9B10-439C-B425-0A79A7655947}" srcOrd="8" destOrd="0" presId="urn:microsoft.com/office/officeart/2008/layout/VerticalCurvedList"/>
    <dgm:cxn modelId="{2C0BD108-0F81-441C-96D4-5A93520A7D90}" type="presParOf" srcId="{2B31AFB2-9B10-439C-B425-0A79A7655947}" destId="{FAB0824C-92D0-4FD4-B08D-589EDA23E5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6;p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15362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68;p1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35842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172;p1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37890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181;p1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43010" name="Google Shape;1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185;p1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45058" name="Google Shape;1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Google Shape;202;p2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47106" name="Google Shape;2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Google Shape;210;p2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49154" name="Google Shape;2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51202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charset="0"/>
              <a:buChar char="●"/>
            </a:pPr>
            <a:endParaRPr lang="zh-CN" altLang="en-US" sz="1100" smtClean="0"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1203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Font typeface="Arial" charset="0"/>
              <a:buNone/>
            </a:pPr>
            <a:fld id="{B7D086EC-B96F-4A65-AAB6-D0F08CCE5873}" type="slidenum">
              <a:rPr lang="zh-CN" altLang="en-US"/>
              <a:pPr>
                <a:buClr>
                  <a:srgbClr val="000000"/>
                </a:buClr>
                <a:buFont typeface="Arial" charset="0"/>
                <a:buNone/>
              </a:pPr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94;p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17410" name="Google Shape;95;p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0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19458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10;p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21506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46;p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24578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51;p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26626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56;p1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28674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60;p1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30722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64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32770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BB264-DD4B-4EE9-B456-C48F2A1BB0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F94D1-3843-4033-90AF-C0D05E4989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5EE48-A380-4FE1-A053-928F1678D6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3DD46-4AFD-4605-9B2C-B2B469A3E0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89997-2887-448C-AD5A-ABD5203B0C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24BD5-143D-4E95-A559-2F844E258B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3AC1F-B0AF-45FD-B976-BBBE6A2D8D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6FD0E-81EC-4D4E-BBED-DB18815CB6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FE282-E522-4265-99F3-D96C2E3BB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3FBC2-406C-422F-8B04-2260C7066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A87BF-06F5-4B1A-A874-A047BE6D44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26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Google Shape;7;p26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8" name="Google Shape;8;p26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Google Shape;9;p26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Google Shape;10;p2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fld id="{D8C605F3-BC8B-4C6F-AAC0-DE369D1D4E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hyperlink" Target="https://lh3.googleusercontent.com/-myzuBQYzdNY/WsHEwG81ulI/AAAAAAAABHs/jqYtA6G5fy4nkhWRm_1ucMihbvJShBY1gCHMYCw/1-mau_slide_powerpoint_dep_ctu.vn_(11).g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lh3.googleusercontent.com/-myzuBQYzdNY/WsHEwG81ulI/AAAAAAAABHs/jqYtA6G5fy4nkhWRm_1ucMihbvJShBY1gCHMYCw/1-mau_slide_powerpoint_dep_ctu.vn_(11).gi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hyperlink" Target="https://lh3.googleusercontent.com/-RrZIxp8kWo8/WsHEshs0rxI/AAAAAAAABHU/E5JBOyFJNlkIBSBAyyltIWmUmyF5nKqLQCHMYCw/1-mau_slide_powerpoint_dep_ctu.vn_(5).gif" TargetMode="Externa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h3.googleusercontent.com/-myzuBQYzdNY/WsHEwG81ulI/AAAAAAAABHs/jqYtA6G5fy4nkhWRm_1ucMihbvJShBY1gCHMYCw/1-mau_slide_powerpoint_dep_ctu.vn_(11).gi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hyperlink" Target="https://lh3.googleusercontent.com/-myzuBQYzdNY/WsHEwG81ulI/AAAAAAAABHs/jqYtA6G5fy4nkhWRm_1ucMihbvJShBY1gCHMYCw/1-mau_slide_powerpoint_dep_ctu.vn_(11)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oogle Shape;89;p2" descr="https://lh3.googleusercontent.com/-Tk55LJDFflU/WsHNwwaiKSI/AAAAAAAAB6g/jFfcR8uLDVMfXANO8wdQVpwHcT3NMu_AQCHMYCw/h136/5-mau_slide_powerpoint_dep_ctu.vn_(27).gif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263" y="4979988"/>
            <a:ext cx="303212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Google Shape;90;p2" descr="https://lh3.googleusercontent.com/-hCZmtIGIYWo/WsHN9xcCJ-I/AAAAAAAAB7c/XZXLuzX8LEgcBZyvQvRyNuKebeDk0QYhwCHMYCw/h136/6-mau_slide_powerpoint_dep_ctu.vn_(38).jp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750" y="441325"/>
            <a:ext cx="3028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Google Shape;91;p2"/>
          <p:cNvSpPr/>
          <p:nvPr/>
        </p:nvSpPr>
        <p:spPr>
          <a:xfrm>
            <a:off x="1903413" y="1336675"/>
            <a:ext cx="7880350" cy="17541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Chào mừng các thầy cô </a:t>
            </a:r>
            <a:endParaRPr lang="en-US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về dự giờ thăm lớp</a:t>
            </a:r>
            <a:endParaRPr lang="en-US"/>
          </a:p>
        </p:txBody>
      </p:sp>
      <p:sp>
        <p:nvSpPr>
          <p:cNvPr id="14341" name="Google Shape;92;p2"/>
          <p:cNvSpPr txBox="1">
            <a:spLocks noChangeArrowheads="1"/>
          </p:cNvSpPr>
          <p:nvPr/>
        </p:nvSpPr>
        <p:spPr bwMode="auto">
          <a:xfrm flipH="1">
            <a:off x="4008438" y="3992563"/>
            <a:ext cx="68151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400" b="1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Giáo viên:…</a:t>
            </a:r>
            <a:endParaRPr lang="en-US"/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400" b="1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Trường:…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2300" y="357188"/>
            <a:ext cx="78581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2300" y="4933950"/>
            <a:ext cx="852963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4256088"/>
            <a:ext cx="56721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7638" y="527050"/>
            <a:ext cx="53340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vi-VN" sz="2800">
                <a:latin typeface="Times New Roman" pitchFamily="18" charset="0"/>
              </a:rPr>
              <a:t>- Hình 10.1a: Cho bê con bú thêm sữa nhằm cho bê con có đủ chất dinh dưỡng, nhiều kháng thể, giúp vật nuôi non chống lại bệnh tật.</a:t>
            </a:r>
            <a:endParaRPr lang="en-US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900" y="274638"/>
            <a:ext cx="38766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9013" y="2768600"/>
            <a:ext cx="39147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74725" y="4489450"/>
            <a:ext cx="5867400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vi-VN" sz="2800">
                <a:latin typeface="Times New Roman" pitchFamily="18" charset="0"/>
              </a:rPr>
              <a:t>- Hình 10.1b: Sưởi ấm cho gà con để tránh nhiễm lạnh, phát sinh các bệnh về hô hấp, tiêu hóa cho vật nuôi con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8350" y="333375"/>
            <a:ext cx="87249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3200" b="1" u="sng">
                <a:latin typeface="Times New Roman" pitchFamily="18" charset="0"/>
              </a:rPr>
              <a:t>III. Nuôi dưỡng và chăm sóc vật nuôi đực giống</a:t>
            </a:r>
            <a:endParaRPr 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4313" y="1196975"/>
            <a:ext cx="9486900" cy="4921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nl-NL" sz="2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? </a:t>
            </a:r>
            <a:r>
              <a:rPr lang="nl-NL" sz="26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Vật nuôi đực giống là gì? </a:t>
            </a:r>
            <a:endParaRPr 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12838" y="1676400"/>
            <a:ext cx="103330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Vật nuôi đực giống là vật nuôi để phối giống trực tiếp với con cái hay lấy tinh để thụ tinh nhân tạo.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9700" y="2692400"/>
            <a:ext cx="9737725" cy="4921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nl-NL" sz="2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? </a:t>
            </a:r>
            <a:r>
              <a:rPr lang="nl-NL" sz="26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Nuôi dưỡng và chăm sóc vật nuôi đực giống cần chú ý đến vấn đề gì?</a:t>
            </a:r>
            <a:endParaRPr lang="en-US" sz="2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2838" y="3387725"/>
            <a:ext cx="9661525" cy="2716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nl-NL" sz="2800">
                <a:latin typeface="Times New Roman" pitchFamily="18" charset="0"/>
              </a:rPr>
              <a:t>Cần chú ý đến vấn đề: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+ Cho ăn thức ăn chất lượng cao, giàu chất đạm.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+ Cho ăn vừa đủ để vật nuôi không quá gầy hay quá béo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+ Chuồng nuôi rộng rãi, vệ sinh sạch sẽ, thoáng mát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+ Tắm chải và cho vật nuôi vận động thường xuyên.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+ Khai thác tinh hay cho giao phối khoa học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oogle Shape;229;p2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25" y="1060450"/>
            <a:ext cx="7508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oogle Shape;229;p2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350" y="2535238"/>
            <a:ext cx="750888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Google Shape;117;p2" descr="Ảnh động Powerpoint CTU">
            <a:hlinkClick r:id="rId4"/>
          </p:cNvPr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37750" y="185738"/>
            <a:ext cx="178593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863" y="517525"/>
            <a:ext cx="976153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58863" y="5038725"/>
            <a:ext cx="9609137" cy="8620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vi-VN" sz="25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Ý nghĩa: có vai trò hết sức quan trọng trong khả năng phối giống và ảnh hưởng đến số lượng và chất lượng của vật nuôi đời sau.</a:t>
            </a:r>
            <a:endParaRPr lang="en-US" sz="25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55675" y="714375"/>
            <a:ext cx="89122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3200" b="1" u="sng">
                <a:latin typeface="Times New Roman" pitchFamily="18" charset="0"/>
              </a:rPr>
              <a:t>IV. Nuôi dưỡng và chăm sóc vật nuôi cái sinh sản</a:t>
            </a:r>
            <a:endParaRPr 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8" y="1300163"/>
            <a:ext cx="9639300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74725" y="1711325"/>
            <a:ext cx="10637838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- Vật nuôi cái sinh sản có ảnh hưởng quyết định đến chất lượng của đàn vật nuôi con 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- Cần chú ý đến 3 giai đoạn: hậu bị, mang thai, đẻ và nuôi con (gia súc cái); 2 giai đoạn: hậu bị, đẻ trứng (gia cầm mái)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50875" y="989013"/>
            <a:ext cx="8912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3200" b="1" u="sng">
                <a:latin typeface="Times New Roman" pitchFamily="18" charset="0"/>
              </a:rPr>
              <a:t>IV. Nuôi dưỡng và chăm sóc vật nuôi cái sinh sản</a:t>
            </a:r>
            <a:endParaRPr 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4575" y="3740150"/>
            <a:ext cx="1049972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vi-VN" sz="2800">
                <a:latin typeface="Times New Roman" pitchFamily="18" charset="0"/>
              </a:rPr>
              <a:t>- Ý nghĩa</a:t>
            </a:r>
            <a:r>
              <a:rPr lang="en-US" sz="2800"/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của việc nuôi dưỡng và chăm sóc vật nuôi cái sinh sản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>
                <a:latin typeface="Times New Roman" pitchFamily="18" charset="0"/>
              </a:rPr>
              <a:t>có ý nghĩa quan trọng, có ảnh hưởng trực tiếp đến chất lượng trứng và con non.</a:t>
            </a:r>
            <a:endParaRPr lang="en-US" sz="2800"/>
          </a:p>
        </p:txBody>
      </p:sp>
      <p:pic>
        <p:nvPicPr>
          <p:cNvPr id="39940" name="Google Shape;117;p2" descr="Ảnh động Powerpoint CTU">
            <a:hlinkClick r:id="rId2"/>
          </p:cNvPr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8213" y="323850"/>
            <a:ext cx="17843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8" y="838200"/>
            <a:ext cx="11063287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2213" y="250825"/>
            <a:ext cx="35496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463" y="1235075"/>
            <a:ext cx="11580812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41438" y="4756150"/>
            <a:ext cx="825976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000000"/>
              </a:buClr>
              <a:buFont typeface="Arial" charset="0"/>
              <a:buAutoNum type="arabicParenBoth"/>
            </a:pP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Kháng thể</a:t>
            </a:r>
          </a:p>
          <a:p>
            <a:pPr marL="342900" indent="-342900">
              <a:buClr>
                <a:srgbClr val="000000"/>
              </a:buClr>
              <a:buFont typeface="Arial" charset="0"/>
              <a:buAutoNum type="arabicParenBoth"/>
            </a:pP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cho vật nuôi non ăn sớm</a:t>
            </a:r>
          </a:p>
          <a:p>
            <a:pPr marL="342900" indent="-342900">
              <a:buClr>
                <a:srgbClr val="000000"/>
              </a:buClr>
              <a:buFont typeface="Arial" charset="0"/>
              <a:buAutoNum type="arabicParenBoth"/>
            </a:pP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bệnh</a:t>
            </a:r>
          </a:p>
        </p:txBody>
      </p:sp>
      <p:pic>
        <p:nvPicPr>
          <p:cNvPr id="41988" name="Google Shape;111;p2" descr="Ảnh động Powerpoint CTU">
            <a:hlinkClick r:id="rId5"/>
          </p:cNvPr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01200" y="250825"/>
            <a:ext cx="15081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1463675"/>
            <a:ext cx="10729913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0463" y="250825"/>
            <a:ext cx="355123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331788"/>
            <a:ext cx="1136650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 descr="Các trò chơi khởi động cho một buổi sinh hoạt tập thể - Sinh Viên Công Giáo  Trung Chí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6363" y="341313"/>
            <a:ext cx="6369050" cy="651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Google Shape;98;p3"/>
          <p:cNvSpPr>
            <a:spLocks noChangeArrowheads="1"/>
          </p:cNvSpPr>
          <p:nvPr/>
        </p:nvSpPr>
        <p:spPr bwMode="auto">
          <a:xfrm>
            <a:off x="4738688" y="2690813"/>
            <a:ext cx="19907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 b="1">
                <a:solidFill>
                  <a:srgbClr val="8DA9D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Khởi </a:t>
            </a:r>
            <a:endParaRPr lang="en-US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 b="1">
                <a:solidFill>
                  <a:srgbClr val="8DA9D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động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Google Shape;213;p23" descr="Ngôi nhà hoạt hình, phim hoạt hình png | Klipartz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1444625"/>
            <a:ext cx="5343525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" name="Google Shape;214;p23"/>
          <p:cNvSpPr txBox="1">
            <a:spLocks noChangeArrowheads="1"/>
          </p:cNvSpPr>
          <p:nvPr/>
        </p:nvSpPr>
        <p:spPr bwMode="auto">
          <a:xfrm>
            <a:off x="6008688" y="858838"/>
            <a:ext cx="44370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HƯỚNG DẪN VỀ NHÀ</a:t>
            </a:r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14975" y="1920875"/>
            <a:ext cx="6096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000000"/>
              </a:buClr>
              <a:buFont typeface="Wingdings" pitchFamily="2" charset="2"/>
              <a:buChar char="q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>
                <a:latin typeface="Times New Roman" pitchFamily="18" charset="0"/>
              </a:rPr>
              <a:t>Tìm hiểu các công việc nuôi dưỡng và chăm sóc các loại vật nuôi ở địa phương.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0000"/>
              </a:buClr>
              <a:buFont typeface="Wingdings" pitchFamily="2" charset="2"/>
              <a:buChar char="q"/>
            </a:pPr>
            <a:r>
              <a:rPr lang="nl-NL" sz="2800">
                <a:latin typeface="Times New Roman" pitchFamily="18" charset="0"/>
              </a:rPr>
              <a:t>Về nhà học bài và trả lời toàn bộ câu hỏi SGK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0000"/>
              </a:buClr>
              <a:buFont typeface="Wingdings" pitchFamily="2" charset="2"/>
              <a:buChar char="q"/>
            </a:pPr>
            <a:r>
              <a:rPr lang="nl-NL" sz="2800">
                <a:latin typeface="Times New Roman" pitchFamily="18" charset="0"/>
              </a:rPr>
              <a:t>Đọc và xem trước bài 11 SGK.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组合 129"/>
          <p:cNvGrpSpPr>
            <a:grpSpLocks/>
          </p:cNvGrpSpPr>
          <p:nvPr/>
        </p:nvGrpSpPr>
        <p:grpSpPr bwMode="auto">
          <a:xfrm>
            <a:off x="9799638" y="-511175"/>
            <a:ext cx="3059112" cy="1616075"/>
            <a:chOff x="9559925" y="2573338"/>
            <a:chExt cx="3059113" cy="1616075"/>
          </a:xfrm>
        </p:grpSpPr>
        <p:sp>
          <p:nvSpPr>
            <p:cNvPr id="50290" name="Freeform 5"/>
            <p:cNvSpPr>
              <a:spLocks/>
            </p:cNvSpPr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3041650 w 709"/>
                <a:gd name="T1" fmla="*/ 1273962 h 349"/>
                <a:gd name="T2" fmla="*/ 0 w 709"/>
                <a:gd name="T3" fmla="*/ 30026 h 349"/>
                <a:gd name="T4" fmla="*/ 42901 w 709"/>
                <a:gd name="T5" fmla="*/ 0 h 349"/>
                <a:gd name="T6" fmla="*/ 3028780 w 709"/>
                <a:gd name="T7" fmla="*/ 1222489 h 349"/>
                <a:gd name="T8" fmla="*/ 3041650 w 709"/>
                <a:gd name="T9" fmla="*/ 1273962 h 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9"/>
                <a:gd name="T16" fmla="*/ 0 h 349"/>
                <a:gd name="T17" fmla="*/ 709 w 709"/>
                <a:gd name="T18" fmla="*/ 349 h 3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1" name="Freeform 6"/>
            <p:cNvSpPr>
              <a:spLocks/>
            </p:cNvSpPr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322263 h 75"/>
                <a:gd name="T2" fmla="*/ 119846 w 79"/>
                <a:gd name="T3" fmla="*/ 0 h 75"/>
                <a:gd name="T4" fmla="*/ 338138 w 79"/>
                <a:gd name="T5" fmla="*/ 266404 h 75"/>
                <a:gd name="T6" fmla="*/ 0 w 79"/>
                <a:gd name="T7" fmla="*/ 322263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75"/>
                <a:gd name="T14" fmla="*/ 79 w 79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2" name="Freeform 7"/>
            <p:cNvSpPr>
              <a:spLocks/>
            </p:cNvSpPr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333375 h 78"/>
                <a:gd name="T2" fmla="*/ 64453 w 75"/>
                <a:gd name="T3" fmla="*/ 0 h 78"/>
                <a:gd name="T4" fmla="*/ 322263 w 75"/>
                <a:gd name="T5" fmla="*/ 222250 h 78"/>
                <a:gd name="T6" fmla="*/ 0 w 75"/>
                <a:gd name="T7" fmla="*/ 333375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78"/>
                <a:gd name="T14" fmla="*/ 75 w 75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3" name="Freeform 8"/>
            <p:cNvSpPr>
              <a:spLocks/>
            </p:cNvSpPr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4286 w 70"/>
                <a:gd name="T1" fmla="*/ 338138 h 79"/>
                <a:gd name="T2" fmla="*/ 12859 w 70"/>
                <a:gd name="T3" fmla="*/ 0 h 79"/>
                <a:gd name="T4" fmla="*/ 300038 w 70"/>
                <a:gd name="T5" fmla="*/ 175489 h 79"/>
                <a:gd name="T6" fmla="*/ 4286 w 70"/>
                <a:gd name="T7" fmla="*/ 338138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79"/>
                <a:gd name="T14" fmla="*/ 70 w 70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4" name="Freeform 9"/>
            <p:cNvSpPr>
              <a:spLocks/>
            </p:cNvSpPr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47364 w 73"/>
                <a:gd name="T1" fmla="*/ 339725 h 79"/>
                <a:gd name="T2" fmla="*/ 0 w 73"/>
                <a:gd name="T3" fmla="*/ 0 h 79"/>
                <a:gd name="T4" fmla="*/ 314325 w 73"/>
                <a:gd name="T5" fmla="*/ 124709 h 79"/>
                <a:gd name="T6" fmla="*/ 47364 w 73"/>
                <a:gd name="T7" fmla="*/ 339725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79"/>
                <a:gd name="T14" fmla="*/ 73 w 73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5" name="Freeform 10"/>
            <p:cNvSpPr>
              <a:spLocks/>
            </p:cNvSpPr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103271 w 76"/>
                <a:gd name="T1" fmla="*/ 325438 h 76"/>
                <a:gd name="T2" fmla="*/ 0 w 76"/>
                <a:gd name="T3" fmla="*/ 0 h 76"/>
                <a:gd name="T4" fmla="*/ 327025 w 76"/>
                <a:gd name="T5" fmla="*/ 72795 h 76"/>
                <a:gd name="T6" fmla="*/ 103271 w 76"/>
                <a:gd name="T7" fmla="*/ 325438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76"/>
                <a:gd name="T14" fmla="*/ 76 w 76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6" name="Freeform 11"/>
            <p:cNvSpPr>
              <a:spLocks/>
            </p:cNvSpPr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154088 w 79"/>
                <a:gd name="T1" fmla="*/ 303213 h 71"/>
                <a:gd name="T2" fmla="*/ 0 w 79"/>
                <a:gd name="T3" fmla="*/ 0 h 71"/>
                <a:gd name="T4" fmla="*/ 338138 w 79"/>
                <a:gd name="T5" fmla="*/ 12812 h 71"/>
                <a:gd name="T6" fmla="*/ 154088 w 79"/>
                <a:gd name="T7" fmla="*/ 303213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71"/>
                <a:gd name="T14" fmla="*/ 79 w 79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7" name="Freeform 12"/>
            <p:cNvSpPr>
              <a:spLocks/>
            </p:cNvSpPr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210026 w 80"/>
                <a:gd name="T1" fmla="*/ 312738 h 73"/>
                <a:gd name="T2" fmla="*/ 0 w 80"/>
                <a:gd name="T3" fmla="*/ 42841 h 73"/>
                <a:gd name="T4" fmla="*/ 342900 w 80"/>
                <a:gd name="T5" fmla="*/ 0 h 73"/>
                <a:gd name="T6" fmla="*/ 210026 w 80"/>
                <a:gd name="T7" fmla="*/ 312738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3"/>
                <a:gd name="T14" fmla="*/ 80 w 80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9" name="组合 128"/>
          <p:cNvGrpSpPr>
            <a:grpSpLocks/>
          </p:cNvGrpSpPr>
          <p:nvPr/>
        </p:nvGrpSpPr>
        <p:grpSpPr bwMode="auto">
          <a:xfrm>
            <a:off x="-666750" y="-527050"/>
            <a:ext cx="3092450" cy="1617663"/>
            <a:chOff x="-920750" y="2238375"/>
            <a:chExt cx="3092451" cy="1617663"/>
          </a:xfrm>
        </p:grpSpPr>
        <p:sp>
          <p:nvSpPr>
            <p:cNvPr id="50282" name="Freeform 13"/>
            <p:cNvSpPr>
              <a:spLocks/>
            </p:cNvSpPr>
            <p:nvPr/>
          </p:nvSpPr>
          <p:spPr bwMode="auto">
            <a:xfrm>
              <a:off x="-920750" y="2238375"/>
              <a:ext cx="3036888" cy="1501775"/>
            </a:xfrm>
            <a:custGeom>
              <a:avLst/>
              <a:gdLst>
                <a:gd name="T0" fmla="*/ 3036888 w 708"/>
                <a:gd name="T1" fmla="*/ 25745 h 350"/>
                <a:gd name="T2" fmla="*/ 0 w 708"/>
                <a:gd name="T3" fmla="*/ 1278654 h 350"/>
                <a:gd name="T4" fmla="*/ 12868 w 708"/>
                <a:gd name="T5" fmla="*/ 1231456 h 350"/>
                <a:gd name="T6" fmla="*/ 2993994 w 708"/>
                <a:gd name="T7" fmla="*/ 0 h 350"/>
                <a:gd name="T8" fmla="*/ 3036888 w 708"/>
                <a:gd name="T9" fmla="*/ 25745 h 3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8"/>
                <a:gd name="T16" fmla="*/ 0 h 350"/>
                <a:gd name="T17" fmla="*/ 708 w 708"/>
                <a:gd name="T18" fmla="*/ 350 h 3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8" h="350">
                  <a:moveTo>
                    <a:pt x="708" y="6"/>
                  </a:moveTo>
                  <a:cubicBezTo>
                    <a:pt x="543" y="244"/>
                    <a:pt x="284" y="350"/>
                    <a:pt x="0" y="298"/>
                  </a:cubicBezTo>
                  <a:cubicBezTo>
                    <a:pt x="1" y="294"/>
                    <a:pt x="2" y="291"/>
                    <a:pt x="3" y="287"/>
                  </a:cubicBezTo>
                  <a:cubicBezTo>
                    <a:pt x="282" y="338"/>
                    <a:pt x="536" y="233"/>
                    <a:pt x="698" y="0"/>
                  </a:cubicBezTo>
                  <a:cubicBezTo>
                    <a:pt x="702" y="3"/>
                    <a:pt x="704" y="4"/>
                    <a:pt x="708" y="6"/>
                  </a:cubicBezTo>
                  <a:close/>
                </a:path>
              </a:pathLst>
            </a:custGeom>
            <a:solidFill>
              <a:srgbClr val="FF75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3" name="Freeform 14"/>
            <p:cNvSpPr>
              <a:spLocks/>
            </p:cNvSpPr>
            <p:nvPr/>
          </p:nvSpPr>
          <p:spPr bwMode="auto">
            <a:xfrm>
              <a:off x="-762000" y="3533775"/>
              <a:ext cx="342900" cy="312738"/>
            </a:xfrm>
            <a:custGeom>
              <a:avLst/>
              <a:gdLst>
                <a:gd name="T0" fmla="*/ 141446 w 80"/>
                <a:gd name="T1" fmla="*/ 312738 h 73"/>
                <a:gd name="T2" fmla="*/ 0 w 80"/>
                <a:gd name="T3" fmla="*/ 0 h 73"/>
                <a:gd name="T4" fmla="*/ 342900 w 80"/>
                <a:gd name="T5" fmla="*/ 34273 h 73"/>
                <a:gd name="T6" fmla="*/ 141446 w 80"/>
                <a:gd name="T7" fmla="*/ 312738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3"/>
                <a:gd name="T14" fmla="*/ 80 w 80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3">
                  <a:moveTo>
                    <a:pt x="33" y="73"/>
                  </a:moveTo>
                  <a:cubicBezTo>
                    <a:pt x="18" y="44"/>
                    <a:pt x="12" y="29"/>
                    <a:pt x="0" y="0"/>
                  </a:cubicBezTo>
                  <a:cubicBezTo>
                    <a:pt x="32" y="5"/>
                    <a:pt x="48" y="7"/>
                    <a:pt x="80" y="8"/>
                  </a:cubicBezTo>
                  <a:cubicBezTo>
                    <a:pt x="63" y="35"/>
                    <a:pt x="54" y="47"/>
                    <a:pt x="33" y="73"/>
                  </a:cubicBezTo>
                  <a:close/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4" name="Freeform 15"/>
            <p:cNvSpPr>
              <a:spLocks/>
            </p:cNvSpPr>
            <p:nvPr/>
          </p:nvSpPr>
          <p:spPr bwMode="auto">
            <a:xfrm>
              <a:off x="-277812" y="3551238"/>
              <a:ext cx="339725" cy="304800"/>
            </a:xfrm>
            <a:custGeom>
              <a:avLst/>
              <a:gdLst>
                <a:gd name="T0" fmla="*/ 189214 w 79"/>
                <a:gd name="T1" fmla="*/ 304800 h 71"/>
                <a:gd name="T2" fmla="*/ 0 w 79"/>
                <a:gd name="T3" fmla="*/ 21465 h 71"/>
                <a:gd name="T4" fmla="*/ 339725 w 79"/>
                <a:gd name="T5" fmla="*/ 0 h 71"/>
                <a:gd name="T6" fmla="*/ 189214 w 79"/>
                <a:gd name="T7" fmla="*/ 30480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71"/>
                <a:gd name="T14" fmla="*/ 79 w 79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71">
                  <a:moveTo>
                    <a:pt x="44" y="71"/>
                  </a:moveTo>
                  <a:cubicBezTo>
                    <a:pt x="25" y="45"/>
                    <a:pt x="16" y="32"/>
                    <a:pt x="0" y="5"/>
                  </a:cubicBezTo>
                  <a:cubicBezTo>
                    <a:pt x="32" y="5"/>
                    <a:pt x="48" y="3"/>
                    <a:pt x="79" y="0"/>
                  </a:cubicBezTo>
                  <a:cubicBezTo>
                    <a:pt x="67" y="28"/>
                    <a:pt x="60" y="43"/>
                    <a:pt x="44" y="71"/>
                  </a:cubicBezTo>
                  <a:close/>
                </a:path>
              </a:pathLst>
            </a:custGeom>
            <a:solidFill>
              <a:srgbClr val="FFC0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5" name="Freeform 16"/>
            <p:cNvSpPr>
              <a:spLocks/>
            </p:cNvSpPr>
            <p:nvPr/>
          </p:nvSpPr>
          <p:spPr bwMode="auto">
            <a:xfrm>
              <a:off x="198438" y="3452813"/>
              <a:ext cx="325438" cy="325438"/>
            </a:xfrm>
            <a:custGeom>
              <a:avLst/>
              <a:gdLst>
                <a:gd name="T0" fmla="*/ 231232 w 76"/>
                <a:gd name="T1" fmla="*/ 325438 h 76"/>
                <a:gd name="T2" fmla="*/ 0 w 76"/>
                <a:gd name="T3" fmla="*/ 77077 h 76"/>
                <a:gd name="T4" fmla="*/ 325438 w 76"/>
                <a:gd name="T5" fmla="*/ 0 h 76"/>
                <a:gd name="T6" fmla="*/ 231232 w 76"/>
                <a:gd name="T7" fmla="*/ 325438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76"/>
                <a:gd name="T14" fmla="*/ 76 w 76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76">
                  <a:moveTo>
                    <a:pt x="54" y="76"/>
                  </a:moveTo>
                  <a:cubicBezTo>
                    <a:pt x="31" y="53"/>
                    <a:pt x="20" y="42"/>
                    <a:pt x="0" y="18"/>
                  </a:cubicBezTo>
                  <a:cubicBezTo>
                    <a:pt x="31" y="12"/>
                    <a:pt x="46" y="9"/>
                    <a:pt x="76" y="0"/>
                  </a:cubicBezTo>
                  <a:cubicBezTo>
                    <a:pt x="69" y="30"/>
                    <a:pt x="65" y="45"/>
                    <a:pt x="54" y="76"/>
                  </a:cubicBezTo>
                  <a:close/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6" name="Freeform 17"/>
            <p:cNvSpPr>
              <a:spLocks/>
            </p:cNvSpPr>
            <p:nvPr/>
          </p:nvSpPr>
          <p:spPr bwMode="auto">
            <a:xfrm>
              <a:off x="657225" y="3276600"/>
              <a:ext cx="309563" cy="338138"/>
            </a:xfrm>
            <a:custGeom>
              <a:avLst/>
              <a:gdLst>
                <a:gd name="T0" fmla="*/ 270868 w 72"/>
                <a:gd name="T1" fmla="*/ 338138 h 79"/>
                <a:gd name="T2" fmla="*/ 0 w 72"/>
                <a:gd name="T3" fmla="*/ 128407 h 79"/>
                <a:gd name="T4" fmla="*/ 309563 w 72"/>
                <a:gd name="T5" fmla="*/ 0 h 79"/>
                <a:gd name="T6" fmla="*/ 270868 w 72"/>
                <a:gd name="T7" fmla="*/ 338138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9"/>
                <a:gd name="T14" fmla="*/ 72 w 7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9">
                  <a:moveTo>
                    <a:pt x="63" y="79"/>
                  </a:moveTo>
                  <a:cubicBezTo>
                    <a:pt x="37" y="61"/>
                    <a:pt x="24" y="51"/>
                    <a:pt x="0" y="30"/>
                  </a:cubicBezTo>
                  <a:cubicBezTo>
                    <a:pt x="30" y="20"/>
                    <a:pt x="44" y="14"/>
                    <a:pt x="72" y="0"/>
                  </a:cubicBezTo>
                  <a:cubicBezTo>
                    <a:pt x="70" y="31"/>
                    <a:pt x="68" y="47"/>
                    <a:pt x="63" y="79"/>
                  </a:cubicBezTo>
                  <a:close/>
                </a:path>
              </a:pathLst>
            </a:custGeom>
            <a:solidFill>
              <a:srgbClr val="FFC0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7" name="Freeform 18"/>
            <p:cNvSpPr>
              <a:spLocks/>
            </p:cNvSpPr>
            <p:nvPr/>
          </p:nvSpPr>
          <p:spPr bwMode="auto">
            <a:xfrm>
              <a:off x="1090613" y="3032125"/>
              <a:ext cx="300038" cy="338138"/>
            </a:xfrm>
            <a:custGeom>
              <a:avLst/>
              <a:gdLst>
                <a:gd name="T0" fmla="*/ 300038 w 70"/>
                <a:gd name="T1" fmla="*/ 338138 h 79"/>
                <a:gd name="T2" fmla="*/ 0 w 70"/>
                <a:gd name="T3" fmla="*/ 179770 h 79"/>
                <a:gd name="T4" fmla="*/ 282893 w 70"/>
                <a:gd name="T5" fmla="*/ 0 h 79"/>
                <a:gd name="T6" fmla="*/ 300038 w 70"/>
                <a:gd name="T7" fmla="*/ 338138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79"/>
                <a:gd name="T14" fmla="*/ 70 w 70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79">
                  <a:moveTo>
                    <a:pt x="70" y="79"/>
                  </a:moveTo>
                  <a:cubicBezTo>
                    <a:pt x="41" y="65"/>
                    <a:pt x="27" y="58"/>
                    <a:pt x="0" y="42"/>
                  </a:cubicBezTo>
                  <a:cubicBezTo>
                    <a:pt x="27" y="27"/>
                    <a:pt x="40" y="18"/>
                    <a:pt x="66" y="0"/>
                  </a:cubicBezTo>
                  <a:cubicBezTo>
                    <a:pt x="69" y="31"/>
                    <a:pt x="70" y="47"/>
                    <a:pt x="70" y="79"/>
                  </a:cubicBezTo>
                  <a:close/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8" name="Freeform 19"/>
            <p:cNvSpPr>
              <a:spLocks/>
            </p:cNvSpPr>
            <p:nvPr/>
          </p:nvSpPr>
          <p:spPr bwMode="auto">
            <a:xfrm>
              <a:off x="1485900" y="2719388"/>
              <a:ext cx="325438" cy="333375"/>
            </a:xfrm>
            <a:custGeom>
              <a:avLst/>
              <a:gdLst>
                <a:gd name="T0" fmla="*/ 325438 w 76"/>
                <a:gd name="T1" fmla="*/ 333375 h 78"/>
                <a:gd name="T2" fmla="*/ 0 w 76"/>
                <a:gd name="T3" fmla="*/ 226524 h 78"/>
                <a:gd name="T4" fmla="*/ 248361 w 76"/>
                <a:gd name="T5" fmla="*/ 0 h 78"/>
                <a:gd name="T6" fmla="*/ 325438 w 76"/>
                <a:gd name="T7" fmla="*/ 333375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78"/>
                <a:gd name="T14" fmla="*/ 76 w 76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78">
                  <a:moveTo>
                    <a:pt x="76" y="78"/>
                  </a:moveTo>
                  <a:cubicBezTo>
                    <a:pt x="44" y="69"/>
                    <a:pt x="29" y="64"/>
                    <a:pt x="0" y="53"/>
                  </a:cubicBezTo>
                  <a:cubicBezTo>
                    <a:pt x="24" y="33"/>
                    <a:pt x="36" y="23"/>
                    <a:pt x="58" y="0"/>
                  </a:cubicBezTo>
                  <a:cubicBezTo>
                    <a:pt x="67" y="30"/>
                    <a:pt x="70" y="46"/>
                    <a:pt x="76" y="78"/>
                  </a:cubicBezTo>
                  <a:close/>
                </a:path>
              </a:pathLst>
            </a:custGeom>
            <a:solidFill>
              <a:srgbClr val="FFC0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9" name="Freeform 20"/>
            <p:cNvSpPr>
              <a:spLocks/>
            </p:cNvSpPr>
            <p:nvPr/>
          </p:nvSpPr>
          <p:spPr bwMode="auto">
            <a:xfrm>
              <a:off x="1833563" y="2341563"/>
              <a:ext cx="338138" cy="322263"/>
            </a:xfrm>
            <a:custGeom>
              <a:avLst/>
              <a:gdLst>
                <a:gd name="T0" fmla="*/ 338138 w 79"/>
                <a:gd name="T1" fmla="*/ 322263 h 75"/>
                <a:gd name="T2" fmla="*/ 0 w 79"/>
                <a:gd name="T3" fmla="*/ 274998 h 75"/>
                <a:gd name="T4" fmla="*/ 214011 w 79"/>
                <a:gd name="T5" fmla="*/ 0 h 75"/>
                <a:gd name="T6" fmla="*/ 338138 w 79"/>
                <a:gd name="T7" fmla="*/ 322263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75"/>
                <a:gd name="T14" fmla="*/ 79 w 79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75">
                  <a:moveTo>
                    <a:pt x="79" y="75"/>
                  </a:moveTo>
                  <a:cubicBezTo>
                    <a:pt x="47" y="72"/>
                    <a:pt x="31" y="70"/>
                    <a:pt x="0" y="64"/>
                  </a:cubicBezTo>
                  <a:cubicBezTo>
                    <a:pt x="21" y="40"/>
                    <a:pt x="31" y="27"/>
                    <a:pt x="50" y="0"/>
                  </a:cubicBezTo>
                  <a:cubicBezTo>
                    <a:pt x="63" y="29"/>
                    <a:pt x="69" y="44"/>
                    <a:pt x="79" y="75"/>
                  </a:cubicBezTo>
                  <a:close/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156575" y="127000"/>
            <a:ext cx="682625" cy="682625"/>
          </a:xfrm>
          <a:prstGeom prst="ellipse">
            <a:avLst/>
          </a:prstGeom>
          <a:solidFill>
            <a:srgbClr val="FFD01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zh-CN" altLang="en-US"/>
          </a:p>
        </p:txBody>
      </p:sp>
      <p:sp>
        <p:nvSpPr>
          <p:cNvPr id="61" name="Freeform 56"/>
          <p:cNvSpPr>
            <a:spLocks/>
          </p:cNvSpPr>
          <p:nvPr/>
        </p:nvSpPr>
        <p:spPr bwMode="auto">
          <a:xfrm>
            <a:off x="3313113" y="303213"/>
            <a:ext cx="412750" cy="201612"/>
          </a:xfrm>
          <a:custGeom>
            <a:avLst/>
            <a:gdLst>
              <a:gd name="T0" fmla="*/ 4299 w 96"/>
              <a:gd name="T1" fmla="*/ 201613 h 47"/>
              <a:gd name="T2" fmla="*/ 0 w 96"/>
              <a:gd name="T3" fmla="*/ 180165 h 47"/>
              <a:gd name="T4" fmla="*/ 12898 w 96"/>
              <a:gd name="T5" fmla="*/ 132979 h 47"/>
              <a:gd name="T6" fmla="*/ 68792 w 96"/>
              <a:gd name="T7" fmla="*/ 90082 h 47"/>
              <a:gd name="T8" fmla="*/ 120385 w 96"/>
              <a:gd name="T9" fmla="*/ 90082 h 47"/>
              <a:gd name="T10" fmla="*/ 137583 w 96"/>
              <a:gd name="T11" fmla="*/ 98662 h 47"/>
              <a:gd name="T12" fmla="*/ 141883 w 96"/>
              <a:gd name="T13" fmla="*/ 64345 h 47"/>
              <a:gd name="T14" fmla="*/ 163380 w 96"/>
              <a:gd name="T15" fmla="*/ 30027 h 47"/>
              <a:gd name="T16" fmla="*/ 180578 w 96"/>
              <a:gd name="T17" fmla="*/ 17159 h 47"/>
              <a:gd name="T18" fmla="*/ 232172 w 96"/>
              <a:gd name="T19" fmla="*/ 0 h 47"/>
              <a:gd name="T20" fmla="*/ 283766 w 96"/>
              <a:gd name="T21" fmla="*/ 17159 h 47"/>
              <a:gd name="T22" fmla="*/ 283766 w 96"/>
              <a:gd name="T23" fmla="*/ 17159 h 47"/>
              <a:gd name="T24" fmla="*/ 326760 w 96"/>
              <a:gd name="T25" fmla="*/ 68634 h 47"/>
              <a:gd name="T26" fmla="*/ 326760 w 96"/>
              <a:gd name="T27" fmla="*/ 115820 h 47"/>
              <a:gd name="T28" fmla="*/ 322461 w 96"/>
              <a:gd name="T29" fmla="*/ 128689 h 47"/>
              <a:gd name="T30" fmla="*/ 339659 w 96"/>
              <a:gd name="T31" fmla="*/ 124400 h 47"/>
              <a:gd name="T32" fmla="*/ 408451 w 96"/>
              <a:gd name="T33" fmla="*/ 201613 h 47"/>
              <a:gd name="T34" fmla="*/ 4299 w 96"/>
              <a:gd name="T35" fmla="*/ 201613 h 4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6"/>
              <a:gd name="T55" fmla="*/ 0 h 47"/>
              <a:gd name="T56" fmla="*/ 96 w 96"/>
              <a:gd name="T57" fmla="*/ 47 h 4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Freeform 57"/>
          <p:cNvSpPr>
            <a:spLocks/>
          </p:cNvSpPr>
          <p:nvPr/>
        </p:nvSpPr>
        <p:spPr bwMode="auto">
          <a:xfrm>
            <a:off x="5162550" y="641350"/>
            <a:ext cx="814388" cy="334963"/>
          </a:xfrm>
          <a:custGeom>
            <a:avLst/>
            <a:gdLst>
              <a:gd name="T0" fmla="*/ 814388 w 190"/>
              <a:gd name="T1" fmla="*/ 334963 h 78"/>
              <a:gd name="T2" fmla="*/ 698659 w 190"/>
              <a:gd name="T3" fmla="*/ 219014 h 78"/>
              <a:gd name="T4" fmla="*/ 570072 w 190"/>
              <a:gd name="T5" fmla="*/ 236192 h 78"/>
              <a:gd name="T6" fmla="*/ 570072 w 190"/>
              <a:gd name="T7" fmla="*/ 231897 h 78"/>
              <a:gd name="T8" fmla="*/ 450057 w 190"/>
              <a:gd name="T9" fmla="*/ 154598 h 78"/>
              <a:gd name="T10" fmla="*/ 450057 w 190"/>
              <a:gd name="T11" fmla="*/ 154598 h 78"/>
              <a:gd name="T12" fmla="*/ 300038 w 190"/>
              <a:gd name="T13" fmla="*/ 0 h 78"/>
              <a:gd name="T14" fmla="*/ 145733 w 190"/>
              <a:gd name="T15" fmla="*/ 154598 h 78"/>
              <a:gd name="T16" fmla="*/ 158591 w 190"/>
              <a:gd name="T17" fmla="*/ 206131 h 78"/>
              <a:gd name="T18" fmla="*/ 137160 w 190"/>
              <a:gd name="T19" fmla="*/ 206131 h 78"/>
              <a:gd name="T20" fmla="*/ 0 w 190"/>
              <a:gd name="T21" fmla="*/ 334963 h 78"/>
              <a:gd name="T22" fmla="*/ 814388 w 190"/>
              <a:gd name="T23" fmla="*/ 334963 h 7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0"/>
              <a:gd name="T37" fmla="*/ 0 h 78"/>
              <a:gd name="T38" fmla="*/ 190 w 190"/>
              <a:gd name="T39" fmla="*/ 78 h 7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Freeform 58"/>
          <p:cNvSpPr>
            <a:spLocks/>
          </p:cNvSpPr>
          <p:nvPr/>
        </p:nvSpPr>
        <p:spPr bwMode="auto">
          <a:xfrm>
            <a:off x="9504363" y="860425"/>
            <a:ext cx="539750" cy="265113"/>
          </a:xfrm>
          <a:custGeom>
            <a:avLst/>
            <a:gdLst>
              <a:gd name="T0" fmla="*/ 4284 w 126"/>
              <a:gd name="T1" fmla="*/ 265113 h 62"/>
              <a:gd name="T2" fmla="*/ 514048 w 126"/>
              <a:gd name="T3" fmla="*/ 265113 h 62"/>
              <a:gd name="T4" fmla="*/ 406954 w 126"/>
              <a:gd name="T5" fmla="*/ 98348 h 62"/>
              <a:gd name="T6" fmla="*/ 385536 w 126"/>
              <a:gd name="T7" fmla="*/ 98348 h 62"/>
              <a:gd name="T8" fmla="*/ 282726 w 126"/>
              <a:gd name="T9" fmla="*/ 0 h 62"/>
              <a:gd name="T10" fmla="*/ 184200 w 126"/>
              <a:gd name="T11" fmla="*/ 132557 h 62"/>
              <a:gd name="T12" fmla="*/ 141363 w 126"/>
              <a:gd name="T13" fmla="*/ 124004 h 62"/>
              <a:gd name="T14" fmla="*/ 4284 w 126"/>
              <a:gd name="T15" fmla="*/ 260837 h 62"/>
              <a:gd name="T16" fmla="*/ 4284 w 126"/>
              <a:gd name="T17" fmla="*/ 265113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6"/>
              <a:gd name="T28" fmla="*/ 0 h 62"/>
              <a:gd name="T29" fmla="*/ 126 w 126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Freeform 59"/>
          <p:cNvSpPr>
            <a:spLocks/>
          </p:cNvSpPr>
          <p:nvPr/>
        </p:nvSpPr>
        <p:spPr bwMode="auto">
          <a:xfrm>
            <a:off x="6934200" y="620713"/>
            <a:ext cx="481013" cy="217487"/>
          </a:xfrm>
          <a:custGeom>
            <a:avLst/>
            <a:gdLst>
              <a:gd name="T0" fmla="*/ 438065 w 112"/>
              <a:gd name="T1" fmla="*/ 0 h 51"/>
              <a:gd name="T2" fmla="*/ 292044 w 112"/>
              <a:gd name="T3" fmla="*/ 42645 h 51"/>
              <a:gd name="T4" fmla="*/ 201854 w 112"/>
              <a:gd name="T5" fmla="*/ 157785 h 51"/>
              <a:gd name="T6" fmla="*/ 240507 w 112"/>
              <a:gd name="T7" fmla="*/ 174843 h 51"/>
              <a:gd name="T8" fmla="*/ 279159 w 112"/>
              <a:gd name="T9" fmla="*/ 157785 h 51"/>
              <a:gd name="T10" fmla="*/ 188969 w 112"/>
              <a:gd name="T11" fmla="*/ 42645 h 51"/>
              <a:gd name="T12" fmla="*/ 42948 w 112"/>
              <a:gd name="T13" fmla="*/ 0 h 51"/>
              <a:gd name="T14" fmla="*/ 0 w 112"/>
              <a:gd name="T15" fmla="*/ 42645 h 51"/>
              <a:gd name="T16" fmla="*/ 42948 w 112"/>
              <a:gd name="T17" fmla="*/ 85289 h 51"/>
              <a:gd name="T18" fmla="*/ 137432 w 112"/>
              <a:gd name="T19" fmla="*/ 115141 h 51"/>
              <a:gd name="T20" fmla="*/ 201854 w 112"/>
              <a:gd name="T21" fmla="*/ 191901 h 51"/>
              <a:gd name="T22" fmla="*/ 240507 w 112"/>
              <a:gd name="T23" fmla="*/ 217488 h 51"/>
              <a:gd name="T24" fmla="*/ 279159 w 112"/>
              <a:gd name="T25" fmla="*/ 191901 h 51"/>
              <a:gd name="T26" fmla="*/ 343581 w 112"/>
              <a:gd name="T27" fmla="*/ 115141 h 51"/>
              <a:gd name="T28" fmla="*/ 438065 w 112"/>
              <a:gd name="T29" fmla="*/ 85289 h 51"/>
              <a:gd name="T30" fmla="*/ 481013 w 112"/>
              <a:gd name="T31" fmla="*/ 42645 h 51"/>
              <a:gd name="T32" fmla="*/ 438065 w 112"/>
              <a:gd name="T33" fmla="*/ 0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2"/>
              <a:gd name="T52" fmla="*/ 0 h 51"/>
              <a:gd name="T53" fmla="*/ 112 w 112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Freeform 60"/>
          <p:cNvSpPr>
            <a:spLocks/>
          </p:cNvSpPr>
          <p:nvPr/>
        </p:nvSpPr>
        <p:spPr bwMode="auto">
          <a:xfrm>
            <a:off x="8015288" y="1238250"/>
            <a:ext cx="481012" cy="217488"/>
          </a:xfrm>
          <a:custGeom>
            <a:avLst/>
            <a:gdLst>
              <a:gd name="T0" fmla="*/ 438065 w 112"/>
              <a:gd name="T1" fmla="*/ 0 h 51"/>
              <a:gd name="T2" fmla="*/ 292044 w 112"/>
              <a:gd name="T3" fmla="*/ 42645 h 51"/>
              <a:gd name="T4" fmla="*/ 201854 w 112"/>
              <a:gd name="T5" fmla="*/ 157785 h 51"/>
              <a:gd name="T6" fmla="*/ 240507 w 112"/>
              <a:gd name="T7" fmla="*/ 174843 h 51"/>
              <a:gd name="T8" fmla="*/ 279159 w 112"/>
              <a:gd name="T9" fmla="*/ 157785 h 51"/>
              <a:gd name="T10" fmla="*/ 188969 w 112"/>
              <a:gd name="T11" fmla="*/ 42645 h 51"/>
              <a:gd name="T12" fmla="*/ 42948 w 112"/>
              <a:gd name="T13" fmla="*/ 0 h 51"/>
              <a:gd name="T14" fmla="*/ 0 w 112"/>
              <a:gd name="T15" fmla="*/ 42645 h 51"/>
              <a:gd name="T16" fmla="*/ 42948 w 112"/>
              <a:gd name="T17" fmla="*/ 85289 h 51"/>
              <a:gd name="T18" fmla="*/ 137432 w 112"/>
              <a:gd name="T19" fmla="*/ 115141 h 51"/>
              <a:gd name="T20" fmla="*/ 201854 w 112"/>
              <a:gd name="T21" fmla="*/ 191901 h 51"/>
              <a:gd name="T22" fmla="*/ 240507 w 112"/>
              <a:gd name="T23" fmla="*/ 217488 h 51"/>
              <a:gd name="T24" fmla="*/ 279159 w 112"/>
              <a:gd name="T25" fmla="*/ 191901 h 51"/>
              <a:gd name="T26" fmla="*/ 343581 w 112"/>
              <a:gd name="T27" fmla="*/ 115141 h 51"/>
              <a:gd name="T28" fmla="*/ 438065 w 112"/>
              <a:gd name="T29" fmla="*/ 85289 h 51"/>
              <a:gd name="T30" fmla="*/ 481013 w 112"/>
              <a:gd name="T31" fmla="*/ 42645 h 51"/>
              <a:gd name="T32" fmla="*/ 438065 w 112"/>
              <a:gd name="T33" fmla="*/ 0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2"/>
              <a:gd name="T52" fmla="*/ 0 h 51"/>
              <a:gd name="T53" fmla="*/ 112 w 112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Freeform 61"/>
          <p:cNvSpPr>
            <a:spLocks/>
          </p:cNvSpPr>
          <p:nvPr/>
        </p:nvSpPr>
        <p:spPr bwMode="auto">
          <a:xfrm>
            <a:off x="4119563" y="225425"/>
            <a:ext cx="481012" cy="219075"/>
          </a:xfrm>
          <a:custGeom>
            <a:avLst/>
            <a:gdLst>
              <a:gd name="T0" fmla="*/ 438065 w 112"/>
              <a:gd name="T1" fmla="*/ 0 h 51"/>
              <a:gd name="T2" fmla="*/ 292044 w 112"/>
              <a:gd name="T3" fmla="*/ 42956 h 51"/>
              <a:gd name="T4" fmla="*/ 201854 w 112"/>
              <a:gd name="T5" fmla="*/ 158937 h 51"/>
              <a:gd name="T6" fmla="*/ 240507 w 112"/>
              <a:gd name="T7" fmla="*/ 176119 h 51"/>
              <a:gd name="T8" fmla="*/ 279159 w 112"/>
              <a:gd name="T9" fmla="*/ 158937 h 51"/>
              <a:gd name="T10" fmla="*/ 188969 w 112"/>
              <a:gd name="T11" fmla="*/ 42956 h 51"/>
              <a:gd name="T12" fmla="*/ 42948 w 112"/>
              <a:gd name="T13" fmla="*/ 0 h 51"/>
              <a:gd name="T14" fmla="*/ 0 w 112"/>
              <a:gd name="T15" fmla="*/ 42956 h 51"/>
              <a:gd name="T16" fmla="*/ 42948 w 112"/>
              <a:gd name="T17" fmla="*/ 85912 h 51"/>
              <a:gd name="T18" fmla="*/ 137432 w 112"/>
              <a:gd name="T19" fmla="*/ 115981 h 51"/>
              <a:gd name="T20" fmla="*/ 201854 w 112"/>
              <a:gd name="T21" fmla="*/ 193301 h 51"/>
              <a:gd name="T22" fmla="*/ 240507 w 112"/>
              <a:gd name="T23" fmla="*/ 219075 h 51"/>
              <a:gd name="T24" fmla="*/ 279159 w 112"/>
              <a:gd name="T25" fmla="*/ 193301 h 51"/>
              <a:gd name="T26" fmla="*/ 343581 w 112"/>
              <a:gd name="T27" fmla="*/ 115981 h 51"/>
              <a:gd name="T28" fmla="*/ 438065 w 112"/>
              <a:gd name="T29" fmla="*/ 85912 h 51"/>
              <a:gd name="T30" fmla="*/ 481013 w 112"/>
              <a:gd name="T31" fmla="*/ 42956 h 51"/>
              <a:gd name="T32" fmla="*/ 438065 w 112"/>
              <a:gd name="T33" fmla="*/ 0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2"/>
              <a:gd name="T52" fmla="*/ 0 h 51"/>
              <a:gd name="T53" fmla="*/ 112 w 112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" name="Freeform 104"/>
          <p:cNvSpPr>
            <a:spLocks/>
          </p:cNvSpPr>
          <p:nvPr/>
        </p:nvSpPr>
        <p:spPr bwMode="auto">
          <a:xfrm>
            <a:off x="10482263" y="1409700"/>
            <a:ext cx="493712" cy="231775"/>
          </a:xfrm>
          <a:custGeom>
            <a:avLst/>
            <a:gdLst>
              <a:gd name="T0" fmla="*/ 493713 w 115"/>
              <a:gd name="T1" fmla="*/ 231775 h 54"/>
              <a:gd name="T2" fmla="*/ 369211 w 115"/>
              <a:gd name="T3" fmla="*/ 98719 h 54"/>
              <a:gd name="T4" fmla="*/ 352039 w 115"/>
              <a:gd name="T5" fmla="*/ 98719 h 54"/>
              <a:gd name="T6" fmla="*/ 249003 w 115"/>
              <a:gd name="T7" fmla="*/ 0 h 54"/>
              <a:gd name="T8" fmla="*/ 141674 w 115"/>
              <a:gd name="T9" fmla="*/ 124472 h 54"/>
              <a:gd name="T10" fmla="*/ 103036 w 115"/>
              <a:gd name="T11" fmla="*/ 120180 h 54"/>
              <a:gd name="T12" fmla="*/ 8586 w 115"/>
              <a:gd name="T13" fmla="*/ 231775 h 54"/>
              <a:gd name="T14" fmla="*/ 493713 w 115"/>
              <a:gd name="T15" fmla="*/ 231775 h 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5"/>
              <a:gd name="T25" fmla="*/ 0 h 54"/>
              <a:gd name="T26" fmla="*/ 115 w 115"/>
              <a:gd name="T27" fmla="*/ 54 h 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3" name="组合 132"/>
          <p:cNvGrpSpPr>
            <a:grpSpLocks/>
          </p:cNvGrpSpPr>
          <p:nvPr/>
        </p:nvGrpSpPr>
        <p:grpSpPr bwMode="auto">
          <a:xfrm>
            <a:off x="57150" y="3829050"/>
            <a:ext cx="12091988" cy="3027363"/>
            <a:chOff x="44450" y="4062455"/>
            <a:chExt cx="11814175" cy="2887672"/>
          </a:xfrm>
        </p:grpSpPr>
        <p:sp>
          <p:nvSpPr>
            <p:cNvPr id="50191" name="Freeform 21"/>
            <p:cNvSpPr>
              <a:spLocks/>
            </p:cNvSpPr>
            <p:nvPr/>
          </p:nvSpPr>
          <p:spPr bwMode="auto">
            <a:xfrm>
              <a:off x="8169275" y="5348288"/>
              <a:ext cx="892175" cy="892175"/>
            </a:xfrm>
            <a:custGeom>
              <a:avLst/>
              <a:gdLst>
                <a:gd name="T0" fmla="*/ 651974 w 208"/>
                <a:gd name="T1" fmla="*/ 291673 h 208"/>
                <a:gd name="T2" fmla="*/ 450377 w 208"/>
                <a:gd name="T3" fmla="*/ 0 h 208"/>
                <a:gd name="T4" fmla="*/ 248780 w 208"/>
                <a:gd name="T5" fmla="*/ 291673 h 208"/>
                <a:gd name="T6" fmla="*/ 446088 w 208"/>
                <a:gd name="T7" fmla="*/ 892175 h 208"/>
                <a:gd name="T8" fmla="*/ 446088 w 208"/>
                <a:gd name="T9" fmla="*/ 892175 h 208"/>
                <a:gd name="T10" fmla="*/ 446088 w 208"/>
                <a:gd name="T11" fmla="*/ 892175 h 208"/>
                <a:gd name="T12" fmla="*/ 446088 w 208"/>
                <a:gd name="T13" fmla="*/ 892175 h 208"/>
                <a:gd name="T14" fmla="*/ 446088 w 208"/>
                <a:gd name="T15" fmla="*/ 892175 h 208"/>
                <a:gd name="T16" fmla="*/ 651974 w 208"/>
                <a:gd name="T17" fmla="*/ 291673 h 2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08"/>
                <a:gd name="T29" fmla="*/ 208 w 208"/>
                <a:gd name="T30" fmla="*/ 208 h 2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2" name="Freeform 22"/>
            <p:cNvSpPr>
              <a:spLocks/>
            </p:cNvSpPr>
            <p:nvPr/>
          </p:nvSpPr>
          <p:spPr bwMode="auto">
            <a:xfrm>
              <a:off x="8431213" y="5799138"/>
              <a:ext cx="385763" cy="882650"/>
            </a:xfrm>
            <a:custGeom>
              <a:avLst/>
              <a:gdLst>
                <a:gd name="T0" fmla="*/ 385763 w 243"/>
                <a:gd name="T1" fmla="*/ 153987 h 556"/>
                <a:gd name="T2" fmla="*/ 219075 w 243"/>
                <a:gd name="T3" fmla="*/ 252412 h 556"/>
                <a:gd name="T4" fmla="*/ 193675 w 243"/>
                <a:gd name="T5" fmla="*/ 0 h 556"/>
                <a:gd name="T6" fmla="*/ 168275 w 243"/>
                <a:gd name="T7" fmla="*/ 252412 h 556"/>
                <a:gd name="T8" fmla="*/ 0 w 243"/>
                <a:gd name="T9" fmla="*/ 153987 h 556"/>
                <a:gd name="T10" fmla="*/ 153988 w 243"/>
                <a:gd name="T11" fmla="*/ 333375 h 556"/>
                <a:gd name="T12" fmla="*/ 158750 w 243"/>
                <a:gd name="T13" fmla="*/ 882650 h 556"/>
                <a:gd name="T14" fmla="*/ 239713 w 243"/>
                <a:gd name="T15" fmla="*/ 882650 h 556"/>
                <a:gd name="T16" fmla="*/ 231775 w 243"/>
                <a:gd name="T17" fmla="*/ 333375 h 556"/>
                <a:gd name="T18" fmla="*/ 385763 w 243"/>
                <a:gd name="T19" fmla="*/ 153987 h 5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556"/>
                <a:gd name="T32" fmla="*/ 243 w 243"/>
                <a:gd name="T33" fmla="*/ 556 h 5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3" name="Freeform 23"/>
            <p:cNvSpPr>
              <a:spLocks/>
            </p:cNvSpPr>
            <p:nvPr/>
          </p:nvSpPr>
          <p:spPr bwMode="auto">
            <a:xfrm>
              <a:off x="1760538" y="4062455"/>
              <a:ext cx="1882775" cy="1295400"/>
            </a:xfrm>
            <a:custGeom>
              <a:avLst/>
              <a:gdLst>
                <a:gd name="T0" fmla="*/ 1741245 w 439"/>
                <a:gd name="T1" fmla="*/ 1295400 h 302"/>
                <a:gd name="T2" fmla="*/ 1766978 w 439"/>
                <a:gd name="T3" fmla="*/ 1201033 h 302"/>
                <a:gd name="T4" fmla="*/ 1102217 w 439"/>
                <a:gd name="T5" fmla="*/ 115814 h 302"/>
                <a:gd name="T6" fmla="*/ 17155 w 439"/>
                <a:gd name="T7" fmla="*/ 780671 h 302"/>
                <a:gd name="T8" fmla="*/ 0 w 439"/>
                <a:gd name="T9" fmla="*/ 875038 h 302"/>
                <a:gd name="T10" fmla="*/ 1741245 w 439"/>
                <a:gd name="T11" fmla="*/ 1295400 h 3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9"/>
                <a:gd name="T19" fmla="*/ 0 h 302"/>
                <a:gd name="T20" fmla="*/ 439 w 439"/>
                <a:gd name="T21" fmla="*/ 302 h 3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4" name="Freeform 24"/>
            <p:cNvSpPr>
              <a:spLocks/>
            </p:cNvSpPr>
            <p:nvPr/>
          </p:nvSpPr>
          <p:spPr bwMode="auto">
            <a:xfrm>
              <a:off x="1893888" y="4230733"/>
              <a:ext cx="1595438" cy="1093788"/>
            </a:xfrm>
            <a:custGeom>
              <a:avLst/>
              <a:gdLst>
                <a:gd name="T0" fmla="*/ 1475351 w 372"/>
                <a:gd name="T1" fmla="*/ 1093788 h 255"/>
                <a:gd name="T2" fmla="*/ 1496795 w 372"/>
                <a:gd name="T3" fmla="*/ 1016579 h 255"/>
                <a:gd name="T4" fmla="*/ 934961 w 372"/>
                <a:gd name="T5" fmla="*/ 98655 h 255"/>
                <a:gd name="T6" fmla="*/ 12866 w 372"/>
                <a:gd name="T7" fmla="*/ 660562 h 255"/>
                <a:gd name="T8" fmla="*/ 0 w 372"/>
                <a:gd name="T9" fmla="*/ 737771 h 255"/>
                <a:gd name="T10" fmla="*/ 1475351 w 372"/>
                <a:gd name="T11" fmla="*/ 1093788 h 2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2"/>
                <a:gd name="T19" fmla="*/ 0 h 255"/>
                <a:gd name="T20" fmla="*/ 372 w 372"/>
                <a:gd name="T21" fmla="*/ 255 h 2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Freeform 25"/>
            <p:cNvSpPr>
              <a:spLocks/>
            </p:cNvSpPr>
            <p:nvPr/>
          </p:nvSpPr>
          <p:spPr bwMode="auto">
            <a:xfrm>
              <a:off x="2073275" y="4432345"/>
              <a:ext cx="1209675" cy="849313"/>
            </a:xfrm>
            <a:custGeom>
              <a:avLst/>
              <a:gdLst>
                <a:gd name="T0" fmla="*/ 1111014 w 282"/>
                <a:gd name="T1" fmla="*/ 849313 h 198"/>
                <a:gd name="T2" fmla="*/ 1136751 w 282"/>
                <a:gd name="T3" fmla="*/ 772103 h 198"/>
                <a:gd name="T4" fmla="*/ 712078 w 282"/>
                <a:gd name="T5" fmla="*/ 77210 h 198"/>
                <a:gd name="T6" fmla="*/ 12869 w 282"/>
                <a:gd name="T7" fmla="*/ 501867 h 198"/>
                <a:gd name="T8" fmla="*/ 0 w 282"/>
                <a:gd name="T9" fmla="*/ 583367 h 198"/>
                <a:gd name="T10" fmla="*/ 1111014 w 282"/>
                <a:gd name="T11" fmla="*/ 849313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2"/>
                <a:gd name="T19" fmla="*/ 0 h 198"/>
                <a:gd name="T20" fmla="*/ 282 w 282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6" name="Freeform 26"/>
            <p:cNvSpPr>
              <a:spLocks/>
            </p:cNvSpPr>
            <p:nvPr/>
          </p:nvSpPr>
          <p:spPr bwMode="auto">
            <a:xfrm>
              <a:off x="2274888" y="4654601"/>
              <a:ext cx="788988" cy="579438"/>
            </a:xfrm>
            <a:custGeom>
              <a:avLst/>
              <a:gdLst>
                <a:gd name="T0" fmla="*/ 711804 w 184"/>
                <a:gd name="T1" fmla="*/ 579438 h 135"/>
                <a:gd name="T2" fmla="*/ 737532 w 184"/>
                <a:gd name="T3" fmla="*/ 502180 h 135"/>
                <a:gd name="T4" fmla="*/ 463102 w 184"/>
                <a:gd name="T5" fmla="*/ 47213 h 135"/>
                <a:gd name="T6" fmla="*/ 8576 w 184"/>
                <a:gd name="T7" fmla="*/ 326202 h 135"/>
                <a:gd name="T8" fmla="*/ 0 w 184"/>
                <a:gd name="T9" fmla="*/ 407753 h 135"/>
                <a:gd name="T10" fmla="*/ 711804 w 184"/>
                <a:gd name="T11" fmla="*/ 579438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4"/>
                <a:gd name="T19" fmla="*/ 0 h 135"/>
                <a:gd name="T20" fmla="*/ 184 w 184"/>
                <a:gd name="T21" fmla="*/ 135 h 1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7" name="Freeform 27"/>
            <p:cNvSpPr>
              <a:spLocks/>
            </p:cNvSpPr>
            <p:nvPr/>
          </p:nvSpPr>
          <p:spPr bwMode="auto">
            <a:xfrm>
              <a:off x="2459038" y="4860970"/>
              <a:ext cx="400050" cy="325438"/>
            </a:xfrm>
            <a:custGeom>
              <a:avLst/>
              <a:gdLst>
                <a:gd name="T0" fmla="*/ 339827 w 93"/>
                <a:gd name="T1" fmla="*/ 325438 h 76"/>
                <a:gd name="T2" fmla="*/ 374240 w 93"/>
                <a:gd name="T3" fmla="*/ 252643 h 76"/>
                <a:gd name="T4" fmla="*/ 236589 w 93"/>
                <a:gd name="T5" fmla="*/ 25692 h 76"/>
                <a:gd name="T6" fmla="*/ 4302 w 93"/>
                <a:gd name="T7" fmla="*/ 162719 h 76"/>
                <a:gd name="T8" fmla="*/ 4302 w 93"/>
                <a:gd name="T9" fmla="*/ 244078 h 76"/>
                <a:gd name="T10" fmla="*/ 339827 w 93"/>
                <a:gd name="T11" fmla="*/ 325438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76"/>
                <a:gd name="T20" fmla="*/ 93 w 93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8" name="Freeform 29"/>
            <p:cNvSpPr>
              <a:spLocks/>
            </p:cNvSpPr>
            <p:nvPr/>
          </p:nvSpPr>
          <p:spPr bwMode="auto">
            <a:xfrm>
              <a:off x="44450" y="4432345"/>
              <a:ext cx="3011488" cy="2517775"/>
            </a:xfrm>
            <a:custGeom>
              <a:avLst/>
              <a:gdLst>
                <a:gd name="T0" fmla="*/ 3011488 w 702"/>
                <a:gd name="T1" fmla="*/ 2517775 h 587"/>
                <a:gd name="T2" fmla="*/ 3011488 w 702"/>
                <a:gd name="T3" fmla="*/ 2457726 h 587"/>
                <a:gd name="T4" fmla="*/ 1505744 w 702"/>
                <a:gd name="T5" fmla="*/ 0 h 587"/>
                <a:gd name="T6" fmla="*/ 0 w 702"/>
                <a:gd name="T7" fmla="*/ 2457726 h 587"/>
                <a:gd name="T8" fmla="*/ 0 w 702"/>
                <a:gd name="T9" fmla="*/ 2517775 h 587"/>
                <a:gd name="T10" fmla="*/ 3011488 w 702"/>
                <a:gd name="T11" fmla="*/ 2517775 h 5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2"/>
                <a:gd name="T19" fmla="*/ 0 h 587"/>
                <a:gd name="T20" fmla="*/ 702 w 702"/>
                <a:gd name="T21" fmla="*/ 587 h 5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2" h="587">
                  <a:moveTo>
                    <a:pt x="702" y="587"/>
                  </a:moveTo>
                  <a:cubicBezTo>
                    <a:pt x="702" y="582"/>
                    <a:pt x="702" y="578"/>
                    <a:pt x="702" y="573"/>
                  </a:cubicBezTo>
                  <a:cubicBezTo>
                    <a:pt x="702" y="257"/>
                    <a:pt x="545" y="0"/>
                    <a:pt x="351" y="0"/>
                  </a:cubicBezTo>
                  <a:cubicBezTo>
                    <a:pt x="157" y="0"/>
                    <a:pt x="0" y="257"/>
                    <a:pt x="0" y="573"/>
                  </a:cubicBezTo>
                  <a:cubicBezTo>
                    <a:pt x="0" y="578"/>
                    <a:pt x="0" y="582"/>
                    <a:pt x="0" y="587"/>
                  </a:cubicBezTo>
                  <a:cubicBezTo>
                    <a:pt x="702" y="587"/>
                    <a:pt x="702" y="587"/>
                    <a:pt x="702" y="587"/>
                  </a:cubicBezTo>
                </a:path>
              </a:pathLst>
            </a:custGeom>
            <a:solidFill>
              <a:srgbClr val="BBC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Freeform 30"/>
            <p:cNvSpPr>
              <a:spLocks noEditPoints="1"/>
            </p:cNvSpPr>
            <p:nvPr/>
          </p:nvSpPr>
          <p:spPr bwMode="auto">
            <a:xfrm>
              <a:off x="44450" y="6527800"/>
              <a:ext cx="0" cy="85725"/>
            </a:xfrm>
            <a:custGeom>
              <a:avLst/>
              <a:gdLst>
                <a:gd name="T0" fmla="*/ 85725 h 20"/>
                <a:gd name="T1" fmla="*/ 81439 h 20"/>
                <a:gd name="T2" fmla="*/ 81439 h 20"/>
                <a:gd name="T3" fmla="*/ 77153 h 20"/>
                <a:gd name="T4" fmla="*/ 77153 h 20"/>
                <a:gd name="T5" fmla="*/ 77153 h 20"/>
                <a:gd name="T6" fmla="*/ 72866 h 20"/>
                <a:gd name="T7" fmla="*/ 72866 h 20"/>
                <a:gd name="T8" fmla="*/ 68580 h 20"/>
                <a:gd name="T9" fmla="*/ 68580 h 20"/>
                <a:gd name="T10" fmla="*/ 64294 h 20"/>
                <a:gd name="T11" fmla="*/ 64294 h 20"/>
                <a:gd name="T12" fmla="*/ 60007 h 20"/>
                <a:gd name="T13" fmla="*/ 60007 h 20"/>
                <a:gd name="T14" fmla="*/ 55721 h 20"/>
                <a:gd name="T15" fmla="*/ 55721 h 20"/>
                <a:gd name="T16" fmla="*/ 51435 h 20"/>
                <a:gd name="T17" fmla="*/ 51435 h 20"/>
                <a:gd name="T18" fmla="*/ 47149 h 20"/>
                <a:gd name="T19" fmla="*/ 47149 h 20"/>
                <a:gd name="T20" fmla="*/ 47149 h 20"/>
                <a:gd name="T21" fmla="*/ 42863 h 20"/>
                <a:gd name="T22" fmla="*/ 42863 h 20"/>
                <a:gd name="T23" fmla="*/ 38576 h 20"/>
                <a:gd name="T24" fmla="*/ 38576 h 20"/>
                <a:gd name="T25" fmla="*/ 34290 h 20"/>
                <a:gd name="T26" fmla="*/ 34290 h 20"/>
                <a:gd name="T27" fmla="*/ 30004 h 20"/>
                <a:gd name="T28" fmla="*/ 30004 h 20"/>
                <a:gd name="T29" fmla="*/ 25717 h 20"/>
                <a:gd name="T30" fmla="*/ 25717 h 20"/>
                <a:gd name="T31" fmla="*/ 21431 h 20"/>
                <a:gd name="T32" fmla="*/ 21431 h 20"/>
                <a:gd name="T33" fmla="*/ 21431 h 20"/>
                <a:gd name="T34" fmla="*/ 17145 h 20"/>
                <a:gd name="T35" fmla="*/ 17145 h 20"/>
                <a:gd name="T36" fmla="*/ 12859 h 20"/>
                <a:gd name="T37" fmla="*/ 12859 h 20"/>
                <a:gd name="T38" fmla="*/ 8573 h 20"/>
                <a:gd name="T39" fmla="*/ 8573 h 20"/>
                <a:gd name="T40" fmla="*/ 4286 h 20"/>
                <a:gd name="T41" fmla="*/ 4286 h 20"/>
                <a:gd name="T42" fmla="*/ 0 h 20"/>
                <a:gd name="T43" fmla="*/ 0 h 20"/>
                <a:gd name="T44" fmla="*/ 0 h 20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h 20"/>
                <a:gd name="T91" fmla="*/ 20 h 20"/>
              </a:gdLst>
              <a:ahLst/>
              <a:cxnLst>
                <a:cxn ang="T45">
                  <a:pos x="0" y="T0"/>
                </a:cxn>
                <a:cxn ang="T46">
                  <a:pos x="0" y="T1"/>
                </a:cxn>
                <a:cxn ang="T47">
                  <a:pos x="0" y="T2"/>
                </a:cxn>
                <a:cxn ang="T48">
                  <a:pos x="0" y="T3"/>
                </a:cxn>
                <a:cxn ang="T49">
                  <a:pos x="0" y="T4"/>
                </a:cxn>
                <a:cxn ang="T50">
                  <a:pos x="0" y="T5"/>
                </a:cxn>
                <a:cxn ang="T51">
                  <a:pos x="0" y="T6"/>
                </a:cxn>
                <a:cxn ang="T52">
                  <a:pos x="0" y="T7"/>
                </a:cxn>
                <a:cxn ang="T53">
                  <a:pos x="0" y="T8"/>
                </a:cxn>
                <a:cxn ang="T54">
                  <a:pos x="0" y="T9"/>
                </a:cxn>
                <a:cxn ang="T55">
                  <a:pos x="0" y="T10"/>
                </a:cxn>
                <a:cxn ang="T56">
                  <a:pos x="0" y="T11"/>
                </a:cxn>
                <a:cxn ang="T57">
                  <a:pos x="0" y="T12"/>
                </a:cxn>
                <a:cxn ang="T58">
                  <a:pos x="0" y="T13"/>
                </a:cxn>
                <a:cxn ang="T59">
                  <a:pos x="0" y="T14"/>
                </a:cxn>
                <a:cxn ang="T60">
                  <a:pos x="0" y="T15"/>
                </a:cxn>
                <a:cxn ang="T61">
                  <a:pos x="0" y="T16"/>
                </a:cxn>
                <a:cxn ang="T62">
                  <a:pos x="0" y="T17"/>
                </a:cxn>
                <a:cxn ang="T63">
                  <a:pos x="0" y="T18"/>
                </a:cxn>
                <a:cxn ang="T64">
                  <a:pos x="0" y="T19"/>
                </a:cxn>
                <a:cxn ang="T65">
                  <a:pos x="0" y="T20"/>
                </a:cxn>
                <a:cxn ang="T66">
                  <a:pos x="0" y="T21"/>
                </a:cxn>
                <a:cxn ang="T67">
                  <a:pos x="0" y="T22"/>
                </a:cxn>
                <a:cxn ang="T68">
                  <a:pos x="0" y="T23"/>
                </a:cxn>
                <a:cxn ang="T69">
                  <a:pos x="0" y="T24"/>
                </a:cxn>
                <a:cxn ang="T70">
                  <a:pos x="0" y="T25"/>
                </a:cxn>
                <a:cxn ang="T71">
                  <a:pos x="0" y="T26"/>
                </a:cxn>
                <a:cxn ang="T72">
                  <a:pos x="0" y="T27"/>
                </a:cxn>
                <a:cxn ang="T73">
                  <a:pos x="0" y="T28"/>
                </a:cxn>
                <a:cxn ang="T74">
                  <a:pos x="0" y="T29"/>
                </a:cxn>
                <a:cxn ang="T75">
                  <a:pos x="0" y="T30"/>
                </a:cxn>
                <a:cxn ang="T76">
                  <a:pos x="0" y="T31"/>
                </a:cxn>
                <a:cxn ang="T77">
                  <a:pos x="0" y="T32"/>
                </a:cxn>
                <a:cxn ang="T78">
                  <a:pos x="0" y="T33"/>
                </a:cxn>
                <a:cxn ang="T79">
                  <a:pos x="0" y="T34"/>
                </a:cxn>
                <a:cxn ang="T80">
                  <a:pos x="0" y="T35"/>
                </a:cxn>
                <a:cxn ang="T81">
                  <a:pos x="0" y="T36"/>
                </a:cxn>
                <a:cxn ang="T82">
                  <a:pos x="0" y="T37"/>
                </a:cxn>
                <a:cxn ang="T83">
                  <a:pos x="0" y="T38"/>
                </a:cxn>
                <a:cxn ang="T84">
                  <a:pos x="0" y="T39"/>
                </a:cxn>
                <a:cxn ang="T85">
                  <a:pos x="0" y="T40"/>
                </a:cxn>
                <a:cxn ang="T86">
                  <a:pos x="0" y="T41"/>
                </a:cxn>
                <a:cxn ang="T87">
                  <a:pos x="0" y="T42"/>
                </a:cxn>
                <a:cxn ang="T88">
                  <a:pos x="0" y="T43"/>
                </a:cxn>
                <a:cxn ang="T89">
                  <a:pos x="0" y="T44"/>
                </a:cxn>
              </a:cxnLst>
              <a:rect l="0" t="T90" r="0" b="T91"/>
              <a:pathLst>
                <a:path h="20">
                  <a:moveTo>
                    <a:pt x="0" y="1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Freeform 31"/>
            <p:cNvSpPr>
              <a:spLocks/>
            </p:cNvSpPr>
            <p:nvPr/>
          </p:nvSpPr>
          <p:spPr bwMode="auto">
            <a:xfrm>
              <a:off x="44450" y="4435525"/>
              <a:ext cx="1458913" cy="2514600"/>
            </a:xfrm>
            <a:custGeom>
              <a:avLst/>
              <a:gdLst>
                <a:gd name="T0" fmla="*/ 0 w 340"/>
                <a:gd name="T1" fmla="*/ 2368702 h 586"/>
                <a:gd name="T2" fmla="*/ 0 w 340"/>
                <a:gd name="T3" fmla="*/ 2368702 h 586"/>
                <a:gd name="T4" fmla="*/ 0 w 340"/>
                <a:gd name="T5" fmla="*/ 2368702 h 586"/>
                <a:gd name="T6" fmla="*/ 0 w 340"/>
                <a:gd name="T7" fmla="*/ 2372993 h 586"/>
                <a:gd name="T8" fmla="*/ 0 w 340"/>
                <a:gd name="T9" fmla="*/ 2372993 h 586"/>
                <a:gd name="T10" fmla="*/ 0 w 340"/>
                <a:gd name="T11" fmla="*/ 2377284 h 586"/>
                <a:gd name="T12" fmla="*/ 0 w 340"/>
                <a:gd name="T13" fmla="*/ 2377284 h 586"/>
                <a:gd name="T14" fmla="*/ 0 w 340"/>
                <a:gd name="T15" fmla="*/ 2381575 h 586"/>
                <a:gd name="T16" fmla="*/ 0 w 340"/>
                <a:gd name="T17" fmla="*/ 2381575 h 586"/>
                <a:gd name="T18" fmla="*/ 0 w 340"/>
                <a:gd name="T19" fmla="*/ 2385866 h 586"/>
                <a:gd name="T20" fmla="*/ 0 w 340"/>
                <a:gd name="T21" fmla="*/ 2385866 h 586"/>
                <a:gd name="T22" fmla="*/ 0 w 340"/>
                <a:gd name="T23" fmla="*/ 2385866 h 586"/>
                <a:gd name="T24" fmla="*/ 0 w 340"/>
                <a:gd name="T25" fmla="*/ 2390157 h 586"/>
                <a:gd name="T26" fmla="*/ 0 w 340"/>
                <a:gd name="T27" fmla="*/ 2390157 h 586"/>
                <a:gd name="T28" fmla="*/ 0 w 340"/>
                <a:gd name="T29" fmla="*/ 2394449 h 586"/>
                <a:gd name="T30" fmla="*/ 0 w 340"/>
                <a:gd name="T31" fmla="*/ 2394449 h 586"/>
                <a:gd name="T32" fmla="*/ 0 w 340"/>
                <a:gd name="T33" fmla="*/ 2398740 h 586"/>
                <a:gd name="T34" fmla="*/ 0 w 340"/>
                <a:gd name="T35" fmla="*/ 2398740 h 586"/>
                <a:gd name="T36" fmla="*/ 0 w 340"/>
                <a:gd name="T37" fmla="*/ 2403031 h 586"/>
                <a:gd name="T38" fmla="*/ 0 w 340"/>
                <a:gd name="T39" fmla="*/ 2403031 h 586"/>
                <a:gd name="T40" fmla="*/ 0 w 340"/>
                <a:gd name="T41" fmla="*/ 2403031 h 586"/>
                <a:gd name="T42" fmla="*/ 0 w 340"/>
                <a:gd name="T43" fmla="*/ 2407322 h 586"/>
                <a:gd name="T44" fmla="*/ 0 w 340"/>
                <a:gd name="T45" fmla="*/ 2407322 h 586"/>
                <a:gd name="T46" fmla="*/ 0 w 340"/>
                <a:gd name="T47" fmla="*/ 2411613 h 586"/>
                <a:gd name="T48" fmla="*/ 0 w 340"/>
                <a:gd name="T49" fmla="*/ 2411613 h 586"/>
                <a:gd name="T50" fmla="*/ 0 w 340"/>
                <a:gd name="T51" fmla="*/ 2415904 h 586"/>
                <a:gd name="T52" fmla="*/ 0 w 340"/>
                <a:gd name="T53" fmla="*/ 2415904 h 586"/>
                <a:gd name="T54" fmla="*/ 0 w 340"/>
                <a:gd name="T55" fmla="*/ 2420195 h 586"/>
                <a:gd name="T56" fmla="*/ 0 w 340"/>
                <a:gd name="T57" fmla="*/ 2420195 h 586"/>
                <a:gd name="T58" fmla="*/ 0 w 340"/>
                <a:gd name="T59" fmla="*/ 2424486 h 586"/>
                <a:gd name="T60" fmla="*/ 0 w 340"/>
                <a:gd name="T61" fmla="*/ 2424486 h 586"/>
                <a:gd name="T62" fmla="*/ 0 w 340"/>
                <a:gd name="T63" fmla="*/ 2424486 h 586"/>
                <a:gd name="T64" fmla="*/ 0 w 340"/>
                <a:gd name="T65" fmla="*/ 2428778 h 586"/>
                <a:gd name="T66" fmla="*/ 0 w 340"/>
                <a:gd name="T67" fmla="*/ 2428778 h 586"/>
                <a:gd name="T68" fmla="*/ 0 w 340"/>
                <a:gd name="T69" fmla="*/ 2433069 h 586"/>
                <a:gd name="T70" fmla="*/ 0 w 340"/>
                <a:gd name="T71" fmla="*/ 2433069 h 586"/>
                <a:gd name="T72" fmla="*/ 0 w 340"/>
                <a:gd name="T73" fmla="*/ 2437360 h 586"/>
                <a:gd name="T74" fmla="*/ 0 w 340"/>
                <a:gd name="T75" fmla="*/ 2437360 h 586"/>
                <a:gd name="T76" fmla="*/ 0 w 340"/>
                <a:gd name="T77" fmla="*/ 2441651 h 586"/>
                <a:gd name="T78" fmla="*/ 0 w 340"/>
                <a:gd name="T79" fmla="*/ 2441651 h 586"/>
                <a:gd name="T80" fmla="*/ 0 w 340"/>
                <a:gd name="T81" fmla="*/ 2445942 h 586"/>
                <a:gd name="T82" fmla="*/ 0 w 340"/>
                <a:gd name="T83" fmla="*/ 2445942 h 586"/>
                <a:gd name="T84" fmla="*/ 0 w 340"/>
                <a:gd name="T85" fmla="*/ 2450233 h 586"/>
                <a:gd name="T86" fmla="*/ 0 w 340"/>
                <a:gd name="T87" fmla="*/ 2450233 h 586"/>
                <a:gd name="T88" fmla="*/ 0 w 340"/>
                <a:gd name="T89" fmla="*/ 2450233 h 586"/>
                <a:gd name="T90" fmla="*/ 0 w 340"/>
                <a:gd name="T91" fmla="*/ 2514600 h 586"/>
                <a:gd name="T92" fmla="*/ 1458913 w 340"/>
                <a:gd name="T93" fmla="*/ 0 h 58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0"/>
                <a:gd name="T142" fmla="*/ 0 h 586"/>
                <a:gd name="T143" fmla="*/ 340 w 340"/>
                <a:gd name="T144" fmla="*/ 586 h 58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0" h="586">
                  <a:moveTo>
                    <a:pt x="340" y="0"/>
                  </a:moveTo>
                  <a:cubicBezTo>
                    <a:pt x="156" y="9"/>
                    <a:pt x="7" y="251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577"/>
                    <a:pt x="0" y="581"/>
                    <a:pt x="0" y="586"/>
                  </a:cubicBezTo>
                  <a:cubicBezTo>
                    <a:pt x="340" y="586"/>
                    <a:pt x="340" y="586"/>
                    <a:pt x="340" y="586"/>
                  </a:cubicBezTo>
                  <a:cubicBezTo>
                    <a:pt x="340" y="0"/>
                    <a:pt x="340" y="0"/>
                    <a:pt x="340" y="0"/>
                  </a:cubicBezTo>
                </a:path>
              </a:pathLst>
            </a:custGeom>
            <a:solidFill>
              <a:srgbClr val="C9D8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1" name="Freeform 32"/>
            <p:cNvSpPr>
              <a:spLocks/>
            </p:cNvSpPr>
            <p:nvPr/>
          </p:nvSpPr>
          <p:spPr bwMode="auto">
            <a:xfrm>
              <a:off x="1952625" y="4981627"/>
              <a:ext cx="2355850" cy="1968500"/>
            </a:xfrm>
            <a:custGeom>
              <a:avLst/>
              <a:gdLst>
                <a:gd name="T0" fmla="*/ 2355850 w 549"/>
                <a:gd name="T1" fmla="*/ 1968500 h 459"/>
                <a:gd name="T2" fmla="*/ 2355850 w 549"/>
                <a:gd name="T3" fmla="*/ 1921325 h 459"/>
                <a:gd name="T4" fmla="*/ 1180071 w 549"/>
                <a:gd name="T5" fmla="*/ 0 h 459"/>
                <a:gd name="T6" fmla="*/ 0 w 549"/>
                <a:gd name="T7" fmla="*/ 1921325 h 459"/>
                <a:gd name="T8" fmla="*/ 4291 w 549"/>
                <a:gd name="T9" fmla="*/ 1968500 h 459"/>
                <a:gd name="T10" fmla="*/ 2355850 w 549"/>
                <a:gd name="T11" fmla="*/ 1968500 h 4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9"/>
                <a:gd name="T19" fmla="*/ 0 h 459"/>
                <a:gd name="T20" fmla="*/ 549 w 549"/>
                <a:gd name="T21" fmla="*/ 459 h 4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9" h="459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Freeform 33"/>
            <p:cNvSpPr>
              <a:spLocks noEditPoints="1"/>
            </p:cNvSpPr>
            <p:nvPr/>
          </p:nvSpPr>
          <p:spPr bwMode="auto">
            <a:xfrm>
              <a:off x="1952625" y="6527800"/>
              <a:ext cx="4763" cy="93663"/>
            </a:xfrm>
            <a:custGeom>
              <a:avLst/>
              <a:gdLst>
                <a:gd name="T0" fmla="*/ 0 w 1"/>
                <a:gd name="T1" fmla="*/ 93663 h 22"/>
                <a:gd name="T2" fmla="*/ 0 w 1"/>
                <a:gd name="T3" fmla="*/ 93663 h 22"/>
                <a:gd name="T4" fmla="*/ 0 w 1"/>
                <a:gd name="T5" fmla="*/ 89406 h 22"/>
                <a:gd name="T6" fmla="*/ 0 w 1"/>
                <a:gd name="T7" fmla="*/ 89406 h 22"/>
                <a:gd name="T8" fmla="*/ 0 w 1"/>
                <a:gd name="T9" fmla="*/ 89406 h 22"/>
                <a:gd name="T10" fmla="*/ 4763 w 1"/>
                <a:gd name="T11" fmla="*/ 85148 h 22"/>
                <a:gd name="T12" fmla="*/ 4763 w 1"/>
                <a:gd name="T13" fmla="*/ 85148 h 22"/>
                <a:gd name="T14" fmla="*/ 4763 w 1"/>
                <a:gd name="T15" fmla="*/ 85148 h 22"/>
                <a:gd name="T16" fmla="*/ 4763 w 1"/>
                <a:gd name="T17" fmla="*/ 80891 h 22"/>
                <a:gd name="T18" fmla="*/ 4763 w 1"/>
                <a:gd name="T19" fmla="*/ 80891 h 22"/>
                <a:gd name="T20" fmla="*/ 4763 w 1"/>
                <a:gd name="T21" fmla="*/ 80891 h 22"/>
                <a:gd name="T22" fmla="*/ 4763 w 1"/>
                <a:gd name="T23" fmla="*/ 76633 h 22"/>
                <a:gd name="T24" fmla="*/ 4763 w 1"/>
                <a:gd name="T25" fmla="*/ 76633 h 22"/>
                <a:gd name="T26" fmla="*/ 4763 w 1"/>
                <a:gd name="T27" fmla="*/ 76633 h 22"/>
                <a:gd name="T28" fmla="*/ 4763 w 1"/>
                <a:gd name="T29" fmla="*/ 72376 h 22"/>
                <a:gd name="T30" fmla="*/ 4763 w 1"/>
                <a:gd name="T31" fmla="*/ 72376 h 22"/>
                <a:gd name="T32" fmla="*/ 4763 w 1"/>
                <a:gd name="T33" fmla="*/ 68119 h 22"/>
                <a:gd name="T34" fmla="*/ 4763 w 1"/>
                <a:gd name="T35" fmla="*/ 68119 h 22"/>
                <a:gd name="T36" fmla="*/ 4763 w 1"/>
                <a:gd name="T37" fmla="*/ 68119 h 22"/>
                <a:gd name="T38" fmla="*/ 4763 w 1"/>
                <a:gd name="T39" fmla="*/ 63861 h 22"/>
                <a:gd name="T40" fmla="*/ 4763 w 1"/>
                <a:gd name="T41" fmla="*/ 63861 h 22"/>
                <a:gd name="T42" fmla="*/ 4763 w 1"/>
                <a:gd name="T43" fmla="*/ 63861 h 22"/>
                <a:gd name="T44" fmla="*/ 4763 w 1"/>
                <a:gd name="T45" fmla="*/ 59604 h 22"/>
                <a:gd name="T46" fmla="*/ 4763 w 1"/>
                <a:gd name="T47" fmla="*/ 59604 h 22"/>
                <a:gd name="T48" fmla="*/ 4763 w 1"/>
                <a:gd name="T49" fmla="*/ 59604 h 22"/>
                <a:gd name="T50" fmla="*/ 4763 w 1"/>
                <a:gd name="T51" fmla="*/ 55346 h 22"/>
                <a:gd name="T52" fmla="*/ 4763 w 1"/>
                <a:gd name="T53" fmla="*/ 55346 h 22"/>
                <a:gd name="T54" fmla="*/ 4763 w 1"/>
                <a:gd name="T55" fmla="*/ 55346 h 22"/>
                <a:gd name="T56" fmla="*/ 4763 w 1"/>
                <a:gd name="T57" fmla="*/ 51089 h 22"/>
                <a:gd name="T58" fmla="*/ 4763 w 1"/>
                <a:gd name="T59" fmla="*/ 51089 h 22"/>
                <a:gd name="T60" fmla="*/ 4763 w 1"/>
                <a:gd name="T61" fmla="*/ 51089 h 22"/>
                <a:gd name="T62" fmla="*/ 4763 w 1"/>
                <a:gd name="T63" fmla="*/ 46832 h 22"/>
                <a:gd name="T64" fmla="*/ 4763 w 1"/>
                <a:gd name="T65" fmla="*/ 46832 h 22"/>
                <a:gd name="T66" fmla="*/ 4763 w 1"/>
                <a:gd name="T67" fmla="*/ 42574 h 22"/>
                <a:gd name="T68" fmla="*/ 4763 w 1"/>
                <a:gd name="T69" fmla="*/ 42574 h 22"/>
                <a:gd name="T70" fmla="*/ 4763 w 1"/>
                <a:gd name="T71" fmla="*/ 42574 h 22"/>
                <a:gd name="T72" fmla="*/ 4763 w 1"/>
                <a:gd name="T73" fmla="*/ 38317 h 22"/>
                <a:gd name="T74" fmla="*/ 4763 w 1"/>
                <a:gd name="T75" fmla="*/ 38317 h 22"/>
                <a:gd name="T76" fmla="*/ 4763 w 1"/>
                <a:gd name="T77" fmla="*/ 38317 h 22"/>
                <a:gd name="T78" fmla="*/ 4763 w 1"/>
                <a:gd name="T79" fmla="*/ 34059 h 22"/>
                <a:gd name="T80" fmla="*/ 4763 w 1"/>
                <a:gd name="T81" fmla="*/ 34059 h 22"/>
                <a:gd name="T82" fmla="*/ 4763 w 1"/>
                <a:gd name="T83" fmla="*/ 34059 h 22"/>
                <a:gd name="T84" fmla="*/ 4763 w 1"/>
                <a:gd name="T85" fmla="*/ 0 h 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"/>
                <a:gd name="T130" fmla="*/ 0 h 22"/>
                <a:gd name="T131" fmla="*/ 1 w 1"/>
                <a:gd name="T132" fmla="*/ 22 h 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" h="22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1" y="20"/>
                  </a:move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9D8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Freeform 34"/>
            <p:cNvSpPr>
              <a:spLocks/>
            </p:cNvSpPr>
            <p:nvPr/>
          </p:nvSpPr>
          <p:spPr bwMode="auto">
            <a:xfrm>
              <a:off x="1952625" y="4984800"/>
              <a:ext cx="1141413" cy="1965325"/>
            </a:xfrm>
            <a:custGeom>
              <a:avLst/>
              <a:gdLst>
                <a:gd name="T0" fmla="*/ 4291 w 266"/>
                <a:gd name="T1" fmla="*/ 1819428 h 458"/>
                <a:gd name="T2" fmla="*/ 4291 w 266"/>
                <a:gd name="T3" fmla="*/ 1853756 h 458"/>
                <a:gd name="T4" fmla="*/ 4291 w 266"/>
                <a:gd name="T5" fmla="*/ 1853756 h 458"/>
                <a:gd name="T6" fmla="*/ 4291 w 266"/>
                <a:gd name="T7" fmla="*/ 1853756 h 458"/>
                <a:gd name="T8" fmla="*/ 4291 w 266"/>
                <a:gd name="T9" fmla="*/ 1858047 h 458"/>
                <a:gd name="T10" fmla="*/ 4291 w 266"/>
                <a:gd name="T11" fmla="*/ 1858047 h 458"/>
                <a:gd name="T12" fmla="*/ 4291 w 266"/>
                <a:gd name="T13" fmla="*/ 1858047 h 458"/>
                <a:gd name="T14" fmla="*/ 4291 w 266"/>
                <a:gd name="T15" fmla="*/ 1862339 h 458"/>
                <a:gd name="T16" fmla="*/ 4291 w 266"/>
                <a:gd name="T17" fmla="*/ 1862339 h 458"/>
                <a:gd name="T18" fmla="*/ 4291 w 266"/>
                <a:gd name="T19" fmla="*/ 1862339 h 458"/>
                <a:gd name="T20" fmla="*/ 4291 w 266"/>
                <a:gd name="T21" fmla="*/ 1866630 h 458"/>
                <a:gd name="T22" fmla="*/ 4291 w 266"/>
                <a:gd name="T23" fmla="*/ 1866630 h 458"/>
                <a:gd name="T24" fmla="*/ 4291 w 266"/>
                <a:gd name="T25" fmla="*/ 1870921 h 458"/>
                <a:gd name="T26" fmla="*/ 4291 w 266"/>
                <a:gd name="T27" fmla="*/ 1870921 h 458"/>
                <a:gd name="T28" fmla="*/ 4291 w 266"/>
                <a:gd name="T29" fmla="*/ 1870921 h 458"/>
                <a:gd name="T30" fmla="*/ 4291 w 266"/>
                <a:gd name="T31" fmla="*/ 1875212 h 458"/>
                <a:gd name="T32" fmla="*/ 4291 w 266"/>
                <a:gd name="T33" fmla="*/ 1875212 h 458"/>
                <a:gd name="T34" fmla="*/ 4291 w 266"/>
                <a:gd name="T35" fmla="*/ 1875212 h 458"/>
                <a:gd name="T36" fmla="*/ 4291 w 266"/>
                <a:gd name="T37" fmla="*/ 1879503 h 458"/>
                <a:gd name="T38" fmla="*/ 4291 w 266"/>
                <a:gd name="T39" fmla="*/ 1879503 h 458"/>
                <a:gd name="T40" fmla="*/ 4291 w 266"/>
                <a:gd name="T41" fmla="*/ 1879503 h 458"/>
                <a:gd name="T42" fmla="*/ 4291 w 266"/>
                <a:gd name="T43" fmla="*/ 1883794 h 458"/>
                <a:gd name="T44" fmla="*/ 4291 w 266"/>
                <a:gd name="T45" fmla="*/ 1883794 h 458"/>
                <a:gd name="T46" fmla="*/ 4291 w 266"/>
                <a:gd name="T47" fmla="*/ 1883794 h 458"/>
                <a:gd name="T48" fmla="*/ 4291 w 266"/>
                <a:gd name="T49" fmla="*/ 1888085 h 458"/>
                <a:gd name="T50" fmla="*/ 4291 w 266"/>
                <a:gd name="T51" fmla="*/ 1888085 h 458"/>
                <a:gd name="T52" fmla="*/ 4291 w 266"/>
                <a:gd name="T53" fmla="*/ 1888085 h 458"/>
                <a:gd name="T54" fmla="*/ 4291 w 266"/>
                <a:gd name="T55" fmla="*/ 1892376 h 458"/>
                <a:gd name="T56" fmla="*/ 4291 w 266"/>
                <a:gd name="T57" fmla="*/ 1892376 h 458"/>
                <a:gd name="T58" fmla="*/ 4291 w 266"/>
                <a:gd name="T59" fmla="*/ 1896667 h 458"/>
                <a:gd name="T60" fmla="*/ 4291 w 266"/>
                <a:gd name="T61" fmla="*/ 1896667 h 458"/>
                <a:gd name="T62" fmla="*/ 4291 w 266"/>
                <a:gd name="T63" fmla="*/ 1896667 h 458"/>
                <a:gd name="T64" fmla="*/ 4291 w 266"/>
                <a:gd name="T65" fmla="*/ 1900958 h 458"/>
                <a:gd name="T66" fmla="*/ 4291 w 266"/>
                <a:gd name="T67" fmla="*/ 1900958 h 458"/>
                <a:gd name="T68" fmla="*/ 4291 w 266"/>
                <a:gd name="T69" fmla="*/ 1900958 h 458"/>
                <a:gd name="T70" fmla="*/ 4291 w 266"/>
                <a:gd name="T71" fmla="*/ 1905250 h 458"/>
                <a:gd name="T72" fmla="*/ 4291 w 266"/>
                <a:gd name="T73" fmla="*/ 1905250 h 458"/>
                <a:gd name="T74" fmla="*/ 4291 w 266"/>
                <a:gd name="T75" fmla="*/ 1905250 h 458"/>
                <a:gd name="T76" fmla="*/ 0 w 266"/>
                <a:gd name="T77" fmla="*/ 1909541 h 458"/>
                <a:gd name="T78" fmla="*/ 0 w 266"/>
                <a:gd name="T79" fmla="*/ 1909541 h 458"/>
                <a:gd name="T80" fmla="*/ 0 w 266"/>
                <a:gd name="T81" fmla="*/ 1909541 h 458"/>
                <a:gd name="T82" fmla="*/ 0 w 266"/>
                <a:gd name="T83" fmla="*/ 1913832 h 458"/>
                <a:gd name="T84" fmla="*/ 0 w 266"/>
                <a:gd name="T85" fmla="*/ 1913832 h 458"/>
                <a:gd name="T86" fmla="*/ 0 w 266"/>
                <a:gd name="T87" fmla="*/ 1918123 h 458"/>
                <a:gd name="T88" fmla="*/ 4291 w 266"/>
                <a:gd name="T89" fmla="*/ 1965325 h 458"/>
                <a:gd name="T90" fmla="*/ 1141413 w 266"/>
                <a:gd name="T91" fmla="*/ 0 h 45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66"/>
                <a:gd name="T139" fmla="*/ 0 h 458"/>
                <a:gd name="T140" fmla="*/ 266 w 266"/>
                <a:gd name="T141" fmla="*/ 458 h 45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66" h="458">
                  <a:moveTo>
                    <a:pt x="266" y="0"/>
                  </a:moveTo>
                  <a:cubicBezTo>
                    <a:pt x="123" y="7"/>
                    <a:pt x="8" y="192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7"/>
                    <a:pt x="1" y="429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5"/>
                    <a:pt x="1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4" name="Freeform 35"/>
            <p:cNvSpPr>
              <a:spLocks/>
            </p:cNvSpPr>
            <p:nvPr/>
          </p:nvSpPr>
          <p:spPr bwMode="auto">
            <a:xfrm>
              <a:off x="10499725" y="5537200"/>
              <a:ext cx="1358900" cy="1136650"/>
            </a:xfrm>
            <a:custGeom>
              <a:avLst/>
              <a:gdLst>
                <a:gd name="T0" fmla="*/ 1358900 w 317"/>
                <a:gd name="T1" fmla="*/ 1136650 h 265"/>
                <a:gd name="T2" fmla="*/ 1358900 w 317"/>
                <a:gd name="T3" fmla="*/ 1110915 h 265"/>
                <a:gd name="T4" fmla="*/ 681593 w 317"/>
                <a:gd name="T5" fmla="*/ 0 h 265"/>
                <a:gd name="T6" fmla="*/ 0 w 317"/>
                <a:gd name="T7" fmla="*/ 1110915 h 265"/>
                <a:gd name="T8" fmla="*/ 4287 w 317"/>
                <a:gd name="T9" fmla="*/ 1136650 h 265"/>
                <a:gd name="T10" fmla="*/ 1358900 w 317"/>
                <a:gd name="T11" fmla="*/ 1136650 h 2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"/>
                <a:gd name="T19" fmla="*/ 0 h 265"/>
                <a:gd name="T20" fmla="*/ 317 w 317"/>
                <a:gd name="T21" fmla="*/ 265 h 2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" h="265">
                  <a:moveTo>
                    <a:pt x="317" y="265"/>
                  </a:moveTo>
                  <a:cubicBezTo>
                    <a:pt x="317" y="263"/>
                    <a:pt x="317" y="261"/>
                    <a:pt x="317" y="259"/>
                  </a:cubicBezTo>
                  <a:cubicBezTo>
                    <a:pt x="317" y="116"/>
                    <a:pt x="247" y="0"/>
                    <a:pt x="159" y="0"/>
                  </a:cubicBezTo>
                  <a:cubicBezTo>
                    <a:pt x="71" y="0"/>
                    <a:pt x="0" y="116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317" y="265"/>
                    <a:pt x="317" y="265"/>
                    <a:pt x="317" y="265"/>
                  </a:cubicBezTo>
                </a:path>
              </a:pathLst>
            </a:custGeom>
            <a:solidFill>
              <a:srgbClr val="E6E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5" name="Freeform 36"/>
            <p:cNvSpPr>
              <a:spLocks noEditPoints="1"/>
            </p:cNvSpPr>
            <p:nvPr/>
          </p:nvSpPr>
          <p:spPr bwMode="auto">
            <a:xfrm>
              <a:off x="10499725" y="6570663"/>
              <a:ext cx="3175" cy="73025"/>
            </a:xfrm>
            <a:custGeom>
              <a:avLst/>
              <a:gdLst>
                <a:gd name="T0" fmla="*/ 0 w 1"/>
                <a:gd name="T1" fmla="*/ 73025 h 17"/>
                <a:gd name="T2" fmla="*/ 0 w 1"/>
                <a:gd name="T3" fmla="*/ 68729 h 17"/>
                <a:gd name="T4" fmla="*/ 0 w 1"/>
                <a:gd name="T5" fmla="*/ 68729 h 17"/>
                <a:gd name="T6" fmla="*/ 0 w 1"/>
                <a:gd name="T7" fmla="*/ 68729 h 17"/>
                <a:gd name="T8" fmla="*/ 3175 w 1"/>
                <a:gd name="T9" fmla="*/ 64434 h 17"/>
                <a:gd name="T10" fmla="*/ 3175 w 1"/>
                <a:gd name="T11" fmla="*/ 64434 h 17"/>
                <a:gd name="T12" fmla="*/ 3175 w 1"/>
                <a:gd name="T13" fmla="*/ 64434 h 17"/>
                <a:gd name="T14" fmla="*/ 3175 w 1"/>
                <a:gd name="T15" fmla="*/ 64434 h 17"/>
                <a:gd name="T16" fmla="*/ 3175 w 1"/>
                <a:gd name="T17" fmla="*/ 64434 h 17"/>
                <a:gd name="T18" fmla="*/ 3175 w 1"/>
                <a:gd name="T19" fmla="*/ 60138 h 17"/>
                <a:gd name="T20" fmla="*/ 3175 w 1"/>
                <a:gd name="T21" fmla="*/ 60138 h 17"/>
                <a:gd name="T22" fmla="*/ 3175 w 1"/>
                <a:gd name="T23" fmla="*/ 60138 h 17"/>
                <a:gd name="T24" fmla="*/ 3175 w 1"/>
                <a:gd name="T25" fmla="*/ 60138 h 17"/>
                <a:gd name="T26" fmla="*/ 3175 w 1"/>
                <a:gd name="T27" fmla="*/ 55843 h 17"/>
                <a:gd name="T28" fmla="*/ 3175 w 1"/>
                <a:gd name="T29" fmla="*/ 55843 h 17"/>
                <a:gd name="T30" fmla="*/ 3175 w 1"/>
                <a:gd name="T31" fmla="*/ 55843 h 17"/>
                <a:gd name="T32" fmla="*/ 3175 w 1"/>
                <a:gd name="T33" fmla="*/ 51547 h 17"/>
                <a:gd name="T34" fmla="*/ 3175 w 1"/>
                <a:gd name="T35" fmla="*/ 51547 h 17"/>
                <a:gd name="T36" fmla="*/ 3175 w 1"/>
                <a:gd name="T37" fmla="*/ 51547 h 17"/>
                <a:gd name="T38" fmla="*/ 3175 w 1"/>
                <a:gd name="T39" fmla="*/ 47251 h 17"/>
                <a:gd name="T40" fmla="*/ 3175 w 1"/>
                <a:gd name="T41" fmla="*/ 47251 h 17"/>
                <a:gd name="T42" fmla="*/ 3175 w 1"/>
                <a:gd name="T43" fmla="*/ 47251 h 17"/>
                <a:gd name="T44" fmla="*/ 3175 w 1"/>
                <a:gd name="T45" fmla="*/ 42956 h 17"/>
                <a:gd name="T46" fmla="*/ 3175 w 1"/>
                <a:gd name="T47" fmla="*/ 42956 h 17"/>
                <a:gd name="T48" fmla="*/ 3175 w 1"/>
                <a:gd name="T49" fmla="*/ 42956 h 17"/>
                <a:gd name="T50" fmla="*/ 3175 w 1"/>
                <a:gd name="T51" fmla="*/ 42956 h 17"/>
                <a:gd name="T52" fmla="*/ 3175 w 1"/>
                <a:gd name="T53" fmla="*/ 42956 h 17"/>
                <a:gd name="T54" fmla="*/ 3175 w 1"/>
                <a:gd name="T55" fmla="*/ 38660 h 17"/>
                <a:gd name="T56" fmla="*/ 3175 w 1"/>
                <a:gd name="T57" fmla="*/ 38660 h 17"/>
                <a:gd name="T58" fmla="*/ 3175 w 1"/>
                <a:gd name="T59" fmla="*/ 38660 h 17"/>
                <a:gd name="T60" fmla="*/ 3175 w 1"/>
                <a:gd name="T61" fmla="*/ 38660 h 17"/>
                <a:gd name="T62" fmla="*/ 3175 w 1"/>
                <a:gd name="T63" fmla="*/ 34365 h 17"/>
                <a:gd name="T64" fmla="*/ 3175 w 1"/>
                <a:gd name="T65" fmla="*/ 34365 h 17"/>
                <a:gd name="T66" fmla="*/ 3175 w 1"/>
                <a:gd name="T67" fmla="*/ 34365 h 17"/>
                <a:gd name="T68" fmla="*/ 3175 w 1"/>
                <a:gd name="T69" fmla="*/ 30069 h 17"/>
                <a:gd name="T70" fmla="*/ 3175 w 1"/>
                <a:gd name="T71" fmla="*/ 30069 h 17"/>
                <a:gd name="T72" fmla="*/ 3175 w 1"/>
                <a:gd name="T73" fmla="*/ 30069 h 17"/>
                <a:gd name="T74" fmla="*/ 3175 w 1"/>
                <a:gd name="T75" fmla="*/ 25774 h 17"/>
                <a:gd name="T76" fmla="*/ 3175 w 1"/>
                <a:gd name="T77" fmla="*/ 25774 h 17"/>
                <a:gd name="T78" fmla="*/ 3175 w 1"/>
                <a:gd name="T79" fmla="*/ 25774 h 17"/>
                <a:gd name="T80" fmla="*/ 3175 w 1"/>
                <a:gd name="T81" fmla="*/ 25774 h 17"/>
                <a:gd name="T82" fmla="*/ 3175 w 1"/>
                <a:gd name="T83" fmla="*/ 25774 h 17"/>
                <a:gd name="T84" fmla="*/ 3175 w 1"/>
                <a:gd name="T85" fmla="*/ 21478 h 17"/>
                <a:gd name="T86" fmla="*/ 3175 w 1"/>
                <a:gd name="T87" fmla="*/ 21478 h 17"/>
                <a:gd name="T88" fmla="*/ 3175 w 1"/>
                <a:gd name="T89" fmla="*/ 21478 h 17"/>
                <a:gd name="T90" fmla="*/ 3175 w 1"/>
                <a:gd name="T91" fmla="*/ 21478 h 17"/>
                <a:gd name="T92" fmla="*/ 3175 w 1"/>
                <a:gd name="T93" fmla="*/ 17182 h 17"/>
                <a:gd name="T94" fmla="*/ 3175 w 1"/>
                <a:gd name="T95" fmla="*/ 17182 h 17"/>
                <a:gd name="T96" fmla="*/ 3175 w 1"/>
                <a:gd name="T97" fmla="*/ 17182 h 17"/>
                <a:gd name="T98" fmla="*/ 3175 w 1"/>
                <a:gd name="T99" fmla="*/ 12887 h 17"/>
                <a:gd name="T100" fmla="*/ 3175 w 1"/>
                <a:gd name="T101" fmla="*/ 12887 h 17"/>
                <a:gd name="T102" fmla="*/ 3175 w 1"/>
                <a:gd name="T103" fmla="*/ 12887 h 17"/>
                <a:gd name="T104" fmla="*/ 3175 w 1"/>
                <a:gd name="T105" fmla="*/ 8591 h 17"/>
                <a:gd name="T106" fmla="*/ 3175 w 1"/>
                <a:gd name="T107" fmla="*/ 8591 h 17"/>
                <a:gd name="T108" fmla="*/ 3175 w 1"/>
                <a:gd name="T109" fmla="*/ 8591 h 17"/>
                <a:gd name="T110" fmla="*/ 3175 w 1"/>
                <a:gd name="T111" fmla="*/ 8591 h 17"/>
                <a:gd name="T112" fmla="*/ 3175 w 1"/>
                <a:gd name="T113" fmla="*/ 8591 h 17"/>
                <a:gd name="T114" fmla="*/ 3175 w 1"/>
                <a:gd name="T115" fmla="*/ 4296 h 17"/>
                <a:gd name="T116" fmla="*/ 3175 w 1"/>
                <a:gd name="T117" fmla="*/ 4296 h 17"/>
                <a:gd name="T118" fmla="*/ 3175 w 1"/>
                <a:gd name="T119" fmla="*/ 4296 h 17"/>
                <a:gd name="T120" fmla="*/ 3175 w 1"/>
                <a:gd name="T121" fmla="*/ 0 h 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"/>
                <a:gd name="T184" fmla="*/ 0 h 17"/>
                <a:gd name="T185" fmla="*/ 1 w 1"/>
                <a:gd name="T186" fmla="*/ 17 h 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6" name="Freeform 37"/>
            <p:cNvSpPr>
              <a:spLocks/>
            </p:cNvSpPr>
            <p:nvPr/>
          </p:nvSpPr>
          <p:spPr bwMode="auto">
            <a:xfrm>
              <a:off x="10499725" y="5537200"/>
              <a:ext cx="660400" cy="1136650"/>
            </a:xfrm>
            <a:custGeom>
              <a:avLst/>
              <a:gdLst>
                <a:gd name="T0" fmla="*/ 4288 w 154"/>
                <a:gd name="T1" fmla="*/ 1033708 h 265"/>
                <a:gd name="T2" fmla="*/ 4288 w 154"/>
                <a:gd name="T3" fmla="*/ 1037997 h 265"/>
                <a:gd name="T4" fmla="*/ 4288 w 154"/>
                <a:gd name="T5" fmla="*/ 1037997 h 265"/>
                <a:gd name="T6" fmla="*/ 4288 w 154"/>
                <a:gd name="T7" fmla="*/ 1042286 h 265"/>
                <a:gd name="T8" fmla="*/ 4288 w 154"/>
                <a:gd name="T9" fmla="*/ 1042286 h 265"/>
                <a:gd name="T10" fmla="*/ 4288 w 154"/>
                <a:gd name="T11" fmla="*/ 1042286 h 265"/>
                <a:gd name="T12" fmla="*/ 4288 w 154"/>
                <a:gd name="T13" fmla="*/ 1046576 h 265"/>
                <a:gd name="T14" fmla="*/ 4288 w 154"/>
                <a:gd name="T15" fmla="*/ 1046576 h 265"/>
                <a:gd name="T16" fmla="*/ 4288 w 154"/>
                <a:gd name="T17" fmla="*/ 1050865 h 265"/>
                <a:gd name="T18" fmla="*/ 4288 w 154"/>
                <a:gd name="T19" fmla="*/ 1050865 h 265"/>
                <a:gd name="T20" fmla="*/ 4288 w 154"/>
                <a:gd name="T21" fmla="*/ 1050865 h 265"/>
                <a:gd name="T22" fmla="*/ 4288 w 154"/>
                <a:gd name="T23" fmla="*/ 1055154 h 265"/>
                <a:gd name="T24" fmla="*/ 4288 w 154"/>
                <a:gd name="T25" fmla="*/ 1055154 h 265"/>
                <a:gd name="T26" fmla="*/ 4288 w 154"/>
                <a:gd name="T27" fmla="*/ 1059443 h 265"/>
                <a:gd name="T28" fmla="*/ 4288 w 154"/>
                <a:gd name="T29" fmla="*/ 1059443 h 265"/>
                <a:gd name="T30" fmla="*/ 4288 w 154"/>
                <a:gd name="T31" fmla="*/ 1059443 h 265"/>
                <a:gd name="T32" fmla="*/ 4288 w 154"/>
                <a:gd name="T33" fmla="*/ 1063733 h 265"/>
                <a:gd name="T34" fmla="*/ 4288 w 154"/>
                <a:gd name="T35" fmla="*/ 1063733 h 265"/>
                <a:gd name="T36" fmla="*/ 4288 w 154"/>
                <a:gd name="T37" fmla="*/ 1068022 h 265"/>
                <a:gd name="T38" fmla="*/ 4288 w 154"/>
                <a:gd name="T39" fmla="*/ 1068022 h 265"/>
                <a:gd name="T40" fmla="*/ 4288 w 154"/>
                <a:gd name="T41" fmla="*/ 1068022 h 265"/>
                <a:gd name="T42" fmla="*/ 4288 w 154"/>
                <a:gd name="T43" fmla="*/ 1072311 h 265"/>
                <a:gd name="T44" fmla="*/ 4288 w 154"/>
                <a:gd name="T45" fmla="*/ 1072311 h 265"/>
                <a:gd name="T46" fmla="*/ 4288 w 154"/>
                <a:gd name="T47" fmla="*/ 1076600 h 265"/>
                <a:gd name="T48" fmla="*/ 4288 w 154"/>
                <a:gd name="T49" fmla="*/ 1076600 h 265"/>
                <a:gd name="T50" fmla="*/ 4288 w 154"/>
                <a:gd name="T51" fmla="*/ 1076600 h 265"/>
                <a:gd name="T52" fmla="*/ 4288 w 154"/>
                <a:gd name="T53" fmla="*/ 1080890 h 265"/>
                <a:gd name="T54" fmla="*/ 4288 w 154"/>
                <a:gd name="T55" fmla="*/ 1080890 h 265"/>
                <a:gd name="T56" fmla="*/ 4288 w 154"/>
                <a:gd name="T57" fmla="*/ 1085179 h 265"/>
                <a:gd name="T58" fmla="*/ 4288 w 154"/>
                <a:gd name="T59" fmla="*/ 1085179 h 265"/>
                <a:gd name="T60" fmla="*/ 4288 w 154"/>
                <a:gd name="T61" fmla="*/ 1089468 h 265"/>
                <a:gd name="T62" fmla="*/ 4288 w 154"/>
                <a:gd name="T63" fmla="*/ 1089468 h 265"/>
                <a:gd name="T64" fmla="*/ 4288 w 154"/>
                <a:gd name="T65" fmla="*/ 1089468 h 265"/>
                <a:gd name="T66" fmla="*/ 4288 w 154"/>
                <a:gd name="T67" fmla="*/ 1093757 h 265"/>
                <a:gd name="T68" fmla="*/ 4288 w 154"/>
                <a:gd name="T69" fmla="*/ 1093757 h 265"/>
                <a:gd name="T70" fmla="*/ 4288 w 154"/>
                <a:gd name="T71" fmla="*/ 1098047 h 265"/>
                <a:gd name="T72" fmla="*/ 4288 w 154"/>
                <a:gd name="T73" fmla="*/ 1098047 h 265"/>
                <a:gd name="T74" fmla="*/ 4288 w 154"/>
                <a:gd name="T75" fmla="*/ 1098047 h 265"/>
                <a:gd name="T76" fmla="*/ 0 w 154"/>
                <a:gd name="T77" fmla="*/ 1102336 h 265"/>
                <a:gd name="T78" fmla="*/ 0 w 154"/>
                <a:gd name="T79" fmla="*/ 1102336 h 265"/>
                <a:gd name="T80" fmla="*/ 0 w 154"/>
                <a:gd name="T81" fmla="*/ 1106625 h 265"/>
                <a:gd name="T82" fmla="*/ 0 w 154"/>
                <a:gd name="T83" fmla="*/ 1110915 h 265"/>
                <a:gd name="T84" fmla="*/ 4288 w 154"/>
                <a:gd name="T85" fmla="*/ 1136650 h 265"/>
                <a:gd name="T86" fmla="*/ 660400 w 154"/>
                <a:gd name="T87" fmla="*/ 0 h 2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4"/>
                <a:gd name="T133" fmla="*/ 0 h 265"/>
                <a:gd name="T134" fmla="*/ 154 w 154"/>
                <a:gd name="T135" fmla="*/ 265 h 2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4" h="265">
                  <a:moveTo>
                    <a:pt x="154" y="0"/>
                  </a:moveTo>
                  <a:cubicBezTo>
                    <a:pt x="72" y="4"/>
                    <a:pt x="6" y="109"/>
                    <a:pt x="1" y="241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1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EBE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7" name="Freeform 38"/>
            <p:cNvSpPr>
              <a:spLocks/>
            </p:cNvSpPr>
            <p:nvPr/>
          </p:nvSpPr>
          <p:spPr bwMode="auto">
            <a:xfrm>
              <a:off x="8877300" y="6132513"/>
              <a:ext cx="1093788" cy="415925"/>
            </a:xfrm>
            <a:custGeom>
              <a:avLst/>
              <a:gdLst>
                <a:gd name="T0" fmla="*/ 0 w 255"/>
                <a:gd name="T1" fmla="*/ 415925 h 97"/>
                <a:gd name="T2" fmla="*/ 1093788 w 255"/>
                <a:gd name="T3" fmla="*/ 415925 h 97"/>
                <a:gd name="T4" fmla="*/ 1089499 w 255"/>
                <a:gd name="T5" fmla="*/ 381622 h 97"/>
                <a:gd name="T6" fmla="*/ 1068052 w 255"/>
                <a:gd name="T7" fmla="*/ 334455 h 97"/>
                <a:gd name="T8" fmla="*/ 995133 w 255"/>
                <a:gd name="T9" fmla="*/ 261561 h 97"/>
                <a:gd name="T10" fmla="*/ 995133 w 255"/>
                <a:gd name="T11" fmla="*/ 261561 h 97"/>
                <a:gd name="T12" fmla="*/ 896477 w 255"/>
                <a:gd name="T13" fmla="*/ 231546 h 97"/>
                <a:gd name="T14" fmla="*/ 866452 w 255"/>
                <a:gd name="T15" fmla="*/ 235834 h 97"/>
                <a:gd name="T16" fmla="*/ 866452 w 255"/>
                <a:gd name="T17" fmla="*/ 222970 h 97"/>
                <a:gd name="T18" fmla="*/ 682009 w 255"/>
                <a:gd name="T19" fmla="*/ 38591 h 97"/>
                <a:gd name="T20" fmla="*/ 579064 w 255"/>
                <a:gd name="T21" fmla="*/ 68606 h 97"/>
                <a:gd name="T22" fmla="*/ 463251 w 255"/>
                <a:gd name="T23" fmla="*/ 0 h 97"/>
                <a:gd name="T24" fmla="*/ 334570 w 255"/>
                <a:gd name="T25" fmla="*/ 111485 h 97"/>
                <a:gd name="T26" fmla="*/ 287387 w 255"/>
                <a:gd name="T27" fmla="*/ 102909 h 97"/>
                <a:gd name="T28" fmla="*/ 158707 w 255"/>
                <a:gd name="T29" fmla="*/ 235834 h 97"/>
                <a:gd name="T30" fmla="*/ 162996 w 255"/>
                <a:gd name="T31" fmla="*/ 265849 h 97"/>
                <a:gd name="T32" fmla="*/ 158707 w 255"/>
                <a:gd name="T33" fmla="*/ 265849 h 97"/>
                <a:gd name="T34" fmla="*/ 0 w 255"/>
                <a:gd name="T35" fmla="*/ 415925 h 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5"/>
                <a:gd name="T55" fmla="*/ 0 h 97"/>
                <a:gd name="T56" fmla="*/ 255 w 255"/>
                <a:gd name="T57" fmla="*/ 97 h 9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Freeform 39"/>
            <p:cNvSpPr>
              <a:spLocks/>
            </p:cNvSpPr>
            <p:nvPr/>
          </p:nvSpPr>
          <p:spPr bwMode="auto">
            <a:xfrm>
              <a:off x="9426575" y="6167438"/>
              <a:ext cx="544513" cy="381000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381000 h 89"/>
                <a:gd name="T4" fmla="*/ 544513 w 127"/>
                <a:gd name="T5" fmla="*/ 381000 h 89"/>
                <a:gd name="T6" fmla="*/ 540225 w 127"/>
                <a:gd name="T7" fmla="*/ 346753 h 89"/>
                <a:gd name="T8" fmla="*/ 518788 w 127"/>
                <a:gd name="T9" fmla="*/ 299663 h 89"/>
                <a:gd name="T10" fmla="*/ 445900 w 127"/>
                <a:gd name="T11" fmla="*/ 226888 h 89"/>
                <a:gd name="T12" fmla="*/ 445900 w 127"/>
                <a:gd name="T13" fmla="*/ 226888 h 89"/>
                <a:gd name="T14" fmla="*/ 347288 w 127"/>
                <a:gd name="T15" fmla="*/ 196921 h 89"/>
                <a:gd name="T16" fmla="*/ 317275 w 127"/>
                <a:gd name="T17" fmla="*/ 201202 h 89"/>
                <a:gd name="T18" fmla="*/ 317275 w 127"/>
                <a:gd name="T19" fmla="*/ 201202 h 89"/>
                <a:gd name="T20" fmla="*/ 317275 w 127"/>
                <a:gd name="T21" fmla="*/ 201202 h 89"/>
                <a:gd name="T22" fmla="*/ 317275 w 127"/>
                <a:gd name="T23" fmla="*/ 188360 h 89"/>
                <a:gd name="T24" fmla="*/ 132913 w 127"/>
                <a:gd name="T25" fmla="*/ 4281 h 89"/>
                <a:gd name="T26" fmla="*/ 30013 w 127"/>
                <a:gd name="T27" fmla="*/ 34247 h 89"/>
                <a:gd name="T28" fmla="*/ 30013 w 127"/>
                <a:gd name="T29" fmla="*/ 34247 h 89"/>
                <a:gd name="T30" fmla="*/ 30013 w 127"/>
                <a:gd name="T31" fmla="*/ 34247 h 89"/>
                <a:gd name="T32" fmla="*/ 30013 w 127"/>
                <a:gd name="T33" fmla="*/ 34247 h 89"/>
                <a:gd name="T34" fmla="*/ 0 w 127"/>
                <a:gd name="T35" fmla="*/ 0 h 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7"/>
                <a:gd name="T55" fmla="*/ 0 h 89"/>
                <a:gd name="T56" fmla="*/ 127 w 127"/>
                <a:gd name="T57" fmla="*/ 89 h 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9" name="Freeform 40"/>
            <p:cNvSpPr>
              <a:spLocks/>
            </p:cNvSpPr>
            <p:nvPr/>
          </p:nvSpPr>
          <p:spPr bwMode="auto">
            <a:xfrm>
              <a:off x="9061450" y="6369050"/>
              <a:ext cx="120650" cy="93663"/>
            </a:xfrm>
            <a:custGeom>
              <a:avLst/>
              <a:gdLst>
                <a:gd name="T0" fmla="*/ 68943 w 28"/>
                <a:gd name="T1" fmla="*/ 0 h 22"/>
                <a:gd name="T2" fmla="*/ 68943 w 28"/>
                <a:gd name="T3" fmla="*/ 93663 h 22"/>
                <a:gd name="T4" fmla="*/ 68943 w 28"/>
                <a:gd name="T5" fmla="*/ 0 h 22"/>
                <a:gd name="T6" fmla="*/ 0 60000 65536"/>
                <a:gd name="T7" fmla="*/ 0 60000 65536"/>
                <a:gd name="T8" fmla="*/ 0 60000 65536"/>
                <a:gd name="T9" fmla="*/ 0 w 28"/>
                <a:gd name="T10" fmla="*/ 0 h 22"/>
                <a:gd name="T11" fmla="*/ 28 w 28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0" name="Freeform 41"/>
            <p:cNvSpPr>
              <a:spLocks/>
            </p:cNvSpPr>
            <p:nvPr/>
          </p:nvSpPr>
          <p:spPr bwMode="auto">
            <a:xfrm>
              <a:off x="9250363" y="6223000"/>
              <a:ext cx="138113" cy="107950"/>
            </a:xfrm>
            <a:custGeom>
              <a:avLst/>
              <a:gdLst>
                <a:gd name="T0" fmla="*/ 69057 w 32"/>
                <a:gd name="T1" fmla="*/ 0 h 25"/>
                <a:gd name="T2" fmla="*/ 69057 w 32"/>
                <a:gd name="T3" fmla="*/ 107950 h 25"/>
                <a:gd name="T4" fmla="*/ 69057 w 32"/>
                <a:gd name="T5" fmla="*/ 0 h 25"/>
                <a:gd name="T6" fmla="*/ 0 60000 65536"/>
                <a:gd name="T7" fmla="*/ 0 60000 65536"/>
                <a:gd name="T8" fmla="*/ 0 60000 65536"/>
                <a:gd name="T9" fmla="*/ 0 w 32"/>
                <a:gd name="T10" fmla="*/ 0 h 25"/>
                <a:gd name="T11" fmla="*/ 32 w 32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Freeform 42"/>
            <p:cNvSpPr>
              <a:spLocks/>
            </p:cNvSpPr>
            <p:nvPr/>
          </p:nvSpPr>
          <p:spPr bwMode="auto">
            <a:xfrm>
              <a:off x="9302750" y="6381750"/>
              <a:ext cx="136525" cy="107950"/>
            </a:xfrm>
            <a:custGeom>
              <a:avLst/>
              <a:gdLst>
                <a:gd name="T0" fmla="*/ 68263 w 32"/>
                <a:gd name="T1" fmla="*/ 0 h 25"/>
                <a:gd name="T2" fmla="*/ 68263 w 32"/>
                <a:gd name="T3" fmla="*/ 107950 h 25"/>
                <a:gd name="T4" fmla="*/ 68263 w 32"/>
                <a:gd name="T5" fmla="*/ 0 h 25"/>
                <a:gd name="T6" fmla="*/ 0 60000 65536"/>
                <a:gd name="T7" fmla="*/ 0 60000 65536"/>
                <a:gd name="T8" fmla="*/ 0 60000 65536"/>
                <a:gd name="T9" fmla="*/ 0 w 32"/>
                <a:gd name="T10" fmla="*/ 0 h 25"/>
                <a:gd name="T11" fmla="*/ 32 w 32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2" name="Freeform 43"/>
            <p:cNvSpPr>
              <a:spLocks/>
            </p:cNvSpPr>
            <p:nvPr/>
          </p:nvSpPr>
          <p:spPr bwMode="auto">
            <a:xfrm>
              <a:off x="9491663" y="6270625"/>
              <a:ext cx="119063" cy="93663"/>
            </a:xfrm>
            <a:custGeom>
              <a:avLst/>
              <a:gdLst>
                <a:gd name="T0" fmla="*/ 68036 w 28"/>
                <a:gd name="T1" fmla="*/ 0 h 22"/>
                <a:gd name="T2" fmla="*/ 68036 w 28"/>
                <a:gd name="T3" fmla="*/ 93663 h 22"/>
                <a:gd name="T4" fmla="*/ 68036 w 28"/>
                <a:gd name="T5" fmla="*/ 0 h 22"/>
                <a:gd name="T6" fmla="*/ 0 60000 65536"/>
                <a:gd name="T7" fmla="*/ 0 60000 65536"/>
                <a:gd name="T8" fmla="*/ 0 60000 65536"/>
                <a:gd name="T9" fmla="*/ 0 w 28"/>
                <a:gd name="T10" fmla="*/ 0 h 22"/>
                <a:gd name="T11" fmla="*/ 28 w 28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3" name="Freeform 44"/>
            <p:cNvSpPr>
              <a:spLocks/>
            </p:cNvSpPr>
            <p:nvPr/>
          </p:nvSpPr>
          <p:spPr bwMode="auto">
            <a:xfrm>
              <a:off x="9628188" y="6389688"/>
              <a:ext cx="120650" cy="95250"/>
            </a:xfrm>
            <a:custGeom>
              <a:avLst/>
              <a:gdLst>
                <a:gd name="T0" fmla="*/ 68943 w 28"/>
                <a:gd name="T1" fmla="*/ 0 h 22"/>
                <a:gd name="T2" fmla="*/ 68943 w 28"/>
                <a:gd name="T3" fmla="*/ 95250 h 22"/>
                <a:gd name="T4" fmla="*/ 68943 w 28"/>
                <a:gd name="T5" fmla="*/ 0 h 22"/>
                <a:gd name="T6" fmla="*/ 0 60000 65536"/>
                <a:gd name="T7" fmla="*/ 0 60000 65536"/>
                <a:gd name="T8" fmla="*/ 0 60000 65536"/>
                <a:gd name="T9" fmla="*/ 0 w 28"/>
                <a:gd name="T10" fmla="*/ 0 h 22"/>
                <a:gd name="T11" fmla="*/ 28 w 28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4" name="Freeform 45"/>
            <p:cNvSpPr>
              <a:spLocks/>
            </p:cNvSpPr>
            <p:nvPr/>
          </p:nvSpPr>
          <p:spPr bwMode="auto">
            <a:xfrm>
              <a:off x="3789363" y="6081713"/>
              <a:ext cx="974725" cy="471488"/>
            </a:xfrm>
            <a:custGeom>
              <a:avLst/>
              <a:gdLst>
                <a:gd name="T0" fmla="*/ 970431 w 227"/>
                <a:gd name="T1" fmla="*/ 471488 h 110"/>
                <a:gd name="T2" fmla="*/ 974725 w 227"/>
                <a:gd name="T3" fmla="*/ 415767 h 110"/>
                <a:gd name="T4" fmla="*/ 729970 w 227"/>
                <a:gd name="T5" fmla="*/ 171450 h 110"/>
                <a:gd name="T6" fmla="*/ 708501 w 227"/>
                <a:gd name="T7" fmla="*/ 171450 h 110"/>
                <a:gd name="T8" fmla="*/ 493803 w 227"/>
                <a:gd name="T9" fmla="*/ 0 h 110"/>
                <a:gd name="T10" fmla="*/ 270518 w 227"/>
                <a:gd name="T11" fmla="*/ 218599 h 110"/>
                <a:gd name="T12" fmla="*/ 210403 w 227"/>
                <a:gd name="T13" fmla="*/ 210026 h 110"/>
                <a:gd name="T14" fmla="*/ 0 w 227"/>
                <a:gd name="T15" fmla="*/ 424339 h 110"/>
                <a:gd name="T16" fmla="*/ 4294 w 227"/>
                <a:gd name="T17" fmla="*/ 471488 h 110"/>
                <a:gd name="T18" fmla="*/ 970431 w 227"/>
                <a:gd name="T19" fmla="*/ 471488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7"/>
                <a:gd name="T31" fmla="*/ 0 h 110"/>
                <a:gd name="T32" fmla="*/ 227 w 227"/>
                <a:gd name="T33" fmla="*/ 110 h 1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7" h="110">
                  <a:moveTo>
                    <a:pt x="226" y="110"/>
                  </a:moveTo>
                  <a:cubicBezTo>
                    <a:pt x="227" y="106"/>
                    <a:pt x="227" y="102"/>
                    <a:pt x="227" y="97"/>
                  </a:cubicBezTo>
                  <a:cubicBezTo>
                    <a:pt x="227" y="66"/>
                    <a:pt x="201" y="39"/>
                    <a:pt x="170" y="40"/>
                  </a:cubicBezTo>
                  <a:cubicBezTo>
                    <a:pt x="168" y="40"/>
                    <a:pt x="166" y="40"/>
                    <a:pt x="165" y="40"/>
                  </a:cubicBezTo>
                  <a:cubicBezTo>
                    <a:pt x="159" y="17"/>
                    <a:pt x="139" y="0"/>
                    <a:pt x="115" y="0"/>
                  </a:cubicBezTo>
                  <a:cubicBezTo>
                    <a:pt x="87" y="0"/>
                    <a:pt x="64" y="24"/>
                    <a:pt x="63" y="51"/>
                  </a:cubicBezTo>
                  <a:cubicBezTo>
                    <a:pt x="59" y="50"/>
                    <a:pt x="54" y="49"/>
                    <a:pt x="49" y="49"/>
                  </a:cubicBezTo>
                  <a:cubicBezTo>
                    <a:pt x="23" y="49"/>
                    <a:pt x="0" y="72"/>
                    <a:pt x="0" y="99"/>
                  </a:cubicBezTo>
                  <a:cubicBezTo>
                    <a:pt x="0" y="102"/>
                    <a:pt x="1" y="106"/>
                    <a:pt x="1" y="110"/>
                  </a:cubicBezTo>
                  <a:cubicBezTo>
                    <a:pt x="226" y="110"/>
                    <a:pt x="226" y="110"/>
                    <a:pt x="226" y="110"/>
                  </a:cubicBezTo>
                </a:path>
              </a:pathLst>
            </a:custGeom>
            <a:solidFill>
              <a:srgbClr val="FFC0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5" name="Freeform 46"/>
            <p:cNvSpPr>
              <a:spLocks/>
            </p:cNvSpPr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68263 w 32"/>
                <a:gd name="T1" fmla="*/ 0 h 25"/>
                <a:gd name="T2" fmla="*/ 68263 w 32"/>
                <a:gd name="T3" fmla="*/ 107950 h 25"/>
                <a:gd name="T4" fmla="*/ 68263 w 32"/>
                <a:gd name="T5" fmla="*/ 0 h 25"/>
                <a:gd name="T6" fmla="*/ 0 60000 65536"/>
                <a:gd name="T7" fmla="*/ 0 60000 65536"/>
                <a:gd name="T8" fmla="*/ 0 60000 65536"/>
                <a:gd name="T9" fmla="*/ 0 w 32"/>
                <a:gd name="T10" fmla="*/ 0 h 25"/>
                <a:gd name="T11" fmla="*/ 32 w 32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7C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6" name="Freeform 47"/>
            <p:cNvSpPr>
              <a:spLocks/>
            </p:cNvSpPr>
            <p:nvPr/>
          </p:nvSpPr>
          <p:spPr bwMode="auto">
            <a:xfrm>
              <a:off x="4114800" y="6369050"/>
              <a:ext cx="120650" cy="133350"/>
            </a:xfrm>
            <a:custGeom>
              <a:avLst/>
              <a:gdLst>
                <a:gd name="T0" fmla="*/ 107723 w 28"/>
                <a:gd name="T1" fmla="*/ 30111 h 31"/>
                <a:gd name="T2" fmla="*/ 47398 w 28"/>
                <a:gd name="T3" fmla="*/ 8603 h 31"/>
                <a:gd name="T4" fmla="*/ 21545 w 28"/>
                <a:gd name="T5" fmla="*/ 21508 h 31"/>
                <a:gd name="T6" fmla="*/ 4309 w 28"/>
                <a:gd name="T7" fmla="*/ 77429 h 31"/>
                <a:gd name="T8" fmla="*/ 99105 w 28"/>
                <a:gd name="T9" fmla="*/ 103239 h 31"/>
                <a:gd name="T10" fmla="*/ 107723 w 28"/>
                <a:gd name="T11" fmla="*/ 30111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31"/>
                <a:gd name="T20" fmla="*/ 28 w 28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31">
                  <a:moveTo>
                    <a:pt x="25" y="7"/>
                  </a:moveTo>
                  <a:cubicBezTo>
                    <a:pt x="23" y="1"/>
                    <a:pt x="16" y="0"/>
                    <a:pt x="11" y="2"/>
                  </a:cubicBezTo>
                  <a:cubicBezTo>
                    <a:pt x="8" y="2"/>
                    <a:pt x="6" y="3"/>
                    <a:pt x="5" y="5"/>
                  </a:cubicBezTo>
                  <a:cubicBezTo>
                    <a:pt x="1" y="9"/>
                    <a:pt x="0" y="13"/>
                    <a:pt x="1" y="18"/>
                  </a:cubicBezTo>
                  <a:cubicBezTo>
                    <a:pt x="4" y="27"/>
                    <a:pt x="16" y="31"/>
                    <a:pt x="23" y="24"/>
                  </a:cubicBezTo>
                  <a:cubicBezTo>
                    <a:pt x="28" y="19"/>
                    <a:pt x="28" y="13"/>
                    <a:pt x="25" y="7"/>
                  </a:cubicBezTo>
                </a:path>
              </a:pathLst>
            </a:custGeom>
            <a:solidFill>
              <a:srgbClr val="FF7C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7" name="Freeform 48"/>
            <p:cNvSpPr>
              <a:spLocks/>
            </p:cNvSpPr>
            <p:nvPr/>
          </p:nvSpPr>
          <p:spPr bwMode="auto">
            <a:xfrm>
              <a:off x="4137025" y="6215063"/>
              <a:ext cx="153988" cy="119063"/>
            </a:xfrm>
            <a:custGeom>
              <a:avLst/>
              <a:gdLst>
                <a:gd name="T0" fmla="*/ 85549 w 36"/>
                <a:gd name="T1" fmla="*/ 0 h 28"/>
                <a:gd name="T2" fmla="*/ 85549 w 36"/>
                <a:gd name="T3" fmla="*/ 119063 h 28"/>
                <a:gd name="T4" fmla="*/ 85549 w 36"/>
                <a:gd name="T5" fmla="*/ 0 h 28"/>
                <a:gd name="T6" fmla="*/ 0 60000 65536"/>
                <a:gd name="T7" fmla="*/ 0 60000 65536"/>
                <a:gd name="T8" fmla="*/ 0 60000 65536"/>
                <a:gd name="T9" fmla="*/ 0 w 36"/>
                <a:gd name="T10" fmla="*/ 0 h 28"/>
                <a:gd name="T11" fmla="*/ 36 w 3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36" y="28"/>
                    <a:pt x="36" y="0"/>
                    <a:pt x="20" y="0"/>
                  </a:cubicBezTo>
                </a:path>
              </a:pathLst>
            </a:custGeom>
            <a:solidFill>
              <a:srgbClr val="FF7C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8" name="Freeform 49"/>
            <p:cNvSpPr>
              <a:spLocks/>
            </p:cNvSpPr>
            <p:nvPr/>
          </p:nvSpPr>
          <p:spPr bwMode="auto">
            <a:xfrm>
              <a:off x="4346575" y="6343650"/>
              <a:ext cx="115888" cy="128588"/>
            </a:xfrm>
            <a:custGeom>
              <a:avLst/>
              <a:gdLst>
                <a:gd name="T0" fmla="*/ 103012 w 27"/>
                <a:gd name="T1" fmla="*/ 25718 h 30"/>
                <a:gd name="T2" fmla="*/ 85843 w 27"/>
                <a:gd name="T3" fmla="*/ 12859 h 30"/>
                <a:gd name="T4" fmla="*/ 30045 w 27"/>
                <a:gd name="T5" fmla="*/ 12859 h 30"/>
                <a:gd name="T6" fmla="*/ 8584 w 27"/>
                <a:gd name="T7" fmla="*/ 34290 h 30"/>
                <a:gd name="T8" fmla="*/ 0 w 27"/>
                <a:gd name="T9" fmla="*/ 64294 h 30"/>
                <a:gd name="T10" fmla="*/ 42921 w 27"/>
                <a:gd name="T11" fmla="*/ 120015 h 30"/>
                <a:gd name="T12" fmla="*/ 111596 w 27"/>
                <a:gd name="T13" fmla="*/ 94298 h 30"/>
                <a:gd name="T14" fmla="*/ 115888 w 27"/>
                <a:gd name="T15" fmla="*/ 64294 h 30"/>
                <a:gd name="T16" fmla="*/ 103012 w 27"/>
                <a:gd name="T17" fmla="*/ 25718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0"/>
                <a:gd name="T29" fmla="*/ 27 w 27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0">
                  <a:moveTo>
                    <a:pt x="24" y="6"/>
                  </a:moveTo>
                  <a:cubicBezTo>
                    <a:pt x="23" y="5"/>
                    <a:pt x="22" y="3"/>
                    <a:pt x="20" y="3"/>
                  </a:cubicBezTo>
                  <a:cubicBezTo>
                    <a:pt x="16" y="0"/>
                    <a:pt x="11" y="0"/>
                    <a:pt x="7" y="3"/>
                  </a:cubicBezTo>
                  <a:cubicBezTo>
                    <a:pt x="4" y="4"/>
                    <a:pt x="3" y="6"/>
                    <a:pt x="2" y="8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21"/>
                    <a:pt x="4" y="27"/>
                    <a:pt x="10" y="28"/>
                  </a:cubicBezTo>
                  <a:cubicBezTo>
                    <a:pt x="16" y="30"/>
                    <a:pt x="22" y="27"/>
                    <a:pt x="26" y="22"/>
                  </a:cubicBezTo>
                  <a:cubicBezTo>
                    <a:pt x="27" y="20"/>
                    <a:pt x="27" y="17"/>
                    <a:pt x="27" y="15"/>
                  </a:cubicBezTo>
                  <a:cubicBezTo>
                    <a:pt x="27" y="12"/>
                    <a:pt x="26" y="9"/>
                    <a:pt x="24" y="6"/>
                  </a:cubicBezTo>
                  <a:close/>
                </a:path>
              </a:pathLst>
            </a:custGeom>
            <a:solidFill>
              <a:srgbClr val="FF7C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9" name="Freeform 50"/>
            <p:cNvSpPr>
              <a:spLocks/>
            </p:cNvSpPr>
            <p:nvPr/>
          </p:nvSpPr>
          <p:spPr bwMode="auto">
            <a:xfrm>
              <a:off x="4514850" y="6373813"/>
              <a:ext cx="153988" cy="115888"/>
            </a:xfrm>
            <a:custGeom>
              <a:avLst/>
              <a:gdLst>
                <a:gd name="T0" fmla="*/ 68439 w 36"/>
                <a:gd name="T1" fmla="*/ 0 h 27"/>
                <a:gd name="T2" fmla="*/ 68439 w 36"/>
                <a:gd name="T3" fmla="*/ 115888 h 27"/>
                <a:gd name="T4" fmla="*/ 68439 w 36"/>
                <a:gd name="T5" fmla="*/ 0 h 27"/>
                <a:gd name="T6" fmla="*/ 0 60000 65536"/>
                <a:gd name="T7" fmla="*/ 0 60000 65536"/>
                <a:gd name="T8" fmla="*/ 0 60000 65536"/>
                <a:gd name="T9" fmla="*/ 0 w 36"/>
                <a:gd name="T10" fmla="*/ 0 h 27"/>
                <a:gd name="T11" fmla="*/ 36 w 3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27">
                  <a:moveTo>
                    <a:pt x="16" y="0"/>
                  </a:moveTo>
                  <a:cubicBezTo>
                    <a:pt x="0" y="0"/>
                    <a:pt x="0" y="27"/>
                    <a:pt x="16" y="27"/>
                  </a:cubicBezTo>
                  <a:cubicBezTo>
                    <a:pt x="36" y="27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FF7C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0" name="Freeform 51"/>
            <p:cNvSpPr>
              <a:spLocks noEditPoints="1"/>
            </p:cNvSpPr>
            <p:nvPr/>
          </p:nvSpPr>
          <p:spPr bwMode="auto">
            <a:xfrm>
              <a:off x="3789363" y="6291263"/>
              <a:ext cx="269875" cy="214313"/>
            </a:xfrm>
            <a:custGeom>
              <a:avLst/>
              <a:gdLst>
                <a:gd name="T0" fmla="*/ 269875 w 63"/>
                <a:gd name="T1" fmla="*/ 8573 h 50"/>
                <a:gd name="T2" fmla="*/ 269875 w 63"/>
                <a:gd name="T3" fmla="*/ 8573 h 50"/>
                <a:gd name="T4" fmla="*/ 269875 w 63"/>
                <a:gd name="T5" fmla="*/ 8573 h 50"/>
                <a:gd name="T6" fmla="*/ 269875 w 63"/>
                <a:gd name="T7" fmla="*/ 8573 h 50"/>
                <a:gd name="T8" fmla="*/ 269875 w 63"/>
                <a:gd name="T9" fmla="*/ 8573 h 50"/>
                <a:gd name="T10" fmla="*/ 269875 w 63"/>
                <a:gd name="T11" fmla="*/ 8573 h 50"/>
                <a:gd name="T12" fmla="*/ 269875 w 63"/>
                <a:gd name="T13" fmla="*/ 8573 h 50"/>
                <a:gd name="T14" fmla="*/ 269875 w 63"/>
                <a:gd name="T15" fmla="*/ 8573 h 50"/>
                <a:gd name="T16" fmla="*/ 269875 w 63"/>
                <a:gd name="T17" fmla="*/ 8573 h 50"/>
                <a:gd name="T18" fmla="*/ 269875 w 63"/>
                <a:gd name="T19" fmla="*/ 8573 h 50"/>
                <a:gd name="T20" fmla="*/ 269875 w 63"/>
                <a:gd name="T21" fmla="*/ 8573 h 50"/>
                <a:gd name="T22" fmla="*/ 269875 w 63"/>
                <a:gd name="T23" fmla="*/ 8573 h 50"/>
                <a:gd name="T24" fmla="*/ 269875 w 63"/>
                <a:gd name="T25" fmla="*/ 4286 h 50"/>
                <a:gd name="T26" fmla="*/ 269875 w 63"/>
                <a:gd name="T27" fmla="*/ 8573 h 50"/>
                <a:gd name="T28" fmla="*/ 269875 w 63"/>
                <a:gd name="T29" fmla="*/ 4286 h 50"/>
                <a:gd name="T30" fmla="*/ 269875 w 63"/>
                <a:gd name="T31" fmla="*/ 4286 h 50"/>
                <a:gd name="T32" fmla="*/ 269875 w 63"/>
                <a:gd name="T33" fmla="*/ 4286 h 50"/>
                <a:gd name="T34" fmla="*/ 269875 w 63"/>
                <a:gd name="T35" fmla="*/ 4286 h 50"/>
                <a:gd name="T36" fmla="*/ 269875 w 63"/>
                <a:gd name="T37" fmla="*/ 4286 h 50"/>
                <a:gd name="T38" fmla="*/ 269875 w 63"/>
                <a:gd name="T39" fmla="*/ 4286 h 50"/>
                <a:gd name="T40" fmla="*/ 269875 w 63"/>
                <a:gd name="T41" fmla="*/ 4286 h 50"/>
                <a:gd name="T42" fmla="*/ 269875 w 63"/>
                <a:gd name="T43" fmla="*/ 4286 h 50"/>
                <a:gd name="T44" fmla="*/ 269875 w 63"/>
                <a:gd name="T45" fmla="*/ 4286 h 50"/>
                <a:gd name="T46" fmla="*/ 269875 w 63"/>
                <a:gd name="T47" fmla="*/ 4286 h 50"/>
                <a:gd name="T48" fmla="*/ 269875 w 63"/>
                <a:gd name="T49" fmla="*/ 4286 h 50"/>
                <a:gd name="T50" fmla="*/ 269875 w 63"/>
                <a:gd name="T51" fmla="*/ 4286 h 50"/>
                <a:gd name="T52" fmla="*/ 269875 w 63"/>
                <a:gd name="T53" fmla="*/ 4286 h 50"/>
                <a:gd name="T54" fmla="*/ 269875 w 63"/>
                <a:gd name="T55" fmla="*/ 4286 h 50"/>
                <a:gd name="T56" fmla="*/ 269875 w 63"/>
                <a:gd name="T57" fmla="*/ 4286 h 50"/>
                <a:gd name="T58" fmla="*/ 269875 w 63"/>
                <a:gd name="T59" fmla="*/ 4286 h 50"/>
                <a:gd name="T60" fmla="*/ 269875 w 63"/>
                <a:gd name="T61" fmla="*/ 0 h 50"/>
                <a:gd name="T62" fmla="*/ 269875 w 63"/>
                <a:gd name="T63" fmla="*/ 4286 h 50"/>
                <a:gd name="T64" fmla="*/ 269875 w 63"/>
                <a:gd name="T65" fmla="*/ 0 h 50"/>
                <a:gd name="T66" fmla="*/ 269875 w 63"/>
                <a:gd name="T67" fmla="*/ 0 h 50"/>
                <a:gd name="T68" fmla="*/ 269875 w 63"/>
                <a:gd name="T69" fmla="*/ 0 h 50"/>
                <a:gd name="T70" fmla="*/ 269875 w 63"/>
                <a:gd name="T71" fmla="*/ 0 h 50"/>
                <a:gd name="T72" fmla="*/ 209903 w 63"/>
                <a:gd name="T73" fmla="*/ 0 h 50"/>
                <a:gd name="T74" fmla="*/ 0 w 63"/>
                <a:gd name="T75" fmla="*/ 214313 h 50"/>
                <a:gd name="T76" fmla="*/ 0 w 63"/>
                <a:gd name="T77" fmla="*/ 214313 h 50"/>
                <a:gd name="T78" fmla="*/ 209903 w 63"/>
                <a:gd name="T79" fmla="*/ 0 h 50"/>
                <a:gd name="T80" fmla="*/ 269875 w 63"/>
                <a:gd name="T81" fmla="*/ 8573 h 50"/>
                <a:gd name="T82" fmla="*/ 269875 w 63"/>
                <a:gd name="T83" fmla="*/ 8573 h 50"/>
                <a:gd name="T84" fmla="*/ 269875 w 63"/>
                <a:gd name="T85" fmla="*/ 8573 h 50"/>
                <a:gd name="T86" fmla="*/ 209903 w 63"/>
                <a:gd name="T87" fmla="*/ 0 h 50"/>
                <a:gd name="T88" fmla="*/ 269875 w 63"/>
                <a:gd name="T89" fmla="*/ 0 h 50"/>
                <a:gd name="T90" fmla="*/ 269875 w 63"/>
                <a:gd name="T91" fmla="*/ 0 h 50"/>
                <a:gd name="T92" fmla="*/ 269875 w 63"/>
                <a:gd name="T93" fmla="*/ 0 h 50"/>
                <a:gd name="T94" fmla="*/ 269875 w 63"/>
                <a:gd name="T95" fmla="*/ 0 h 50"/>
                <a:gd name="T96" fmla="*/ 269875 w 63"/>
                <a:gd name="T97" fmla="*/ 0 h 50"/>
                <a:gd name="T98" fmla="*/ 269875 w 63"/>
                <a:gd name="T99" fmla="*/ 0 h 50"/>
                <a:gd name="T100" fmla="*/ 269875 w 63"/>
                <a:gd name="T101" fmla="*/ 0 h 50"/>
                <a:gd name="T102" fmla="*/ 269875 w 63"/>
                <a:gd name="T103" fmla="*/ 0 h 50"/>
                <a:gd name="T104" fmla="*/ 269875 w 63"/>
                <a:gd name="T105" fmla="*/ 0 h 50"/>
                <a:gd name="T106" fmla="*/ 269875 w 63"/>
                <a:gd name="T107" fmla="*/ 0 h 50"/>
                <a:gd name="T108" fmla="*/ 269875 w 63"/>
                <a:gd name="T109" fmla="*/ 0 h 50"/>
                <a:gd name="T110" fmla="*/ 269875 w 63"/>
                <a:gd name="T111" fmla="*/ 0 h 50"/>
                <a:gd name="T112" fmla="*/ 269875 w 63"/>
                <a:gd name="T113" fmla="*/ 0 h 50"/>
                <a:gd name="T114" fmla="*/ 269875 w 63"/>
                <a:gd name="T115" fmla="*/ 0 h 50"/>
                <a:gd name="T116" fmla="*/ 269875 w 63"/>
                <a:gd name="T117" fmla="*/ 0 h 5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"/>
                <a:gd name="T178" fmla="*/ 0 h 50"/>
                <a:gd name="T179" fmla="*/ 63 w 63"/>
                <a:gd name="T180" fmla="*/ 50 h 5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" h="50"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1"/>
                  </a:moveTo>
                  <a:cubicBezTo>
                    <a:pt x="63" y="1"/>
                    <a:pt x="63" y="2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0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49" y="0"/>
                  </a:moveTo>
                  <a:cubicBezTo>
                    <a:pt x="23" y="0"/>
                    <a:pt x="0" y="23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49" y="0"/>
                  </a:cubicBezTo>
                  <a:cubicBezTo>
                    <a:pt x="54" y="0"/>
                    <a:pt x="59" y="1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9" y="1"/>
                    <a:pt x="54" y="0"/>
                    <a:pt x="49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F2F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1" name="Freeform 52"/>
            <p:cNvSpPr>
              <a:spLocks noEditPoints="1"/>
            </p:cNvSpPr>
            <p:nvPr/>
          </p:nvSpPr>
          <p:spPr bwMode="auto">
            <a:xfrm>
              <a:off x="3789363" y="6086475"/>
              <a:ext cx="458788" cy="466725"/>
            </a:xfrm>
            <a:custGeom>
              <a:avLst/>
              <a:gdLst>
                <a:gd name="T0" fmla="*/ 158646 w 107"/>
                <a:gd name="T1" fmla="*/ 398215 h 109"/>
                <a:gd name="T2" fmla="*/ 158646 w 107"/>
                <a:gd name="T3" fmla="*/ 291168 h 109"/>
                <a:gd name="T4" fmla="*/ 158646 w 107"/>
                <a:gd name="T5" fmla="*/ 398215 h 109"/>
                <a:gd name="T6" fmla="*/ 385896 w 107"/>
                <a:gd name="T7" fmla="*/ 402497 h 109"/>
                <a:gd name="T8" fmla="*/ 330156 w 107"/>
                <a:gd name="T9" fmla="*/ 359678 h 109"/>
                <a:gd name="T10" fmla="*/ 347307 w 107"/>
                <a:gd name="T11" fmla="*/ 304014 h 109"/>
                <a:gd name="T12" fmla="*/ 373033 w 107"/>
                <a:gd name="T13" fmla="*/ 291168 h 109"/>
                <a:gd name="T14" fmla="*/ 394472 w 107"/>
                <a:gd name="T15" fmla="*/ 286886 h 109"/>
                <a:gd name="T16" fmla="*/ 433062 w 107"/>
                <a:gd name="T17" fmla="*/ 312577 h 109"/>
                <a:gd name="T18" fmla="*/ 424486 w 107"/>
                <a:gd name="T19" fmla="*/ 385369 h 109"/>
                <a:gd name="T20" fmla="*/ 385896 w 107"/>
                <a:gd name="T21" fmla="*/ 402497 h 109"/>
                <a:gd name="T22" fmla="*/ 458788 w 107"/>
                <a:gd name="T23" fmla="*/ 0 h 109"/>
                <a:gd name="T24" fmla="*/ 270128 w 107"/>
                <a:gd name="T25" fmla="*/ 205530 h 109"/>
                <a:gd name="T26" fmla="*/ 270128 w 107"/>
                <a:gd name="T27" fmla="*/ 205530 h 109"/>
                <a:gd name="T28" fmla="*/ 270128 w 107"/>
                <a:gd name="T29" fmla="*/ 205530 h 109"/>
                <a:gd name="T30" fmla="*/ 270128 w 107"/>
                <a:gd name="T31" fmla="*/ 205530 h 109"/>
                <a:gd name="T32" fmla="*/ 270128 w 107"/>
                <a:gd name="T33" fmla="*/ 205530 h 109"/>
                <a:gd name="T34" fmla="*/ 270128 w 107"/>
                <a:gd name="T35" fmla="*/ 205530 h 109"/>
                <a:gd name="T36" fmla="*/ 270128 w 107"/>
                <a:gd name="T37" fmla="*/ 205530 h 109"/>
                <a:gd name="T38" fmla="*/ 270128 w 107"/>
                <a:gd name="T39" fmla="*/ 205530 h 109"/>
                <a:gd name="T40" fmla="*/ 270128 w 107"/>
                <a:gd name="T41" fmla="*/ 205530 h 109"/>
                <a:gd name="T42" fmla="*/ 270128 w 107"/>
                <a:gd name="T43" fmla="*/ 205530 h 109"/>
                <a:gd name="T44" fmla="*/ 270128 w 107"/>
                <a:gd name="T45" fmla="*/ 205530 h 109"/>
                <a:gd name="T46" fmla="*/ 270128 w 107"/>
                <a:gd name="T47" fmla="*/ 205530 h 109"/>
                <a:gd name="T48" fmla="*/ 270128 w 107"/>
                <a:gd name="T49" fmla="*/ 205530 h 109"/>
                <a:gd name="T50" fmla="*/ 270128 w 107"/>
                <a:gd name="T51" fmla="*/ 209812 h 109"/>
                <a:gd name="T52" fmla="*/ 270128 w 107"/>
                <a:gd name="T53" fmla="*/ 209812 h 109"/>
                <a:gd name="T54" fmla="*/ 270128 w 107"/>
                <a:gd name="T55" fmla="*/ 209812 h 109"/>
                <a:gd name="T56" fmla="*/ 270128 w 107"/>
                <a:gd name="T57" fmla="*/ 209812 h 109"/>
                <a:gd name="T58" fmla="*/ 270128 w 107"/>
                <a:gd name="T59" fmla="*/ 209812 h 109"/>
                <a:gd name="T60" fmla="*/ 270128 w 107"/>
                <a:gd name="T61" fmla="*/ 209812 h 109"/>
                <a:gd name="T62" fmla="*/ 270128 w 107"/>
                <a:gd name="T63" fmla="*/ 209812 h 109"/>
                <a:gd name="T64" fmla="*/ 270128 w 107"/>
                <a:gd name="T65" fmla="*/ 209812 h 109"/>
                <a:gd name="T66" fmla="*/ 270128 w 107"/>
                <a:gd name="T67" fmla="*/ 209812 h 109"/>
                <a:gd name="T68" fmla="*/ 270128 w 107"/>
                <a:gd name="T69" fmla="*/ 209812 h 109"/>
                <a:gd name="T70" fmla="*/ 270128 w 107"/>
                <a:gd name="T71" fmla="*/ 209812 h 109"/>
                <a:gd name="T72" fmla="*/ 270128 w 107"/>
                <a:gd name="T73" fmla="*/ 209812 h 109"/>
                <a:gd name="T74" fmla="*/ 270128 w 107"/>
                <a:gd name="T75" fmla="*/ 214094 h 109"/>
                <a:gd name="T76" fmla="*/ 270128 w 107"/>
                <a:gd name="T77" fmla="*/ 214094 h 109"/>
                <a:gd name="T78" fmla="*/ 270128 w 107"/>
                <a:gd name="T79" fmla="*/ 214094 h 109"/>
                <a:gd name="T80" fmla="*/ 270128 w 107"/>
                <a:gd name="T81" fmla="*/ 214094 h 109"/>
                <a:gd name="T82" fmla="*/ 270128 w 107"/>
                <a:gd name="T83" fmla="*/ 214094 h 109"/>
                <a:gd name="T84" fmla="*/ 270128 w 107"/>
                <a:gd name="T85" fmla="*/ 214094 h 109"/>
                <a:gd name="T86" fmla="*/ 270128 w 107"/>
                <a:gd name="T87" fmla="*/ 214094 h 109"/>
                <a:gd name="T88" fmla="*/ 270128 w 107"/>
                <a:gd name="T89" fmla="*/ 214094 h 109"/>
                <a:gd name="T90" fmla="*/ 270128 w 107"/>
                <a:gd name="T91" fmla="*/ 214094 h 109"/>
                <a:gd name="T92" fmla="*/ 270128 w 107"/>
                <a:gd name="T93" fmla="*/ 214094 h 109"/>
                <a:gd name="T94" fmla="*/ 270128 w 107"/>
                <a:gd name="T95" fmla="*/ 214094 h 109"/>
                <a:gd name="T96" fmla="*/ 210099 w 107"/>
                <a:gd name="T97" fmla="*/ 205530 h 109"/>
                <a:gd name="T98" fmla="*/ 0 w 107"/>
                <a:gd name="T99" fmla="*/ 419624 h 109"/>
                <a:gd name="T100" fmla="*/ 4288 w 107"/>
                <a:gd name="T101" fmla="*/ 466725 h 109"/>
                <a:gd name="T102" fmla="*/ 458788 w 107"/>
                <a:gd name="T103" fmla="*/ 466725 h 109"/>
                <a:gd name="T104" fmla="*/ 458788 w 107"/>
                <a:gd name="T105" fmla="*/ 239785 h 109"/>
                <a:gd name="T106" fmla="*/ 433062 w 107"/>
                <a:gd name="T107" fmla="*/ 248349 h 109"/>
                <a:gd name="T108" fmla="*/ 433062 w 107"/>
                <a:gd name="T109" fmla="*/ 128456 h 109"/>
                <a:gd name="T110" fmla="*/ 458788 w 107"/>
                <a:gd name="T111" fmla="*/ 132738 h 109"/>
                <a:gd name="T112" fmla="*/ 458788 w 107"/>
                <a:gd name="T113" fmla="*/ 0 h 10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7"/>
                <a:gd name="T172" fmla="*/ 0 h 109"/>
                <a:gd name="T173" fmla="*/ 107 w 107"/>
                <a:gd name="T174" fmla="*/ 109 h 10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7" h="109">
                  <a:moveTo>
                    <a:pt x="37" y="93"/>
                  </a:moveTo>
                  <a:cubicBezTo>
                    <a:pt x="21" y="93"/>
                    <a:pt x="21" y="68"/>
                    <a:pt x="37" y="68"/>
                  </a:cubicBezTo>
                  <a:cubicBezTo>
                    <a:pt x="53" y="68"/>
                    <a:pt x="53" y="93"/>
                    <a:pt x="37" y="93"/>
                  </a:cubicBezTo>
                  <a:moveTo>
                    <a:pt x="90" y="94"/>
                  </a:moveTo>
                  <a:cubicBezTo>
                    <a:pt x="85" y="94"/>
                    <a:pt x="79" y="90"/>
                    <a:pt x="77" y="84"/>
                  </a:cubicBezTo>
                  <a:cubicBezTo>
                    <a:pt x="76" y="79"/>
                    <a:pt x="77" y="75"/>
                    <a:pt x="81" y="71"/>
                  </a:cubicBezTo>
                  <a:cubicBezTo>
                    <a:pt x="82" y="69"/>
                    <a:pt x="84" y="68"/>
                    <a:pt x="87" y="68"/>
                  </a:cubicBezTo>
                  <a:cubicBezTo>
                    <a:pt x="88" y="67"/>
                    <a:pt x="90" y="67"/>
                    <a:pt x="92" y="67"/>
                  </a:cubicBezTo>
                  <a:cubicBezTo>
                    <a:pt x="96" y="67"/>
                    <a:pt x="99" y="69"/>
                    <a:pt x="101" y="73"/>
                  </a:cubicBezTo>
                  <a:cubicBezTo>
                    <a:pt x="104" y="79"/>
                    <a:pt x="104" y="85"/>
                    <a:pt x="99" y="90"/>
                  </a:cubicBezTo>
                  <a:cubicBezTo>
                    <a:pt x="97" y="92"/>
                    <a:pt x="93" y="94"/>
                    <a:pt x="90" y="94"/>
                  </a:cubicBezTo>
                  <a:moveTo>
                    <a:pt x="107" y="0"/>
                  </a:moveTo>
                  <a:cubicBezTo>
                    <a:pt x="83" y="4"/>
                    <a:pt x="65" y="24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59" y="49"/>
                    <a:pt x="54" y="48"/>
                    <a:pt x="49" y="48"/>
                  </a:cubicBezTo>
                  <a:cubicBezTo>
                    <a:pt x="23" y="48"/>
                    <a:pt x="0" y="71"/>
                    <a:pt x="0" y="98"/>
                  </a:cubicBezTo>
                  <a:cubicBezTo>
                    <a:pt x="0" y="101"/>
                    <a:pt x="1" y="105"/>
                    <a:pt x="1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5" y="57"/>
                    <a:pt x="103" y="58"/>
                    <a:pt x="101" y="58"/>
                  </a:cubicBezTo>
                  <a:cubicBezTo>
                    <a:pt x="81" y="58"/>
                    <a:pt x="81" y="30"/>
                    <a:pt x="101" y="30"/>
                  </a:cubicBezTo>
                  <a:cubicBezTo>
                    <a:pt x="103" y="30"/>
                    <a:pt x="105" y="30"/>
                    <a:pt x="107" y="31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FFDD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2" name="Freeform 53"/>
            <p:cNvSpPr>
              <a:spLocks/>
            </p:cNvSpPr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68263 w 32"/>
                <a:gd name="T1" fmla="*/ 0 h 25"/>
                <a:gd name="T2" fmla="*/ 68263 w 32"/>
                <a:gd name="T3" fmla="*/ 107950 h 25"/>
                <a:gd name="T4" fmla="*/ 68263 w 32"/>
                <a:gd name="T5" fmla="*/ 0 h 25"/>
                <a:gd name="T6" fmla="*/ 0 60000 65536"/>
                <a:gd name="T7" fmla="*/ 0 60000 65536"/>
                <a:gd name="T8" fmla="*/ 0 60000 65536"/>
                <a:gd name="T9" fmla="*/ 0 w 32"/>
                <a:gd name="T10" fmla="*/ 0 h 25"/>
                <a:gd name="T11" fmla="*/ 32 w 32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B2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3" name="Freeform 54"/>
            <p:cNvSpPr>
              <a:spLocks/>
            </p:cNvSpPr>
            <p:nvPr/>
          </p:nvSpPr>
          <p:spPr bwMode="auto">
            <a:xfrm>
              <a:off x="4114800" y="6373813"/>
              <a:ext cx="120650" cy="115888"/>
            </a:xfrm>
            <a:custGeom>
              <a:avLst/>
              <a:gdLst>
                <a:gd name="T0" fmla="*/ 68943 w 28"/>
                <a:gd name="T1" fmla="*/ 0 h 27"/>
                <a:gd name="T2" fmla="*/ 47398 w 28"/>
                <a:gd name="T3" fmla="*/ 4292 h 27"/>
                <a:gd name="T4" fmla="*/ 21545 w 28"/>
                <a:gd name="T5" fmla="*/ 17169 h 27"/>
                <a:gd name="T6" fmla="*/ 4309 w 28"/>
                <a:gd name="T7" fmla="*/ 72967 h 27"/>
                <a:gd name="T8" fmla="*/ 60325 w 28"/>
                <a:gd name="T9" fmla="*/ 115888 h 27"/>
                <a:gd name="T10" fmla="*/ 99105 w 28"/>
                <a:gd name="T11" fmla="*/ 98719 h 27"/>
                <a:gd name="T12" fmla="*/ 107723 w 28"/>
                <a:gd name="T13" fmla="*/ 25753 h 27"/>
                <a:gd name="T14" fmla="*/ 68943 w 28"/>
                <a:gd name="T15" fmla="*/ 0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27"/>
                <a:gd name="T26" fmla="*/ 28 w 28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27">
                  <a:moveTo>
                    <a:pt x="16" y="0"/>
                  </a:moveTo>
                  <a:cubicBezTo>
                    <a:pt x="14" y="0"/>
                    <a:pt x="12" y="0"/>
                    <a:pt x="11" y="1"/>
                  </a:cubicBezTo>
                  <a:cubicBezTo>
                    <a:pt x="8" y="1"/>
                    <a:pt x="6" y="2"/>
                    <a:pt x="5" y="4"/>
                  </a:cubicBezTo>
                  <a:cubicBezTo>
                    <a:pt x="1" y="8"/>
                    <a:pt x="0" y="12"/>
                    <a:pt x="1" y="17"/>
                  </a:cubicBezTo>
                  <a:cubicBezTo>
                    <a:pt x="3" y="23"/>
                    <a:pt x="9" y="27"/>
                    <a:pt x="14" y="27"/>
                  </a:cubicBezTo>
                  <a:cubicBezTo>
                    <a:pt x="17" y="27"/>
                    <a:pt x="21" y="25"/>
                    <a:pt x="23" y="23"/>
                  </a:cubicBezTo>
                  <a:cubicBezTo>
                    <a:pt x="28" y="18"/>
                    <a:pt x="28" y="12"/>
                    <a:pt x="25" y="6"/>
                  </a:cubicBezTo>
                  <a:cubicBezTo>
                    <a:pt x="23" y="2"/>
                    <a:pt x="20" y="0"/>
                    <a:pt x="16" y="0"/>
                  </a:cubicBezTo>
                </a:path>
              </a:pathLst>
            </a:custGeom>
            <a:solidFill>
              <a:srgbClr val="FFB2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4" name="Freeform 55"/>
            <p:cNvSpPr>
              <a:spLocks/>
            </p:cNvSpPr>
            <p:nvPr/>
          </p:nvSpPr>
          <p:spPr bwMode="auto">
            <a:xfrm>
              <a:off x="4137025" y="6215063"/>
              <a:ext cx="111125" cy="119063"/>
            </a:xfrm>
            <a:custGeom>
              <a:avLst/>
              <a:gdLst>
                <a:gd name="T0" fmla="*/ 85481 w 26"/>
                <a:gd name="T1" fmla="*/ 0 h 28"/>
                <a:gd name="T2" fmla="*/ 85481 w 26"/>
                <a:gd name="T3" fmla="*/ 119063 h 28"/>
                <a:gd name="T4" fmla="*/ 111125 w 26"/>
                <a:gd name="T5" fmla="*/ 110559 h 28"/>
                <a:gd name="T6" fmla="*/ 111125 w 26"/>
                <a:gd name="T7" fmla="*/ 4252 h 28"/>
                <a:gd name="T8" fmla="*/ 85481 w 26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8"/>
                <a:gd name="T17" fmla="*/ 26 w 2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22" y="28"/>
                    <a:pt x="24" y="27"/>
                    <a:pt x="26" y="2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2" y="0"/>
                    <a:pt x="20" y="0"/>
                  </a:cubicBezTo>
                </a:path>
              </a:pathLst>
            </a:custGeom>
            <a:solidFill>
              <a:srgbClr val="FFB2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5" name="Freeform 62"/>
            <p:cNvSpPr>
              <a:spLocks/>
            </p:cNvSpPr>
            <p:nvPr/>
          </p:nvSpPr>
          <p:spPr bwMode="auto">
            <a:xfrm>
              <a:off x="2773363" y="6069013"/>
              <a:ext cx="158750" cy="698500"/>
            </a:xfrm>
            <a:custGeom>
              <a:avLst/>
              <a:gdLst>
                <a:gd name="T0" fmla="*/ 30034 w 37"/>
                <a:gd name="T1" fmla="*/ 698500 h 163"/>
                <a:gd name="T2" fmla="*/ 30034 w 37"/>
                <a:gd name="T3" fmla="*/ 668503 h 163"/>
                <a:gd name="T4" fmla="*/ 38615 w 37"/>
                <a:gd name="T5" fmla="*/ 587083 h 163"/>
                <a:gd name="T6" fmla="*/ 47196 w 37"/>
                <a:gd name="T7" fmla="*/ 347107 h 163"/>
                <a:gd name="T8" fmla="*/ 47196 w 37"/>
                <a:gd name="T9" fmla="*/ 282828 h 163"/>
                <a:gd name="T10" fmla="*/ 42905 w 37"/>
                <a:gd name="T11" fmla="*/ 218549 h 163"/>
                <a:gd name="T12" fmla="*/ 38615 w 37"/>
                <a:gd name="T13" fmla="*/ 158555 h 163"/>
                <a:gd name="T14" fmla="*/ 30034 w 37"/>
                <a:gd name="T15" fmla="*/ 107132 h 163"/>
                <a:gd name="T16" fmla="*/ 21453 w 37"/>
                <a:gd name="T17" fmla="*/ 59994 h 163"/>
                <a:gd name="T18" fmla="*/ 8581 w 37"/>
                <a:gd name="T19" fmla="*/ 25712 h 163"/>
                <a:gd name="T20" fmla="*/ 0 w 37"/>
                <a:gd name="T21" fmla="*/ 0 h 163"/>
                <a:gd name="T22" fmla="*/ 12872 w 37"/>
                <a:gd name="T23" fmla="*/ 25712 h 163"/>
                <a:gd name="T24" fmla="*/ 30034 w 37"/>
                <a:gd name="T25" fmla="*/ 55709 h 163"/>
                <a:gd name="T26" fmla="*/ 47196 w 37"/>
                <a:gd name="T27" fmla="*/ 98561 h 163"/>
                <a:gd name="T28" fmla="*/ 68649 w 37"/>
                <a:gd name="T29" fmla="*/ 149985 h 163"/>
                <a:gd name="T30" fmla="*/ 85811 w 37"/>
                <a:gd name="T31" fmla="*/ 209979 h 163"/>
                <a:gd name="T32" fmla="*/ 98682 w 37"/>
                <a:gd name="T33" fmla="*/ 274258 h 163"/>
                <a:gd name="T34" fmla="*/ 111554 w 37"/>
                <a:gd name="T35" fmla="*/ 338537 h 163"/>
                <a:gd name="T36" fmla="*/ 150169 w 37"/>
                <a:gd name="T37" fmla="*/ 587083 h 163"/>
                <a:gd name="T38" fmla="*/ 158750 w 37"/>
                <a:gd name="T39" fmla="*/ 668503 h 163"/>
                <a:gd name="T40" fmla="*/ 158750 w 37"/>
                <a:gd name="T41" fmla="*/ 698500 h 163"/>
                <a:gd name="T42" fmla="*/ 30034 w 37"/>
                <a:gd name="T43" fmla="*/ 698500 h 1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63"/>
                <a:gd name="T68" fmla="*/ 37 w 37"/>
                <a:gd name="T69" fmla="*/ 163 h 1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6" name="Freeform 63"/>
            <p:cNvSpPr>
              <a:spLocks/>
            </p:cNvSpPr>
            <p:nvPr/>
          </p:nvSpPr>
          <p:spPr bwMode="auto">
            <a:xfrm>
              <a:off x="2506663" y="5772150"/>
              <a:ext cx="531813" cy="561975"/>
            </a:xfrm>
            <a:custGeom>
              <a:avLst/>
              <a:gdLst>
                <a:gd name="T0" fmla="*/ 450326 w 124"/>
                <a:gd name="T1" fmla="*/ 235944 h 131"/>
                <a:gd name="T2" fmla="*/ 394571 w 124"/>
                <a:gd name="T3" fmla="*/ 223074 h 131"/>
                <a:gd name="T4" fmla="*/ 351683 w 124"/>
                <a:gd name="T5" fmla="*/ 47189 h 131"/>
                <a:gd name="T6" fmla="*/ 175841 w 124"/>
                <a:gd name="T7" fmla="*/ 141566 h 131"/>
                <a:gd name="T8" fmla="*/ 128664 w 124"/>
                <a:gd name="T9" fmla="*/ 132986 h 131"/>
                <a:gd name="T10" fmla="*/ 85776 w 124"/>
                <a:gd name="T11" fmla="*/ 145856 h 131"/>
                <a:gd name="T12" fmla="*/ 85776 w 124"/>
                <a:gd name="T13" fmla="*/ 145856 h 131"/>
                <a:gd name="T14" fmla="*/ 30022 w 124"/>
                <a:gd name="T15" fmla="*/ 197335 h 131"/>
                <a:gd name="T16" fmla="*/ 72910 w 124"/>
                <a:gd name="T17" fmla="*/ 343191 h 131"/>
                <a:gd name="T18" fmla="*/ 90065 w 124"/>
                <a:gd name="T19" fmla="*/ 347481 h 131"/>
                <a:gd name="T20" fmla="*/ 77199 w 124"/>
                <a:gd name="T21" fmla="*/ 368930 h 131"/>
                <a:gd name="T22" fmla="*/ 128664 w 124"/>
                <a:gd name="T23" fmla="*/ 531946 h 131"/>
                <a:gd name="T24" fmla="*/ 291639 w 124"/>
                <a:gd name="T25" fmla="*/ 480467 h 131"/>
                <a:gd name="T26" fmla="*/ 304506 w 124"/>
                <a:gd name="T27" fmla="*/ 437568 h 131"/>
                <a:gd name="T28" fmla="*/ 308795 w 124"/>
                <a:gd name="T29" fmla="*/ 446148 h 131"/>
                <a:gd name="T30" fmla="*/ 360260 w 124"/>
                <a:gd name="T31" fmla="*/ 471887 h 131"/>
                <a:gd name="T32" fmla="*/ 385993 w 124"/>
                <a:gd name="T33" fmla="*/ 471887 h 131"/>
                <a:gd name="T34" fmla="*/ 411726 w 124"/>
                <a:gd name="T35" fmla="*/ 471887 h 131"/>
                <a:gd name="T36" fmla="*/ 428881 w 124"/>
                <a:gd name="T37" fmla="*/ 467597 h 131"/>
                <a:gd name="T38" fmla="*/ 501791 w 124"/>
                <a:gd name="T39" fmla="*/ 403249 h 131"/>
                <a:gd name="T40" fmla="*/ 450326 w 124"/>
                <a:gd name="T41" fmla="*/ 235944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4"/>
                <a:gd name="T64" fmla="*/ 0 h 131"/>
                <a:gd name="T65" fmla="*/ 124 w 124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7" name="Freeform 64"/>
            <p:cNvSpPr>
              <a:spLocks/>
            </p:cNvSpPr>
            <p:nvPr/>
          </p:nvSpPr>
          <p:spPr bwMode="auto">
            <a:xfrm>
              <a:off x="2597150" y="5915025"/>
              <a:ext cx="320675" cy="295275"/>
            </a:xfrm>
            <a:custGeom>
              <a:avLst/>
              <a:gdLst>
                <a:gd name="T0" fmla="*/ 205232 w 75"/>
                <a:gd name="T1" fmla="*/ 64190 h 69"/>
                <a:gd name="T2" fmla="*/ 115443 w 75"/>
                <a:gd name="T3" fmla="*/ 235364 h 69"/>
                <a:gd name="T4" fmla="*/ 205232 w 75"/>
                <a:gd name="T5" fmla="*/ 64190 h 69"/>
                <a:gd name="T6" fmla="*/ 0 60000 65536"/>
                <a:gd name="T7" fmla="*/ 0 60000 65536"/>
                <a:gd name="T8" fmla="*/ 0 60000 65536"/>
                <a:gd name="T9" fmla="*/ 0 w 75"/>
                <a:gd name="T10" fmla="*/ 0 h 69"/>
                <a:gd name="T11" fmla="*/ 75 w 75"/>
                <a:gd name="T12" fmla="*/ 69 h 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8" name="Freeform 65"/>
            <p:cNvSpPr>
              <a:spLocks/>
            </p:cNvSpPr>
            <p:nvPr/>
          </p:nvSpPr>
          <p:spPr bwMode="auto">
            <a:xfrm>
              <a:off x="2862263" y="6283325"/>
              <a:ext cx="236538" cy="188913"/>
            </a:xfrm>
            <a:custGeom>
              <a:avLst/>
              <a:gdLst>
                <a:gd name="T0" fmla="*/ 30105 w 55"/>
                <a:gd name="T1" fmla="*/ 188913 h 44"/>
                <a:gd name="T2" fmla="*/ 184930 w 55"/>
                <a:gd name="T3" fmla="*/ 0 h 44"/>
                <a:gd name="T4" fmla="*/ 30105 w 55"/>
                <a:gd name="T5" fmla="*/ 188913 h 44"/>
                <a:gd name="T6" fmla="*/ 0 60000 65536"/>
                <a:gd name="T7" fmla="*/ 0 60000 65536"/>
                <a:gd name="T8" fmla="*/ 0 60000 65536"/>
                <a:gd name="T9" fmla="*/ 0 w 55"/>
                <a:gd name="T10" fmla="*/ 0 h 44"/>
                <a:gd name="T11" fmla="*/ 55 w 55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9" name="Freeform 66"/>
            <p:cNvSpPr>
              <a:spLocks/>
            </p:cNvSpPr>
            <p:nvPr/>
          </p:nvSpPr>
          <p:spPr bwMode="auto">
            <a:xfrm>
              <a:off x="2047875" y="6154738"/>
              <a:ext cx="158750" cy="698500"/>
            </a:xfrm>
            <a:custGeom>
              <a:avLst/>
              <a:gdLst>
                <a:gd name="T0" fmla="*/ 0 w 37"/>
                <a:gd name="T1" fmla="*/ 698500 h 163"/>
                <a:gd name="T2" fmla="*/ 0 w 37"/>
                <a:gd name="T3" fmla="*/ 668503 h 163"/>
                <a:gd name="T4" fmla="*/ 8581 w 37"/>
                <a:gd name="T5" fmla="*/ 587083 h 163"/>
                <a:gd name="T6" fmla="*/ 47196 w 37"/>
                <a:gd name="T7" fmla="*/ 338537 h 163"/>
                <a:gd name="T8" fmla="*/ 60068 w 37"/>
                <a:gd name="T9" fmla="*/ 274258 h 163"/>
                <a:gd name="T10" fmla="*/ 72939 w 37"/>
                <a:gd name="T11" fmla="*/ 209979 h 163"/>
                <a:gd name="T12" fmla="*/ 90101 w 37"/>
                <a:gd name="T13" fmla="*/ 149985 h 163"/>
                <a:gd name="T14" fmla="*/ 111554 w 37"/>
                <a:gd name="T15" fmla="*/ 98561 h 163"/>
                <a:gd name="T16" fmla="*/ 128716 w 37"/>
                <a:gd name="T17" fmla="*/ 55709 h 163"/>
                <a:gd name="T18" fmla="*/ 145878 w 37"/>
                <a:gd name="T19" fmla="*/ 25712 h 163"/>
                <a:gd name="T20" fmla="*/ 158750 w 37"/>
                <a:gd name="T21" fmla="*/ 0 h 163"/>
                <a:gd name="T22" fmla="*/ 150169 w 37"/>
                <a:gd name="T23" fmla="*/ 25712 h 163"/>
                <a:gd name="T24" fmla="*/ 137297 w 37"/>
                <a:gd name="T25" fmla="*/ 59994 h 163"/>
                <a:gd name="T26" fmla="*/ 128716 w 37"/>
                <a:gd name="T27" fmla="*/ 107132 h 163"/>
                <a:gd name="T28" fmla="*/ 120135 w 37"/>
                <a:gd name="T29" fmla="*/ 158555 h 163"/>
                <a:gd name="T30" fmla="*/ 115845 w 37"/>
                <a:gd name="T31" fmla="*/ 218549 h 163"/>
                <a:gd name="T32" fmla="*/ 111554 w 37"/>
                <a:gd name="T33" fmla="*/ 282828 h 163"/>
                <a:gd name="T34" fmla="*/ 111554 w 37"/>
                <a:gd name="T35" fmla="*/ 347107 h 163"/>
                <a:gd name="T36" fmla="*/ 120135 w 37"/>
                <a:gd name="T37" fmla="*/ 587083 h 163"/>
                <a:gd name="T38" fmla="*/ 128716 w 37"/>
                <a:gd name="T39" fmla="*/ 668503 h 163"/>
                <a:gd name="T40" fmla="*/ 128716 w 37"/>
                <a:gd name="T41" fmla="*/ 698500 h 163"/>
                <a:gd name="T42" fmla="*/ 0 w 37"/>
                <a:gd name="T43" fmla="*/ 698500 h 1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63"/>
                <a:gd name="T68" fmla="*/ 37 w 37"/>
                <a:gd name="T69" fmla="*/ 163 h 1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0" name="Freeform 67"/>
            <p:cNvSpPr>
              <a:spLocks/>
            </p:cNvSpPr>
            <p:nvPr/>
          </p:nvSpPr>
          <p:spPr bwMode="auto">
            <a:xfrm>
              <a:off x="1939925" y="5857875"/>
              <a:ext cx="531813" cy="561975"/>
            </a:xfrm>
            <a:custGeom>
              <a:avLst/>
              <a:gdLst>
                <a:gd name="T0" fmla="*/ 81487 w 124"/>
                <a:gd name="T1" fmla="*/ 235944 h 131"/>
                <a:gd name="T2" fmla="*/ 137242 w 124"/>
                <a:gd name="T3" fmla="*/ 223074 h 131"/>
                <a:gd name="T4" fmla="*/ 180130 w 124"/>
                <a:gd name="T5" fmla="*/ 47189 h 131"/>
                <a:gd name="T6" fmla="*/ 355972 w 124"/>
                <a:gd name="T7" fmla="*/ 141566 h 131"/>
                <a:gd name="T8" fmla="*/ 403149 w 124"/>
                <a:gd name="T9" fmla="*/ 132986 h 131"/>
                <a:gd name="T10" fmla="*/ 446037 w 124"/>
                <a:gd name="T11" fmla="*/ 145856 h 131"/>
                <a:gd name="T12" fmla="*/ 446037 w 124"/>
                <a:gd name="T13" fmla="*/ 145856 h 131"/>
                <a:gd name="T14" fmla="*/ 501791 w 124"/>
                <a:gd name="T15" fmla="*/ 197335 h 131"/>
                <a:gd name="T16" fmla="*/ 458903 w 124"/>
                <a:gd name="T17" fmla="*/ 343191 h 131"/>
                <a:gd name="T18" fmla="*/ 441748 w 124"/>
                <a:gd name="T19" fmla="*/ 347481 h 131"/>
                <a:gd name="T20" fmla="*/ 454614 w 124"/>
                <a:gd name="T21" fmla="*/ 368930 h 131"/>
                <a:gd name="T22" fmla="*/ 403149 w 124"/>
                <a:gd name="T23" fmla="*/ 531946 h 131"/>
                <a:gd name="T24" fmla="*/ 240174 w 124"/>
                <a:gd name="T25" fmla="*/ 480467 h 131"/>
                <a:gd name="T26" fmla="*/ 227307 w 124"/>
                <a:gd name="T27" fmla="*/ 437568 h 131"/>
                <a:gd name="T28" fmla="*/ 223018 w 124"/>
                <a:gd name="T29" fmla="*/ 446148 h 131"/>
                <a:gd name="T30" fmla="*/ 171553 w 124"/>
                <a:gd name="T31" fmla="*/ 471887 h 131"/>
                <a:gd name="T32" fmla="*/ 145820 w 124"/>
                <a:gd name="T33" fmla="*/ 471887 h 131"/>
                <a:gd name="T34" fmla="*/ 120087 w 124"/>
                <a:gd name="T35" fmla="*/ 471887 h 131"/>
                <a:gd name="T36" fmla="*/ 102932 w 124"/>
                <a:gd name="T37" fmla="*/ 467597 h 131"/>
                <a:gd name="T38" fmla="*/ 30022 w 124"/>
                <a:gd name="T39" fmla="*/ 403249 h 131"/>
                <a:gd name="T40" fmla="*/ 81487 w 124"/>
                <a:gd name="T41" fmla="*/ 235944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4"/>
                <a:gd name="T64" fmla="*/ 0 h 131"/>
                <a:gd name="T65" fmla="*/ 124 w 124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1" name="Freeform 68"/>
            <p:cNvSpPr>
              <a:spLocks/>
            </p:cNvSpPr>
            <p:nvPr/>
          </p:nvSpPr>
          <p:spPr bwMode="auto">
            <a:xfrm>
              <a:off x="2060575" y="6000750"/>
              <a:ext cx="322263" cy="295275"/>
            </a:xfrm>
            <a:custGeom>
              <a:avLst/>
              <a:gdLst>
                <a:gd name="T0" fmla="*/ 116015 w 75"/>
                <a:gd name="T1" fmla="*/ 64190 h 69"/>
                <a:gd name="T2" fmla="*/ 206248 w 75"/>
                <a:gd name="T3" fmla="*/ 235364 h 69"/>
                <a:gd name="T4" fmla="*/ 116015 w 75"/>
                <a:gd name="T5" fmla="*/ 64190 h 69"/>
                <a:gd name="T6" fmla="*/ 0 60000 65536"/>
                <a:gd name="T7" fmla="*/ 0 60000 65536"/>
                <a:gd name="T8" fmla="*/ 0 60000 65536"/>
                <a:gd name="T9" fmla="*/ 0 w 75"/>
                <a:gd name="T10" fmla="*/ 0 h 69"/>
                <a:gd name="T11" fmla="*/ 75 w 75"/>
                <a:gd name="T12" fmla="*/ 69 h 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2" name="Freeform 69"/>
            <p:cNvSpPr>
              <a:spLocks/>
            </p:cNvSpPr>
            <p:nvPr/>
          </p:nvSpPr>
          <p:spPr bwMode="auto">
            <a:xfrm>
              <a:off x="1879600" y="6369050"/>
              <a:ext cx="236538" cy="188913"/>
            </a:xfrm>
            <a:custGeom>
              <a:avLst/>
              <a:gdLst>
                <a:gd name="T0" fmla="*/ 206433 w 55"/>
                <a:gd name="T1" fmla="*/ 188913 h 44"/>
                <a:gd name="T2" fmla="*/ 51608 w 55"/>
                <a:gd name="T3" fmla="*/ 0 h 44"/>
                <a:gd name="T4" fmla="*/ 206433 w 55"/>
                <a:gd name="T5" fmla="*/ 188913 h 44"/>
                <a:gd name="T6" fmla="*/ 0 60000 65536"/>
                <a:gd name="T7" fmla="*/ 0 60000 65536"/>
                <a:gd name="T8" fmla="*/ 0 60000 65536"/>
                <a:gd name="T9" fmla="*/ 0 w 55"/>
                <a:gd name="T10" fmla="*/ 0 h 44"/>
                <a:gd name="T11" fmla="*/ 55 w 55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3" name="Rectangle 70"/>
            <p:cNvSpPr>
              <a:spLocks noChangeArrowheads="1"/>
            </p:cNvSpPr>
            <p:nvPr/>
          </p:nvSpPr>
          <p:spPr bwMode="auto">
            <a:xfrm>
              <a:off x="5646738" y="5154613"/>
              <a:ext cx="257175" cy="806450"/>
            </a:xfrm>
            <a:prstGeom prst="rect">
              <a:avLst/>
            </a:prstGeom>
            <a:solidFill>
              <a:srgbClr val="FFC8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34" name="Rectangle 71"/>
            <p:cNvSpPr>
              <a:spLocks noChangeArrowheads="1"/>
            </p:cNvSpPr>
            <p:nvPr/>
          </p:nvSpPr>
          <p:spPr bwMode="auto">
            <a:xfrm>
              <a:off x="5646738" y="5035550"/>
              <a:ext cx="257175" cy="136525"/>
            </a:xfrm>
            <a:prstGeom prst="rect">
              <a:avLst/>
            </a:prstGeom>
            <a:solidFill>
              <a:srgbClr val="D7603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35" name="Freeform 72"/>
            <p:cNvSpPr>
              <a:spLocks/>
            </p:cNvSpPr>
            <p:nvPr/>
          </p:nvSpPr>
          <p:spPr bwMode="auto">
            <a:xfrm>
              <a:off x="4729163" y="5194300"/>
              <a:ext cx="1257300" cy="1350963"/>
            </a:xfrm>
            <a:custGeom>
              <a:avLst/>
              <a:gdLst>
                <a:gd name="T0" fmla="*/ 1257300 w 792"/>
                <a:gd name="T1" fmla="*/ 1350963 h 851"/>
                <a:gd name="T2" fmla="*/ 1257300 w 792"/>
                <a:gd name="T3" fmla="*/ 642938 h 851"/>
                <a:gd name="T4" fmla="*/ 630237 w 792"/>
                <a:gd name="T5" fmla="*/ 0 h 851"/>
                <a:gd name="T6" fmla="*/ 0 w 792"/>
                <a:gd name="T7" fmla="*/ 642938 h 851"/>
                <a:gd name="T8" fmla="*/ 0 w 792"/>
                <a:gd name="T9" fmla="*/ 1350963 h 851"/>
                <a:gd name="T10" fmla="*/ 1257300 w 792"/>
                <a:gd name="T11" fmla="*/ 1350963 h 8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2"/>
                <a:gd name="T19" fmla="*/ 0 h 851"/>
                <a:gd name="T20" fmla="*/ 792 w 792"/>
                <a:gd name="T21" fmla="*/ 851 h 8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2" h="851">
                  <a:moveTo>
                    <a:pt x="792" y="851"/>
                  </a:moveTo>
                  <a:lnTo>
                    <a:pt x="792" y="405"/>
                  </a:lnTo>
                  <a:lnTo>
                    <a:pt x="397" y="0"/>
                  </a:lnTo>
                  <a:lnTo>
                    <a:pt x="0" y="405"/>
                  </a:lnTo>
                  <a:lnTo>
                    <a:pt x="0" y="851"/>
                  </a:lnTo>
                  <a:lnTo>
                    <a:pt x="792" y="851"/>
                  </a:lnTo>
                  <a:close/>
                </a:path>
              </a:pathLst>
            </a:custGeom>
            <a:solidFill>
              <a:srgbClr val="A4E7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6" name="Freeform 73"/>
            <p:cNvSpPr>
              <a:spLocks/>
            </p:cNvSpPr>
            <p:nvPr/>
          </p:nvSpPr>
          <p:spPr bwMode="auto">
            <a:xfrm>
              <a:off x="4651375" y="5103813"/>
              <a:ext cx="1408113" cy="814388"/>
            </a:xfrm>
            <a:custGeom>
              <a:avLst/>
              <a:gdLst>
                <a:gd name="T0" fmla="*/ 94447 w 328"/>
                <a:gd name="T1" fmla="*/ 792957 h 190"/>
                <a:gd name="T2" fmla="*/ 699763 w 328"/>
                <a:gd name="T3" fmla="*/ 158591 h 190"/>
                <a:gd name="T4" fmla="*/ 1317959 w 328"/>
                <a:gd name="T5" fmla="*/ 814388 h 190"/>
                <a:gd name="T6" fmla="*/ 1408113 w 328"/>
                <a:gd name="T7" fmla="*/ 728663 h 190"/>
                <a:gd name="T8" fmla="*/ 746987 w 328"/>
                <a:gd name="T9" fmla="*/ 21431 h 190"/>
                <a:gd name="T10" fmla="*/ 699763 w 328"/>
                <a:gd name="T11" fmla="*/ 0 h 190"/>
                <a:gd name="T12" fmla="*/ 656833 w 328"/>
                <a:gd name="T13" fmla="*/ 21431 h 190"/>
                <a:gd name="T14" fmla="*/ 0 w 328"/>
                <a:gd name="T15" fmla="*/ 702945 h 190"/>
                <a:gd name="T16" fmla="*/ 94447 w 328"/>
                <a:gd name="T17" fmla="*/ 792957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8"/>
                <a:gd name="T28" fmla="*/ 0 h 190"/>
                <a:gd name="T29" fmla="*/ 328 w 328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8" h="190">
                  <a:moveTo>
                    <a:pt x="22" y="185"/>
                  </a:moveTo>
                  <a:cubicBezTo>
                    <a:pt x="163" y="37"/>
                    <a:pt x="163" y="37"/>
                    <a:pt x="163" y="37"/>
                  </a:cubicBezTo>
                  <a:cubicBezTo>
                    <a:pt x="307" y="190"/>
                    <a:pt x="307" y="190"/>
                    <a:pt x="307" y="190"/>
                  </a:cubicBezTo>
                  <a:cubicBezTo>
                    <a:pt x="328" y="170"/>
                    <a:pt x="328" y="170"/>
                    <a:pt x="328" y="170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1" y="2"/>
                    <a:pt x="167" y="0"/>
                    <a:pt x="163" y="0"/>
                  </a:cubicBezTo>
                  <a:cubicBezTo>
                    <a:pt x="159" y="0"/>
                    <a:pt x="155" y="2"/>
                    <a:pt x="153" y="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2" y="185"/>
                    <a:pt x="22" y="185"/>
                    <a:pt x="22" y="185"/>
                  </a:cubicBezTo>
                  <a:close/>
                </a:path>
              </a:pathLst>
            </a:custGeom>
            <a:solidFill>
              <a:srgbClr val="D760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7" name="Freeform 74"/>
            <p:cNvSpPr>
              <a:spLocks/>
            </p:cNvSpPr>
            <p:nvPr/>
          </p:nvSpPr>
          <p:spPr bwMode="auto">
            <a:xfrm>
              <a:off x="4883150" y="5927725"/>
              <a:ext cx="153988" cy="350838"/>
            </a:xfrm>
            <a:custGeom>
              <a:avLst/>
              <a:gdLst>
                <a:gd name="T0" fmla="*/ 153988 w 36"/>
                <a:gd name="T1" fmla="*/ 350838 h 82"/>
                <a:gd name="T2" fmla="*/ 153988 w 36"/>
                <a:gd name="T3" fmla="*/ 98406 h 82"/>
                <a:gd name="T4" fmla="*/ 76994 w 36"/>
                <a:gd name="T5" fmla="*/ 0 h 82"/>
                <a:gd name="T6" fmla="*/ 0 w 36"/>
                <a:gd name="T7" fmla="*/ 98406 h 82"/>
                <a:gd name="T8" fmla="*/ 0 w 36"/>
                <a:gd name="T9" fmla="*/ 350838 h 82"/>
                <a:gd name="T10" fmla="*/ 153988 w 36"/>
                <a:gd name="T11" fmla="*/ 350838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82"/>
                <a:gd name="T20" fmla="*/ 36 w 36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8" name="Freeform 75"/>
            <p:cNvSpPr>
              <a:spLocks/>
            </p:cNvSpPr>
            <p:nvPr/>
          </p:nvSpPr>
          <p:spPr bwMode="auto">
            <a:xfrm>
              <a:off x="4840288" y="5884863"/>
              <a:ext cx="239713" cy="436563"/>
            </a:xfrm>
            <a:custGeom>
              <a:avLst/>
              <a:gdLst>
                <a:gd name="T0" fmla="*/ 196907 w 56"/>
                <a:gd name="T1" fmla="*/ 393763 h 102"/>
                <a:gd name="T2" fmla="*/ 239713 w 56"/>
                <a:gd name="T3" fmla="*/ 393763 h 102"/>
                <a:gd name="T4" fmla="*/ 239713 w 56"/>
                <a:gd name="T5" fmla="*/ 141241 h 102"/>
                <a:gd name="T6" fmla="*/ 209749 w 56"/>
                <a:gd name="T7" fmla="*/ 47080 h 102"/>
                <a:gd name="T8" fmla="*/ 171224 w 56"/>
                <a:gd name="T9" fmla="*/ 12840 h 102"/>
                <a:gd name="T10" fmla="*/ 119857 w 56"/>
                <a:gd name="T11" fmla="*/ 0 h 102"/>
                <a:gd name="T12" fmla="*/ 68489 w 56"/>
                <a:gd name="T13" fmla="*/ 12840 h 102"/>
                <a:gd name="T14" fmla="*/ 17122 w 56"/>
                <a:gd name="T15" fmla="*/ 64200 h 102"/>
                <a:gd name="T16" fmla="*/ 0 w 56"/>
                <a:gd name="T17" fmla="*/ 141241 h 102"/>
                <a:gd name="T18" fmla="*/ 0 w 56"/>
                <a:gd name="T19" fmla="*/ 436563 h 102"/>
                <a:gd name="T20" fmla="*/ 239713 w 56"/>
                <a:gd name="T21" fmla="*/ 436563 h 102"/>
                <a:gd name="T22" fmla="*/ 239713 w 56"/>
                <a:gd name="T23" fmla="*/ 393763 h 102"/>
                <a:gd name="T24" fmla="*/ 196907 w 56"/>
                <a:gd name="T25" fmla="*/ 393763 h 102"/>
                <a:gd name="T26" fmla="*/ 196907 w 56"/>
                <a:gd name="T27" fmla="*/ 350962 h 102"/>
                <a:gd name="T28" fmla="*/ 85612 w 56"/>
                <a:gd name="T29" fmla="*/ 350962 h 102"/>
                <a:gd name="T30" fmla="*/ 85612 w 56"/>
                <a:gd name="T31" fmla="*/ 141241 h 102"/>
                <a:gd name="T32" fmla="*/ 98454 w 56"/>
                <a:gd name="T33" fmla="*/ 98441 h 102"/>
                <a:gd name="T34" fmla="*/ 107015 w 56"/>
                <a:gd name="T35" fmla="*/ 89881 h 102"/>
                <a:gd name="T36" fmla="*/ 119857 w 56"/>
                <a:gd name="T37" fmla="*/ 85601 h 102"/>
                <a:gd name="T38" fmla="*/ 132698 w 56"/>
                <a:gd name="T39" fmla="*/ 89881 h 102"/>
                <a:gd name="T40" fmla="*/ 145540 w 56"/>
                <a:gd name="T41" fmla="*/ 107001 h 102"/>
                <a:gd name="T42" fmla="*/ 154101 w 56"/>
                <a:gd name="T43" fmla="*/ 141241 h 102"/>
                <a:gd name="T44" fmla="*/ 154101 w 56"/>
                <a:gd name="T45" fmla="*/ 393763 h 102"/>
                <a:gd name="T46" fmla="*/ 196907 w 56"/>
                <a:gd name="T47" fmla="*/ 393763 h 102"/>
                <a:gd name="T48" fmla="*/ 196907 w 56"/>
                <a:gd name="T49" fmla="*/ 350962 h 102"/>
                <a:gd name="T50" fmla="*/ 196907 w 56"/>
                <a:gd name="T51" fmla="*/ 393763 h 1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102"/>
                <a:gd name="T80" fmla="*/ 56 w 56"/>
                <a:gd name="T81" fmla="*/ 102 h 10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D760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9" name="Freeform 76"/>
            <p:cNvSpPr>
              <a:spLocks/>
            </p:cNvSpPr>
            <p:nvPr/>
          </p:nvSpPr>
          <p:spPr bwMode="auto">
            <a:xfrm>
              <a:off x="5694363" y="5927725"/>
              <a:ext cx="158750" cy="350838"/>
            </a:xfrm>
            <a:custGeom>
              <a:avLst/>
              <a:gdLst>
                <a:gd name="T0" fmla="*/ 158750 w 37"/>
                <a:gd name="T1" fmla="*/ 350838 h 82"/>
                <a:gd name="T2" fmla="*/ 158750 w 37"/>
                <a:gd name="T3" fmla="*/ 94127 h 82"/>
                <a:gd name="T4" fmla="*/ 77230 w 37"/>
                <a:gd name="T5" fmla="*/ 0 h 82"/>
                <a:gd name="T6" fmla="*/ 0 w 37"/>
                <a:gd name="T7" fmla="*/ 94127 h 82"/>
                <a:gd name="T8" fmla="*/ 0 w 37"/>
                <a:gd name="T9" fmla="*/ 350838 h 82"/>
                <a:gd name="T10" fmla="*/ 158750 w 37"/>
                <a:gd name="T11" fmla="*/ 350838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82"/>
                <a:gd name="T20" fmla="*/ 37 w 37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0" name="Freeform 77"/>
            <p:cNvSpPr>
              <a:spLocks/>
            </p:cNvSpPr>
            <p:nvPr/>
          </p:nvSpPr>
          <p:spPr bwMode="auto">
            <a:xfrm>
              <a:off x="5651500" y="5884863"/>
              <a:ext cx="239713" cy="436563"/>
            </a:xfrm>
            <a:custGeom>
              <a:avLst/>
              <a:gdLst>
                <a:gd name="T0" fmla="*/ 201188 w 56"/>
                <a:gd name="T1" fmla="*/ 393763 h 102"/>
                <a:gd name="T2" fmla="*/ 239713 w 56"/>
                <a:gd name="T3" fmla="*/ 393763 h 102"/>
                <a:gd name="T4" fmla="*/ 239713 w 56"/>
                <a:gd name="T5" fmla="*/ 136961 h 102"/>
                <a:gd name="T6" fmla="*/ 209749 w 56"/>
                <a:gd name="T7" fmla="*/ 42800 h 102"/>
                <a:gd name="T8" fmla="*/ 171224 w 56"/>
                <a:gd name="T9" fmla="*/ 12840 h 102"/>
                <a:gd name="T10" fmla="*/ 119857 w 56"/>
                <a:gd name="T11" fmla="*/ 0 h 102"/>
                <a:gd name="T12" fmla="*/ 72770 w 56"/>
                <a:gd name="T13" fmla="*/ 12840 h 102"/>
                <a:gd name="T14" fmla="*/ 17122 w 56"/>
                <a:gd name="T15" fmla="*/ 64200 h 102"/>
                <a:gd name="T16" fmla="*/ 0 w 56"/>
                <a:gd name="T17" fmla="*/ 136961 h 102"/>
                <a:gd name="T18" fmla="*/ 0 w 56"/>
                <a:gd name="T19" fmla="*/ 436563 h 102"/>
                <a:gd name="T20" fmla="*/ 239713 w 56"/>
                <a:gd name="T21" fmla="*/ 436563 h 102"/>
                <a:gd name="T22" fmla="*/ 239713 w 56"/>
                <a:gd name="T23" fmla="*/ 393763 h 102"/>
                <a:gd name="T24" fmla="*/ 201188 w 56"/>
                <a:gd name="T25" fmla="*/ 393763 h 102"/>
                <a:gd name="T26" fmla="*/ 201188 w 56"/>
                <a:gd name="T27" fmla="*/ 350962 h 102"/>
                <a:gd name="T28" fmla="*/ 85612 w 56"/>
                <a:gd name="T29" fmla="*/ 350962 h 102"/>
                <a:gd name="T30" fmla="*/ 85612 w 56"/>
                <a:gd name="T31" fmla="*/ 136961 h 102"/>
                <a:gd name="T32" fmla="*/ 98454 w 56"/>
                <a:gd name="T33" fmla="*/ 98441 h 102"/>
                <a:gd name="T34" fmla="*/ 111295 w 56"/>
                <a:gd name="T35" fmla="*/ 85601 h 102"/>
                <a:gd name="T36" fmla="*/ 119857 w 56"/>
                <a:gd name="T37" fmla="*/ 85601 h 102"/>
                <a:gd name="T38" fmla="*/ 132698 w 56"/>
                <a:gd name="T39" fmla="*/ 85601 h 102"/>
                <a:gd name="T40" fmla="*/ 149821 w 56"/>
                <a:gd name="T41" fmla="*/ 102721 h 102"/>
                <a:gd name="T42" fmla="*/ 158382 w 56"/>
                <a:gd name="T43" fmla="*/ 136961 h 102"/>
                <a:gd name="T44" fmla="*/ 158382 w 56"/>
                <a:gd name="T45" fmla="*/ 393763 h 102"/>
                <a:gd name="T46" fmla="*/ 201188 w 56"/>
                <a:gd name="T47" fmla="*/ 393763 h 102"/>
                <a:gd name="T48" fmla="*/ 201188 w 56"/>
                <a:gd name="T49" fmla="*/ 350962 h 102"/>
                <a:gd name="T50" fmla="*/ 201188 w 56"/>
                <a:gd name="T51" fmla="*/ 393763 h 1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102"/>
                <a:gd name="T80" fmla="*/ 56 w 56"/>
                <a:gd name="T81" fmla="*/ 102 h 10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D760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1" name="Oval 78"/>
            <p:cNvSpPr>
              <a:spLocks noChangeArrowheads="1"/>
            </p:cNvSpPr>
            <p:nvPr/>
          </p:nvSpPr>
          <p:spPr bwMode="auto">
            <a:xfrm>
              <a:off x="5192713" y="5549900"/>
              <a:ext cx="330200" cy="33020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42" name="Freeform 79"/>
            <p:cNvSpPr>
              <a:spLocks/>
            </p:cNvSpPr>
            <p:nvPr/>
          </p:nvSpPr>
          <p:spPr bwMode="auto">
            <a:xfrm>
              <a:off x="5149850" y="5511800"/>
              <a:ext cx="415925" cy="411163"/>
            </a:xfrm>
            <a:custGeom>
              <a:avLst/>
              <a:gdLst>
                <a:gd name="T0" fmla="*/ 42879 w 97"/>
                <a:gd name="T1" fmla="*/ 205582 h 96"/>
                <a:gd name="T2" fmla="*/ 85758 w 97"/>
                <a:gd name="T3" fmla="*/ 205582 h 96"/>
                <a:gd name="T4" fmla="*/ 120061 w 97"/>
                <a:gd name="T5" fmla="*/ 119923 h 96"/>
                <a:gd name="T6" fmla="*/ 205819 w 97"/>
                <a:gd name="T7" fmla="*/ 81376 h 96"/>
                <a:gd name="T8" fmla="*/ 295864 w 97"/>
                <a:gd name="T9" fmla="*/ 119923 h 96"/>
                <a:gd name="T10" fmla="*/ 330167 w 97"/>
                <a:gd name="T11" fmla="*/ 205582 h 96"/>
                <a:gd name="T12" fmla="*/ 295864 w 97"/>
                <a:gd name="T13" fmla="*/ 291240 h 96"/>
                <a:gd name="T14" fmla="*/ 205819 w 97"/>
                <a:gd name="T15" fmla="*/ 325504 h 96"/>
                <a:gd name="T16" fmla="*/ 120061 w 97"/>
                <a:gd name="T17" fmla="*/ 291240 h 96"/>
                <a:gd name="T18" fmla="*/ 85758 w 97"/>
                <a:gd name="T19" fmla="*/ 205582 h 96"/>
                <a:gd name="T20" fmla="*/ 42879 w 97"/>
                <a:gd name="T21" fmla="*/ 205582 h 96"/>
                <a:gd name="T22" fmla="*/ 0 w 97"/>
                <a:gd name="T23" fmla="*/ 205582 h 96"/>
                <a:gd name="T24" fmla="*/ 205819 w 97"/>
                <a:gd name="T25" fmla="*/ 411163 h 96"/>
                <a:gd name="T26" fmla="*/ 415925 w 97"/>
                <a:gd name="T27" fmla="*/ 205582 h 96"/>
                <a:gd name="T28" fmla="*/ 205819 w 97"/>
                <a:gd name="T29" fmla="*/ 0 h 96"/>
                <a:gd name="T30" fmla="*/ 0 w 97"/>
                <a:gd name="T31" fmla="*/ 205582 h 96"/>
                <a:gd name="T32" fmla="*/ 42879 w 97"/>
                <a:gd name="T33" fmla="*/ 205582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"/>
                <a:gd name="T52" fmla="*/ 0 h 96"/>
                <a:gd name="T53" fmla="*/ 97 w 97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" h="96">
                  <a:moveTo>
                    <a:pt x="1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0"/>
                    <a:pt x="23" y="33"/>
                    <a:pt x="28" y="28"/>
                  </a:cubicBezTo>
                  <a:cubicBezTo>
                    <a:pt x="34" y="22"/>
                    <a:pt x="41" y="19"/>
                    <a:pt x="48" y="19"/>
                  </a:cubicBezTo>
                  <a:cubicBezTo>
                    <a:pt x="56" y="19"/>
                    <a:pt x="63" y="22"/>
                    <a:pt x="69" y="28"/>
                  </a:cubicBezTo>
                  <a:cubicBezTo>
                    <a:pt x="74" y="33"/>
                    <a:pt x="77" y="40"/>
                    <a:pt x="77" y="48"/>
                  </a:cubicBezTo>
                  <a:cubicBezTo>
                    <a:pt x="77" y="56"/>
                    <a:pt x="74" y="63"/>
                    <a:pt x="69" y="68"/>
                  </a:cubicBezTo>
                  <a:cubicBezTo>
                    <a:pt x="63" y="73"/>
                    <a:pt x="56" y="76"/>
                    <a:pt x="48" y="76"/>
                  </a:cubicBezTo>
                  <a:cubicBezTo>
                    <a:pt x="41" y="76"/>
                    <a:pt x="34" y="73"/>
                    <a:pt x="28" y="68"/>
                  </a:cubicBezTo>
                  <a:cubicBezTo>
                    <a:pt x="23" y="63"/>
                    <a:pt x="20" y="56"/>
                    <a:pt x="2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7" y="74"/>
                    <a:pt x="97" y="48"/>
                  </a:cubicBezTo>
                  <a:cubicBezTo>
                    <a:pt x="97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lnTo>
                    <a:pt x="10" y="48"/>
                  </a:lnTo>
                  <a:close/>
                </a:path>
              </a:pathLst>
            </a:custGeom>
            <a:solidFill>
              <a:srgbClr val="D760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3" name="Rectangle 80"/>
            <p:cNvSpPr>
              <a:spLocks noChangeArrowheads="1"/>
            </p:cNvSpPr>
            <p:nvPr/>
          </p:nvSpPr>
          <p:spPr bwMode="auto">
            <a:xfrm>
              <a:off x="5195888" y="6119813"/>
              <a:ext cx="322263" cy="425450"/>
            </a:xfrm>
            <a:prstGeom prst="rect">
              <a:avLst/>
            </a:prstGeom>
            <a:solidFill>
              <a:srgbClr val="8E50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44" name="Freeform 81"/>
            <p:cNvSpPr>
              <a:spLocks/>
            </p:cNvSpPr>
            <p:nvPr/>
          </p:nvSpPr>
          <p:spPr bwMode="auto">
            <a:xfrm>
              <a:off x="6145213" y="5519738"/>
              <a:ext cx="496888" cy="827088"/>
            </a:xfrm>
            <a:custGeom>
              <a:avLst/>
              <a:gdLst>
                <a:gd name="T0" fmla="*/ 496888 w 313"/>
                <a:gd name="T1" fmla="*/ 827088 h 521"/>
                <a:gd name="T2" fmla="*/ 247650 w 313"/>
                <a:gd name="T3" fmla="*/ 0 h 521"/>
                <a:gd name="T4" fmla="*/ 0 w 313"/>
                <a:gd name="T5" fmla="*/ 827088 h 521"/>
                <a:gd name="T6" fmla="*/ 496888 w 313"/>
                <a:gd name="T7" fmla="*/ 827088 h 5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3"/>
                <a:gd name="T13" fmla="*/ 0 h 521"/>
                <a:gd name="T14" fmla="*/ 313 w 313"/>
                <a:gd name="T15" fmla="*/ 521 h 5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3" h="521">
                  <a:moveTo>
                    <a:pt x="313" y="521"/>
                  </a:moveTo>
                  <a:lnTo>
                    <a:pt x="156" y="0"/>
                  </a:lnTo>
                  <a:lnTo>
                    <a:pt x="0" y="521"/>
                  </a:lnTo>
                  <a:lnTo>
                    <a:pt x="313" y="521"/>
                  </a:lnTo>
                  <a:close/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5" name="Freeform 82"/>
            <p:cNvSpPr>
              <a:spLocks/>
            </p:cNvSpPr>
            <p:nvPr/>
          </p:nvSpPr>
          <p:spPr bwMode="auto">
            <a:xfrm>
              <a:off x="6342063" y="5875338"/>
              <a:ext cx="107950" cy="673100"/>
            </a:xfrm>
            <a:custGeom>
              <a:avLst/>
              <a:gdLst>
                <a:gd name="T0" fmla="*/ 107950 w 68"/>
                <a:gd name="T1" fmla="*/ 673100 h 424"/>
                <a:gd name="T2" fmla="*/ 50800 w 68"/>
                <a:gd name="T3" fmla="*/ 0 h 424"/>
                <a:gd name="T4" fmla="*/ 0 w 68"/>
                <a:gd name="T5" fmla="*/ 673100 h 424"/>
                <a:gd name="T6" fmla="*/ 107950 w 68"/>
                <a:gd name="T7" fmla="*/ 673100 h 4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424"/>
                <a:gd name="T14" fmla="*/ 68 w 68"/>
                <a:gd name="T15" fmla="*/ 424 h 4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424">
                  <a:moveTo>
                    <a:pt x="68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8" y="424"/>
                  </a:lnTo>
                  <a:close/>
                </a:path>
              </a:pathLst>
            </a:custGeom>
            <a:solidFill>
              <a:srgbClr val="D760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246" name="组合 131"/>
            <p:cNvGrpSpPr>
              <a:grpSpLocks/>
            </p:cNvGrpSpPr>
            <p:nvPr/>
          </p:nvGrpSpPr>
          <p:grpSpPr bwMode="auto">
            <a:xfrm>
              <a:off x="395288" y="5437503"/>
              <a:ext cx="498475" cy="1310960"/>
              <a:chOff x="395288" y="5237478"/>
              <a:chExt cx="498475" cy="1310960"/>
            </a:xfrm>
          </p:grpSpPr>
          <p:sp>
            <p:nvSpPr>
              <p:cNvPr id="50280" name="Freeform 83"/>
              <p:cNvSpPr>
                <a:spLocks/>
              </p:cNvSpPr>
              <p:nvPr/>
            </p:nvSpPr>
            <p:spPr bwMode="auto">
              <a:xfrm>
                <a:off x="395288" y="5237478"/>
                <a:ext cx="498475" cy="827088"/>
              </a:xfrm>
              <a:custGeom>
                <a:avLst/>
                <a:gdLst>
                  <a:gd name="T0" fmla="*/ 498475 w 314"/>
                  <a:gd name="T1" fmla="*/ 827088 h 521"/>
                  <a:gd name="T2" fmla="*/ 249238 w 314"/>
                  <a:gd name="T3" fmla="*/ 0 h 521"/>
                  <a:gd name="T4" fmla="*/ 0 w 314"/>
                  <a:gd name="T5" fmla="*/ 827088 h 521"/>
                  <a:gd name="T6" fmla="*/ 498475 w 314"/>
                  <a:gd name="T7" fmla="*/ 827088 h 5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4"/>
                  <a:gd name="T13" fmla="*/ 0 h 521"/>
                  <a:gd name="T14" fmla="*/ 314 w 314"/>
                  <a:gd name="T15" fmla="*/ 521 h 5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4" h="521">
                    <a:moveTo>
                      <a:pt x="314" y="521"/>
                    </a:moveTo>
                    <a:lnTo>
                      <a:pt x="157" y="0"/>
                    </a:lnTo>
                    <a:lnTo>
                      <a:pt x="0" y="521"/>
                    </a:lnTo>
                    <a:lnTo>
                      <a:pt x="314" y="521"/>
                    </a:lnTo>
                    <a:close/>
                  </a:path>
                </a:pathLst>
              </a:custGeom>
              <a:solidFill>
                <a:srgbClr val="F590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81" name="Freeform 84"/>
              <p:cNvSpPr>
                <a:spLocks/>
              </p:cNvSpPr>
              <p:nvPr/>
            </p:nvSpPr>
            <p:spPr bwMode="auto">
              <a:xfrm>
                <a:off x="593725" y="5875338"/>
                <a:ext cx="106363" cy="673100"/>
              </a:xfrm>
              <a:custGeom>
                <a:avLst/>
                <a:gdLst>
                  <a:gd name="T0" fmla="*/ 106363 w 67"/>
                  <a:gd name="T1" fmla="*/ 673100 h 424"/>
                  <a:gd name="T2" fmla="*/ 50800 w 67"/>
                  <a:gd name="T3" fmla="*/ 0 h 424"/>
                  <a:gd name="T4" fmla="*/ 0 w 67"/>
                  <a:gd name="T5" fmla="*/ 673100 h 424"/>
                  <a:gd name="T6" fmla="*/ 106363 w 67"/>
                  <a:gd name="T7" fmla="*/ 673100 h 4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424"/>
                  <a:gd name="T14" fmla="*/ 67 w 67"/>
                  <a:gd name="T15" fmla="*/ 424 h 4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424">
                    <a:moveTo>
                      <a:pt x="67" y="424"/>
                    </a:moveTo>
                    <a:lnTo>
                      <a:pt x="32" y="0"/>
                    </a:lnTo>
                    <a:lnTo>
                      <a:pt x="0" y="424"/>
                    </a:lnTo>
                    <a:lnTo>
                      <a:pt x="67" y="424"/>
                    </a:lnTo>
                    <a:close/>
                  </a:path>
                </a:pathLst>
              </a:custGeom>
              <a:solidFill>
                <a:srgbClr val="8E5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47" name="Freeform 85"/>
            <p:cNvSpPr>
              <a:spLocks/>
            </p:cNvSpPr>
            <p:nvPr/>
          </p:nvSpPr>
          <p:spPr bwMode="auto">
            <a:xfrm>
              <a:off x="654050" y="5434013"/>
              <a:ext cx="892175" cy="892175"/>
            </a:xfrm>
            <a:custGeom>
              <a:avLst/>
              <a:gdLst>
                <a:gd name="T0" fmla="*/ 651974 w 208"/>
                <a:gd name="T1" fmla="*/ 291673 h 208"/>
                <a:gd name="T2" fmla="*/ 450377 w 208"/>
                <a:gd name="T3" fmla="*/ 0 h 208"/>
                <a:gd name="T4" fmla="*/ 248780 w 208"/>
                <a:gd name="T5" fmla="*/ 291673 h 208"/>
                <a:gd name="T6" fmla="*/ 446088 w 208"/>
                <a:gd name="T7" fmla="*/ 892175 h 208"/>
                <a:gd name="T8" fmla="*/ 446088 w 208"/>
                <a:gd name="T9" fmla="*/ 892175 h 208"/>
                <a:gd name="T10" fmla="*/ 446088 w 208"/>
                <a:gd name="T11" fmla="*/ 892175 h 208"/>
                <a:gd name="T12" fmla="*/ 446088 w 208"/>
                <a:gd name="T13" fmla="*/ 892175 h 208"/>
                <a:gd name="T14" fmla="*/ 446088 w 208"/>
                <a:gd name="T15" fmla="*/ 892175 h 208"/>
                <a:gd name="T16" fmla="*/ 651974 w 208"/>
                <a:gd name="T17" fmla="*/ 291673 h 2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08"/>
                <a:gd name="T29" fmla="*/ 208 w 208"/>
                <a:gd name="T30" fmla="*/ 208 h 2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FFEC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8" name="Freeform 86"/>
            <p:cNvSpPr>
              <a:spLocks/>
            </p:cNvSpPr>
            <p:nvPr/>
          </p:nvSpPr>
          <p:spPr bwMode="auto">
            <a:xfrm>
              <a:off x="914400" y="5884863"/>
              <a:ext cx="387350" cy="882650"/>
            </a:xfrm>
            <a:custGeom>
              <a:avLst/>
              <a:gdLst>
                <a:gd name="T0" fmla="*/ 387350 w 244"/>
                <a:gd name="T1" fmla="*/ 153987 h 556"/>
                <a:gd name="T2" fmla="*/ 219075 w 244"/>
                <a:gd name="T3" fmla="*/ 252412 h 556"/>
                <a:gd name="T4" fmla="*/ 193675 w 244"/>
                <a:gd name="T5" fmla="*/ 0 h 556"/>
                <a:gd name="T6" fmla="*/ 168275 w 244"/>
                <a:gd name="T7" fmla="*/ 252412 h 556"/>
                <a:gd name="T8" fmla="*/ 0 w 244"/>
                <a:gd name="T9" fmla="*/ 153987 h 556"/>
                <a:gd name="T10" fmla="*/ 155575 w 244"/>
                <a:gd name="T11" fmla="*/ 333375 h 556"/>
                <a:gd name="T12" fmla="*/ 158750 w 244"/>
                <a:gd name="T13" fmla="*/ 882650 h 556"/>
                <a:gd name="T14" fmla="*/ 241300 w 244"/>
                <a:gd name="T15" fmla="*/ 882650 h 556"/>
                <a:gd name="T16" fmla="*/ 231775 w 244"/>
                <a:gd name="T17" fmla="*/ 333375 h 556"/>
                <a:gd name="T18" fmla="*/ 387350 w 244"/>
                <a:gd name="T19" fmla="*/ 153987 h 5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4"/>
                <a:gd name="T31" fmla="*/ 0 h 556"/>
                <a:gd name="T32" fmla="*/ 244 w 244"/>
                <a:gd name="T33" fmla="*/ 556 h 5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4" h="556">
                  <a:moveTo>
                    <a:pt x="244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8" y="210"/>
                  </a:lnTo>
                  <a:lnTo>
                    <a:pt x="100" y="556"/>
                  </a:lnTo>
                  <a:lnTo>
                    <a:pt x="152" y="556"/>
                  </a:lnTo>
                  <a:lnTo>
                    <a:pt x="146" y="210"/>
                  </a:lnTo>
                  <a:lnTo>
                    <a:pt x="244" y="97"/>
                  </a:lnTo>
                  <a:close/>
                </a:path>
              </a:pathLst>
            </a:custGeom>
            <a:solidFill>
              <a:srgbClr val="C5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9" name="Rectangle 87"/>
            <p:cNvSpPr>
              <a:spLocks noChangeArrowheads="1"/>
            </p:cNvSpPr>
            <p:nvPr/>
          </p:nvSpPr>
          <p:spPr bwMode="auto">
            <a:xfrm>
              <a:off x="10709275" y="6030913"/>
              <a:ext cx="120650" cy="514350"/>
            </a:xfrm>
            <a:prstGeom prst="rect">
              <a:avLst/>
            </a:prstGeom>
            <a:solidFill>
              <a:srgbClr val="FFC0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50" name="Freeform 88"/>
            <p:cNvSpPr>
              <a:spLocks/>
            </p:cNvSpPr>
            <p:nvPr/>
          </p:nvSpPr>
          <p:spPr bwMode="auto">
            <a:xfrm>
              <a:off x="10709275" y="6030913"/>
              <a:ext cx="120650" cy="514350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514350 h 324"/>
                <a:gd name="T4" fmla="*/ 120650 w 76"/>
                <a:gd name="T5" fmla="*/ 514350 h 324"/>
                <a:gd name="T6" fmla="*/ 120650 w 76"/>
                <a:gd name="T7" fmla="*/ 0 h 3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324"/>
                <a:gd name="T14" fmla="*/ 76 w 76"/>
                <a:gd name="T15" fmla="*/ 324 h 3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1" name="Rectangle 89"/>
            <p:cNvSpPr>
              <a:spLocks noChangeArrowheads="1"/>
            </p:cNvSpPr>
            <p:nvPr/>
          </p:nvSpPr>
          <p:spPr bwMode="auto">
            <a:xfrm>
              <a:off x="10401300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52" name="Freeform 90"/>
            <p:cNvSpPr>
              <a:spLocks/>
            </p:cNvSpPr>
            <p:nvPr/>
          </p:nvSpPr>
          <p:spPr bwMode="auto">
            <a:xfrm>
              <a:off x="10401300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514350 h 324"/>
                <a:gd name="T4" fmla="*/ 119063 w 75"/>
                <a:gd name="T5" fmla="*/ 514350 h 324"/>
                <a:gd name="T6" fmla="*/ 119063 w 75"/>
                <a:gd name="T7" fmla="*/ 0 h 3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324"/>
                <a:gd name="T14" fmla="*/ 75 w 75"/>
                <a:gd name="T15" fmla="*/ 324 h 3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3" name="Rectangle 91"/>
            <p:cNvSpPr>
              <a:spLocks noChangeArrowheads="1"/>
            </p:cNvSpPr>
            <p:nvPr/>
          </p:nvSpPr>
          <p:spPr bwMode="auto">
            <a:xfrm>
              <a:off x="101266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54" name="Freeform 92"/>
            <p:cNvSpPr>
              <a:spLocks/>
            </p:cNvSpPr>
            <p:nvPr/>
          </p:nvSpPr>
          <p:spPr bwMode="auto">
            <a:xfrm>
              <a:off x="101266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514350 h 324"/>
                <a:gd name="T4" fmla="*/ 119063 w 75"/>
                <a:gd name="T5" fmla="*/ 514350 h 324"/>
                <a:gd name="T6" fmla="*/ 119063 w 75"/>
                <a:gd name="T7" fmla="*/ 0 h 3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324"/>
                <a:gd name="T14" fmla="*/ 75 w 75"/>
                <a:gd name="T15" fmla="*/ 324 h 3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5" name="Rectangle 93"/>
            <p:cNvSpPr>
              <a:spLocks noChangeArrowheads="1"/>
            </p:cNvSpPr>
            <p:nvPr/>
          </p:nvSpPr>
          <p:spPr bwMode="auto">
            <a:xfrm>
              <a:off x="98345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56" name="Freeform 94"/>
            <p:cNvSpPr>
              <a:spLocks/>
            </p:cNvSpPr>
            <p:nvPr/>
          </p:nvSpPr>
          <p:spPr bwMode="auto">
            <a:xfrm>
              <a:off x="98345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514350 h 324"/>
                <a:gd name="T4" fmla="*/ 119063 w 75"/>
                <a:gd name="T5" fmla="*/ 514350 h 324"/>
                <a:gd name="T6" fmla="*/ 119063 w 75"/>
                <a:gd name="T7" fmla="*/ 0 h 3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324"/>
                <a:gd name="T14" fmla="*/ 75 w 75"/>
                <a:gd name="T15" fmla="*/ 324 h 3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7" name="Rectangle 95"/>
            <p:cNvSpPr>
              <a:spLocks noChangeArrowheads="1"/>
            </p:cNvSpPr>
            <p:nvPr/>
          </p:nvSpPr>
          <p:spPr bwMode="auto">
            <a:xfrm>
              <a:off x="9885363" y="6218238"/>
              <a:ext cx="858838" cy="155575"/>
            </a:xfrm>
            <a:prstGeom prst="rect">
              <a:avLst/>
            </a:prstGeom>
            <a:solidFill>
              <a:srgbClr val="FFC0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58" name="Freeform 96"/>
            <p:cNvSpPr>
              <a:spLocks/>
            </p:cNvSpPr>
            <p:nvPr/>
          </p:nvSpPr>
          <p:spPr bwMode="auto">
            <a:xfrm>
              <a:off x="9885363" y="6218238"/>
              <a:ext cx="858838" cy="155575"/>
            </a:xfrm>
            <a:custGeom>
              <a:avLst/>
              <a:gdLst>
                <a:gd name="T0" fmla="*/ 0 w 541"/>
                <a:gd name="T1" fmla="*/ 155575 h 98"/>
                <a:gd name="T2" fmla="*/ 858838 w 541"/>
                <a:gd name="T3" fmla="*/ 155575 h 98"/>
                <a:gd name="T4" fmla="*/ 858838 w 541"/>
                <a:gd name="T5" fmla="*/ 0 h 98"/>
                <a:gd name="T6" fmla="*/ 0 w 541"/>
                <a:gd name="T7" fmla="*/ 0 h 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1"/>
                <a:gd name="T13" fmla="*/ 0 h 98"/>
                <a:gd name="T14" fmla="*/ 541 w 541"/>
                <a:gd name="T15" fmla="*/ 98 h 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9" name="Freeform 97"/>
            <p:cNvSpPr>
              <a:spLocks/>
            </p:cNvSpPr>
            <p:nvPr/>
          </p:nvSpPr>
          <p:spPr bwMode="auto">
            <a:xfrm>
              <a:off x="6762750" y="5824538"/>
              <a:ext cx="1355725" cy="617538"/>
            </a:xfrm>
            <a:custGeom>
              <a:avLst/>
              <a:gdLst>
                <a:gd name="T0" fmla="*/ 205933 w 316"/>
                <a:gd name="T1" fmla="*/ 240154 h 144"/>
                <a:gd name="T2" fmla="*/ 343222 w 316"/>
                <a:gd name="T3" fmla="*/ 240154 h 144"/>
                <a:gd name="T4" fmla="*/ 343222 w 316"/>
                <a:gd name="T5" fmla="*/ 192981 h 144"/>
                <a:gd name="T6" fmla="*/ 523413 w 316"/>
                <a:gd name="T7" fmla="*/ 0 h 144"/>
                <a:gd name="T8" fmla="*/ 913827 w 316"/>
                <a:gd name="T9" fmla="*/ 0 h 144"/>
                <a:gd name="T10" fmla="*/ 1098309 w 316"/>
                <a:gd name="T11" fmla="*/ 192981 h 144"/>
                <a:gd name="T12" fmla="*/ 1098309 w 316"/>
                <a:gd name="T13" fmla="*/ 240154 h 144"/>
                <a:gd name="T14" fmla="*/ 1166953 w 316"/>
                <a:gd name="T15" fmla="*/ 240154 h 144"/>
                <a:gd name="T16" fmla="*/ 1355725 w 316"/>
                <a:gd name="T17" fmla="*/ 433134 h 144"/>
                <a:gd name="T18" fmla="*/ 1355725 w 316"/>
                <a:gd name="T19" fmla="*/ 424557 h 144"/>
                <a:gd name="T20" fmla="*/ 1166953 w 316"/>
                <a:gd name="T21" fmla="*/ 617538 h 144"/>
                <a:gd name="T22" fmla="*/ 862344 w 316"/>
                <a:gd name="T23" fmla="*/ 617538 h 144"/>
                <a:gd name="T24" fmla="*/ 776539 w 316"/>
                <a:gd name="T25" fmla="*/ 617538 h 144"/>
                <a:gd name="T26" fmla="*/ 205933 w 316"/>
                <a:gd name="T27" fmla="*/ 617538 h 144"/>
                <a:gd name="T28" fmla="*/ 0 w 316"/>
                <a:gd name="T29" fmla="*/ 424557 h 144"/>
                <a:gd name="T30" fmla="*/ 0 w 316"/>
                <a:gd name="T31" fmla="*/ 433134 h 144"/>
                <a:gd name="T32" fmla="*/ 205933 w 316"/>
                <a:gd name="T33" fmla="*/ 240154 h 1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6"/>
                <a:gd name="T52" fmla="*/ 0 h 144"/>
                <a:gd name="T53" fmla="*/ 316 w 316"/>
                <a:gd name="T54" fmla="*/ 144 h 1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0" name="Freeform 98"/>
            <p:cNvSpPr>
              <a:spLocks/>
            </p:cNvSpPr>
            <p:nvPr/>
          </p:nvSpPr>
          <p:spPr bwMode="auto">
            <a:xfrm>
              <a:off x="6757988" y="6172200"/>
              <a:ext cx="77788" cy="179388"/>
            </a:xfrm>
            <a:custGeom>
              <a:avLst/>
              <a:gdLst>
                <a:gd name="T0" fmla="*/ 34572 w 18"/>
                <a:gd name="T1" fmla="*/ 179388 h 42"/>
                <a:gd name="T2" fmla="*/ 0 w 18"/>
                <a:gd name="T3" fmla="*/ 81152 h 42"/>
                <a:gd name="T4" fmla="*/ 21608 w 18"/>
                <a:gd name="T5" fmla="*/ 0 h 42"/>
                <a:gd name="T6" fmla="*/ 51859 w 18"/>
                <a:gd name="T7" fmla="*/ 140948 h 42"/>
                <a:gd name="T8" fmla="*/ 34572 w 18"/>
                <a:gd name="T9" fmla="*/ 17938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42"/>
                <a:gd name="T17" fmla="*/ 18 w 1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1" name="Freeform 99"/>
            <p:cNvSpPr>
              <a:spLocks/>
            </p:cNvSpPr>
            <p:nvPr/>
          </p:nvSpPr>
          <p:spPr bwMode="auto">
            <a:xfrm>
              <a:off x="7213600" y="5918200"/>
              <a:ext cx="531813" cy="155575"/>
            </a:xfrm>
            <a:custGeom>
              <a:avLst/>
              <a:gdLst>
                <a:gd name="T0" fmla="*/ 0 w 124"/>
                <a:gd name="T1" fmla="*/ 155575 h 36"/>
                <a:gd name="T2" fmla="*/ 0 w 124"/>
                <a:gd name="T3" fmla="*/ 47537 h 36"/>
                <a:gd name="T4" fmla="*/ 47177 w 124"/>
                <a:gd name="T5" fmla="*/ 0 h 36"/>
                <a:gd name="T6" fmla="*/ 484636 w 124"/>
                <a:gd name="T7" fmla="*/ 0 h 36"/>
                <a:gd name="T8" fmla="*/ 531813 w 124"/>
                <a:gd name="T9" fmla="*/ 47537 h 36"/>
                <a:gd name="T10" fmla="*/ 531813 w 124"/>
                <a:gd name="T11" fmla="*/ 155575 h 36"/>
                <a:gd name="T12" fmla="*/ 0 w 124"/>
                <a:gd name="T13" fmla="*/ 155575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36"/>
                <a:gd name="T23" fmla="*/ 124 w 124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2" name="Oval 100"/>
            <p:cNvSpPr>
              <a:spLocks noChangeArrowheads="1"/>
            </p:cNvSpPr>
            <p:nvPr/>
          </p:nvSpPr>
          <p:spPr bwMode="auto">
            <a:xfrm>
              <a:off x="7586663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63" name="Oval 101"/>
            <p:cNvSpPr>
              <a:spLocks noChangeArrowheads="1"/>
            </p:cNvSpPr>
            <p:nvPr/>
          </p:nvSpPr>
          <p:spPr bwMode="auto">
            <a:xfrm>
              <a:off x="7659688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64" name="Oval 102"/>
            <p:cNvSpPr>
              <a:spLocks noChangeArrowheads="1"/>
            </p:cNvSpPr>
            <p:nvPr/>
          </p:nvSpPr>
          <p:spPr bwMode="auto">
            <a:xfrm>
              <a:off x="7024688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65" name="Oval 103"/>
            <p:cNvSpPr>
              <a:spLocks noChangeArrowheads="1"/>
            </p:cNvSpPr>
            <p:nvPr/>
          </p:nvSpPr>
          <p:spPr bwMode="auto">
            <a:xfrm>
              <a:off x="7097713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66" name="Freeform 105"/>
            <p:cNvSpPr>
              <a:spLocks/>
            </p:cNvSpPr>
            <p:nvPr/>
          </p:nvSpPr>
          <p:spPr bwMode="auto">
            <a:xfrm>
              <a:off x="6551613" y="5026025"/>
              <a:ext cx="352425" cy="184150"/>
            </a:xfrm>
            <a:custGeom>
              <a:avLst/>
              <a:gdLst>
                <a:gd name="T0" fmla="*/ 193404 w 82"/>
                <a:gd name="T1" fmla="*/ 111347 h 43"/>
                <a:gd name="T2" fmla="*/ 81659 w 82"/>
                <a:gd name="T3" fmla="*/ 12848 h 43"/>
                <a:gd name="T4" fmla="*/ 184808 w 82"/>
                <a:gd name="T5" fmla="*/ 175585 h 43"/>
                <a:gd name="T6" fmla="*/ 193404 w 82"/>
                <a:gd name="T7" fmla="*/ 111347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43"/>
                <a:gd name="T14" fmla="*/ 82 w 82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7" name="Freeform 106"/>
            <p:cNvSpPr>
              <a:spLocks/>
            </p:cNvSpPr>
            <p:nvPr/>
          </p:nvSpPr>
          <p:spPr bwMode="auto">
            <a:xfrm>
              <a:off x="6518275" y="5164138"/>
              <a:ext cx="381000" cy="201613"/>
            </a:xfrm>
            <a:custGeom>
              <a:avLst/>
              <a:gdLst>
                <a:gd name="T0" fmla="*/ 209764 w 89"/>
                <a:gd name="T1" fmla="*/ 102951 h 47"/>
                <a:gd name="T2" fmla="*/ 77056 w 89"/>
                <a:gd name="T3" fmla="*/ 167296 h 47"/>
                <a:gd name="T4" fmla="*/ 218326 w 89"/>
                <a:gd name="T5" fmla="*/ 38607 h 47"/>
                <a:gd name="T6" fmla="*/ 209764 w 89"/>
                <a:gd name="T7" fmla="*/ 102951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7"/>
                <a:gd name="T14" fmla="*/ 89 w 89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8" name="Freeform 107"/>
            <p:cNvSpPr>
              <a:spLocks/>
            </p:cNvSpPr>
            <p:nvPr/>
          </p:nvSpPr>
          <p:spPr bwMode="auto">
            <a:xfrm>
              <a:off x="6621463" y="5051425"/>
              <a:ext cx="385763" cy="211138"/>
            </a:xfrm>
            <a:custGeom>
              <a:avLst/>
              <a:gdLst>
                <a:gd name="T0" fmla="*/ 175736 w 90"/>
                <a:gd name="T1" fmla="*/ 94797 h 49"/>
                <a:gd name="T2" fmla="*/ 312897 w 90"/>
                <a:gd name="T3" fmla="*/ 38780 h 49"/>
                <a:gd name="T4" fmla="*/ 158591 w 90"/>
                <a:gd name="T5" fmla="*/ 159431 h 49"/>
                <a:gd name="T6" fmla="*/ 175736 w 90"/>
                <a:gd name="T7" fmla="*/ 94797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49"/>
                <a:gd name="T14" fmla="*/ 90 w 9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9" name="Freeform 108"/>
            <p:cNvSpPr>
              <a:spLocks/>
            </p:cNvSpPr>
            <p:nvPr/>
          </p:nvSpPr>
          <p:spPr bwMode="auto">
            <a:xfrm>
              <a:off x="6616700" y="5194300"/>
              <a:ext cx="338138" cy="192088"/>
            </a:xfrm>
            <a:custGeom>
              <a:avLst/>
              <a:gdLst>
                <a:gd name="T0" fmla="*/ 154088 w 79"/>
                <a:gd name="T1" fmla="*/ 81104 h 45"/>
                <a:gd name="T2" fmla="*/ 261094 w 79"/>
                <a:gd name="T3" fmla="*/ 183551 h 45"/>
                <a:gd name="T4" fmla="*/ 162649 w 79"/>
                <a:gd name="T5" fmla="*/ 17074 h 45"/>
                <a:gd name="T6" fmla="*/ 154088 w 79"/>
                <a:gd name="T7" fmla="*/ 81104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45"/>
                <a:gd name="T14" fmla="*/ 79 w 79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0" name="Freeform 109"/>
            <p:cNvSpPr>
              <a:spLocks/>
            </p:cNvSpPr>
            <p:nvPr/>
          </p:nvSpPr>
          <p:spPr bwMode="auto">
            <a:xfrm>
              <a:off x="6694488" y="5091113"/>
              <a:ext cx="141288" cy="234950"/>
            </a:xfrm>
            <a:custGeom>
              <a:avLst/>
              <a:gdLst>
                <a:gd name="T0" fmla="*/ 132725 w 33"/>
                <a:gd name="T1" fmla="*/ 128155 h 55"/>
                <a:gd name="T2" fmla="*/ 51377 w 33"/>
                <a:gd name="T3" fmla="*/ 230678 h 55"/>
                <a:gd name="T4" fmla="*/ 12844 w 33"/>
                <a:gd name="T5" fmla="*/ 106795 h 55"/>
                <a:gd name="T6" fmla="*/ 89911 w 33"/>
                <a:gd name="T7" fmla="*/ 4272 h 55"/>
                <a:gd name="T8" fmla="*/ 132725 w 33"/>
                <a:gd name="T9" fmla="*/ 128155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5"/>
                <a:gd name="T17" fmla="*/ 33 w 33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1" name="Freeform 110"/>
            <p:cNvSpPr>
              <a:spLocks/>
            </p:cNvSpPr>
            <p:nvPr/>
          </p:nvSpPr>
          <p:spPr bwMode="auto">
            <a:xfrm>
              <a:off x="6710363" y="5133975"/>
              <a:ext cx="115888" cy="63500"/>
            </a:xfrm>
            <a:custGeom>
              <a:avLst/>
              <a:gdLst>
                <a:gd name="T0" fmla="*/ 115888 w 27"/>
                <a:gd name="T1" fmla="*/ 63500 h 15"/>
                <a:gd name="T2" fmla="*/ 115888 w 27"/>
                <a:gd name="T3" fmla="*/ 16933 h 15"/>
                <a:gd name="T4" fmla="*/ 17169 w 27"/>
                <a:gd name="T5" fmla="*/ 0 h 15"/>
                <a:gd name="T6" fmla="*/ 0 w 27"/>
                <a:gd name="T7" fmla="*/ 42333 h 15"/>
                <a:gd name="T8" fmla="*/ 115888 w 27"/>
                <a:gd name="T9" fmla="*/ 6350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2" name="Freeform 111"/>
            <p:cNvSpPr>
              <a:spLocks/>
            </p:cNvSpPr>
            <p:nvPr/>
          </p:nvSpPr>
          <p:spPr bwMode="auto">
            <a:xfrm>
              <a:off x="6702425" y="5240338"/>
              <a:ext cx="111125" cy="60325"/>
            </a:xfrm>
            <a:custGeom>
              <a:avLst/>
              <a:gdLst>
                <a:gd name="T0" fmla="*/ 85481 w 26"/>
                <a:gd name="T1" fmla="*/ 60325 h 14"/>
                <a:gd name="T2" fmla="*/ 111125 w 26"/>
                <a:gd name="T3" fmla="*/ 21545 h 14"/>
                <a:gd name="T4" fmla="*/ 0 w 26"/>
                <a:gd name="T5" fmla="*/ 0 h 14"/>
                <a:gd name="T6" fmla="*/ 8548 w 26"/>
                <a:gd name="T7" fmla="*/ 47398 h 14"/>
                <a:gd name="T8" fmla="*/ 85481 w 26"/>
                <a:gd name="T9" fmla="*/ 60325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"/>
                <a:gd name="T17" fmla="*/ 26 w 2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3" name="Freeform 112"/>
            <p:cNvSpPr>
              <a:spLocks/>
            </p:cNvSpPr>
            <p:nvPr/>
          </p:nvSpPr>
          <p:spPr bwMode="auto">
            <a:xfrm>
              <a:off x="4330700" y="4730750"/>
              <a:ext cx="222250" cy="363538"/>
            </a:xfrm>
            <a:custGeom>
              <a:avLst/>
              <a:gdLst>
                <a:gd name="T0" fmla="*/ 158139 w 52"/>
                <a:gd name="T1" fmla="*/ 196738 h 85"/>
                <a:gd name="T2" fmla="*/ 158139 w 52"/>
                <a:gd name="T3" fmla="*/ 51323 h 85"/>
                <a:gd name="T4" fmla="*/ 102577 w 52"/>
                <a:gd name="T5" fmla="*/ 235230 h 85"/>
                <a:gd name="T6" fmla="*/ 158139 w 52"/>
                <a:gd name="T7" fmla="*/ 196738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85"/>
                <a:gd name="T14" fmla="*/ 52 w 52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4" name="Freeform 113"/>
            <p:cNvSpPr>
              <a:spLocks/>
            </p:cNvSpPr>
            <p:nvPr/>
          </p:nvSpPr>
          <p:spPr bwMode="auto">
            <a:xfrm>
              <a:off x="4217988" y="4821238"/>
              <a:ext cx="292100" cy="290513"/>
            </a:xfrm>
            <a:custGeom>
              <a:avLst/>
              <a:gdLst>
                <a:gd name="T0" fmla="*/ 158937 w 68"/>
                <a:gd name="T1" fmla="*/ 179434 h 68"/>
                <a:gd name="T2" fmla="*/ 25774 w 68"/>
                <a:gd name="T3" fmla="*/ 119623 h 68"/>
                <a:gd name="T4" fmla="*/ 214779 w 68"/>
                <a:gd name="T5" fmla="*/ 145257 h 68"/>
                <a:gd name="T6" fmla="*/ 158937 w 68"/>
                <a:gd name="T7" fmla="*/ 179434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68"/>
                <a:gd name="T14" fmla="*/ 68 w 68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5" name="Freeform 114"/>
            <p:cNvSpPr>
              <a:spLocks/>
            </p:cNvSpPr>
            <p:nvPr/>
          </p:nvSpPr>
          <p:spPr bwMode="auto">
            <a:xfrm>
              <a:off x="4389438" y="4849813"/>
              <a:ext cx="274638" cy="304800"/>
            </a:xfrm>
            <a:custGeom>
              <a:avLst/>
              <a:gdLst>
                <a:gd name="T0" fmla="*/ 124445 w 64"/>
                <a:gd name="T1" fmla="*/ 124496 h 71"/>
                <a:gd name="T2" fmla="*/ 257473 w 64"/>
                <a:gd name="T3" fmla="*/ 193183 h 71"/>
                <a:gd name="T4" fmla="*/ 64368 w 64"/>
                <a:gd name="T5" fmla="*/ 154546 h 71"/>
                <a:gd name="T6" fmla="*/ 124445 w 64"/>
                <a:gd name="T7" fmla="*/ 124496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71"/>
                <a:gd name="T14" fmla="*/ 64 w 64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71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1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6" name="Freeform 115"/>
            <p:cNvSpPr>
              <a:spLocks/>
            </p:cNvSpPr>
            <p:nvPr/>
          </p:nvSpPr>
          <p:spPr bwMode="auto">
            <a:xfrm>
              <a:off x="4330700" y="4867275"/>
              <a:ext cx="222250" cy="373063"/>
            </a:xfrm>
            <a:custGeom>
              <a:avLst/>
              <a:gdLst>
                <a:gd name="T0" fmla="*/ 72659 w 52"/>
                <a:gd name="T1" fmla="*/ 171523 h 87"/>
                <a:gd name="T2" fmla="*/ 59837 w 52"/>
                <a:gd name="T3" fmla="*/ 317318 h 87"/>
                <a:gd name="T4" fmla="*/ 128221 w 52"/>
                <a:gd name="T5" fmla="*/ 137219 h 87"/>
                <a:gd name="T6" fmla="*/ 72659 w 52"/>
                <a:gd name="T7" fmla="*/ 171523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87"/>
                <a:gd name="T14" fmla="*/ 52 w 5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7" name="Freeform 116"/>
            <p:cNvSpPr>
              <a:spLocks/>
            </p:cNvSpPr>
            <p:nvPr/>
          </p:nvSpPr>
          <p:spPr bwMode="auto">
            <a:xfrm>
              <a:off x="4330700" y="4902200"/>
              <a:ext cx="234950" cy="176213"/>
            </a:xfrm>
            <a:custGeom>
              <a:avLst/>
              <a:gdLst>
                <a:gd name="T0" fmla="*/ 149514 w 55"/>
                <a:gd name="T1" fmla="*/ 141830 h 41"/>
                <a:gd name="T2" fmla="*/ 17087 w 55"/>
                <a:gd name="T3" fmla="*/ 150426 h 41"/>
                <a:gd name="T4" fmla="*/ 85436 w 55"/>
                <a:gd name="T5" fmla="*/ 38681 h 41"/>
                <a:gd name="T6" fmla="*/ 217863 w 55"/>
                <a:gd name="T7" fmla="*/ 30085 h 41"/>
                <a:gd name="T8" fmla="*/ 149514 w 55"/>
                <a:gd name="T9" fmla="*/ 14183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41"/>
                <a:gd name="T17" fmla="*/ 55 w 5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8" name="Freeform 117"/>
            <p:cNvSpPr>
              <a:spLocks/>
            </p:cNvSpPr>
            <p:nvPr/>
          </p:nvSpPr>
          <p:spPr bwMode="auto">
            <a:xfrm>
              <a:off x="4437063" y="4914900"/>
              <a:ext cx="95250" cy="115888"/>
            </a:xfrm>
            <a:custGeom>
              <a:avLst/>
              <a:gdLst>
                <a:gd name="T0" fmla="*/ 60614 w 22"/>
                <a:gd name="T1" fmla="*/ 115888 h 27"/>
                <a:gd name="T2" fmla="*/ 95250 w 22"/>
                <a:gd name="T3" fmla="*/ 85843 h 27"/>
                <a:gd name="T4" fmla="*/ 43295 w 22"/>
                <a:gd name="T5" fmla="*/ 0 h 27"/>
                <a:gd name="T6" fmla="*/ 0 w 22"/>
                <a:gd name="T7" fmla="*/ 12876 h 27"/>
                <a:gd name="T8" fmla="*/ 60614 w 22"/>
                <a:gd name="T9" fmla="*/ 115888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7"/>
                <a:gd name="T17" fmla="*/ 22 w 22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9" name="Freeform 118"/>
            <p:cNvSpPr>
              <a:spLocks/>
            </p:cNvSpPr>
            <p:nvPr/>
          </p:nvSpPr>
          <p:spPr bwMode="auto">
            <a:xfrm>
              <a:off x="4351338" y="4965700"/>
              <a:ext cx="85725" cy="103188"/>
            </a:xfrm>
            <a:custGeom>
              <a:avLst/>
              <a:gdLst>
                <a:gd name="T0" fmla="*/ 42863 w 20"/>
                <a:gd name="T1" fmla="*/ 103188 h 24"/>
                <a:gd name="T2" fmla="*/ 85725 w 20"/>
                <a:gd name="T3" fmla="*/ 94589 h 24"/>
                <a:gd name="T4" fmla="*/ 30004 w 20"/>
                <a:gd name="T5" fmla="*/ 0 h 24"/>
                <a:gd name="T6" fmla="*/ 0 w 20"/>
                <a:gd name="T7" fmla="*/ 34396 h 24"/>
                <a:gd name="T8" fmla="*/ 42863 w 20"/>
                <a:gd name="T9" fmla="*/ 103188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4"/>
                <a:gd name="T17" fmla="*/ 20 w 2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8" name="Freeform 122"/>
          <p:cNvSpPr>
            <a:spLocks/>
          </p:cNvSpPr>
          <p:nvPr/>
        </p:nvSpPr>
        <p:spPr bwMode="auto">
          <a:xfrm>
            <a:off x="-131763" y="6424613"/>
            <a:ext cx="12553951" cy="444500"/>
          </a:xfrm>
          <a:custGeom>
            <a:avLst/>
            <a:gdLst>
              <a:gd name="T0" fmla="*/ 12552363 w 2904"/>
              <a:gd name="T1" fmla="*/ 257811 h 100"/>
              <a:gd name="T2" fmla="*/ 12357853 w 2904"/>
              <a:gd name="T3" fmla="*/ 444501 h 100"/>
              <a:gd name="T4" fmla="*/ 194510 w 2904"/>
              <a:gd name="T5" fmla="*/ 444501 h 100"/>
              <a:gd name="T6" fmla="*/ 0 w 2904"/>
              <a:gd name="T7" fmla="*/ 257811 h 100"/>
              <a:gd name="T8" fmla="*/ 0 w 2904"/>
              <a:gd name="T9" fmla="*/ 186690 h 100"/>
              <a:gd name="T10" fmla="*/ 194510 w 2904"/>
              <a:gd name="T11" fmla="*/ 0 h 100"/>
              <a:gd name="T12" fmla="*/ 12357853 w 2904"/>
              <a:gd name="T13" fmla="*/ 0 h 100"/>
              <a:gd name="T14" fmla="*/ 12552363 w 2904"/>
              <a:gd name="T15" fmla="*/ 186690 h 100"/>
              <a:gd name="T16" fmla="*/ 12552363 w 2904"/>
              <a:gd name="T17" fmla="*/ 257811 h 1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04"/>
              <a:gd name="T28" fmla="*/ 0 h 100"/>
              <a:gd name="T29" fmla="*/ 2904 w 2904"/>
              <a:gd name="T30" fmla="*/ 100 h 1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391900" y="682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0" name="Google Shape;219;p24"/>
          <p:cNvSpPr>
            <a:spLocks noChangeArrowheads="1"/>
          </p:cNvSpPr>
          <p:nvPr/>
        </p:nvSpPr>
        <p:spPr bwMode="auto">
          <a:xfrm>
            <a:off x="995363" y="1800225"/>
            <a:ext cx="96662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 b="1">
                <a:solidFill>
                  <a:srgbClr val="F7CAAC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Cảm ơn thầy cô giáo và các em đã lắng nghe!</a:t>
            </a:r>
            <a:endParaRPr lang="en-US"/>
          </a:p>
        </p:txBody>
      </p:sp>
    </p:spTree>
  </p:cSld>
  <p:clrMapOvr>
    <a:masterClrMapping/>
  </p:clrMapOvr>
  <p:transition spd="slow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1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638" y="1258888"/>
            <a:ext cx="9009062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vi-VN" altLang="en-US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KIỂM TRA</a:t>
            </a:r>
            <a:endParaRPr lang="en-US" altLang="en-US" sz="32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000000"/>
              </a:buClr>
              <a:buFont typeface="Arial" charset="0"/>
              <a:buNone/>
            </a:pPr>
            <a:endParaRPr lang="vi-VN" altLang="en-US" sz="3200">
              <a:latin typeface="Times New Roman" pitchFamily="18" charset="0"/>
            </a:endParaRPr>
          </a:p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vi-VN" altLang="en-US" sz="2400">
                <a:latin typeface="Times New Roman" pitchFamily="18" charset="0"/>
              </a:rPr>
              <a:t> </a:t>
            </a:r>
            <a:r>
              <a:rPr lang="vi-VN" altLang="en-US" sz="2800" b="1" u="sng">
                <a:latin typeface="Times New Roman" pitchFamily="18" charset="0"/>
              </a:rPr>
              <a:t>Câu 1:</a:t>
            </a:r>
            <a:r>
              <a:rPr lang="vi-VN" altLang="en-US" sz="2800">
                <a:latin typeface="Times New Roman" pitchFamily="18" charset="0"/>
              </a:rPr>
              <a:t>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Ngành chăn nuôi có vai trò, triển vọng như thế nào trong nền kinh tế nước ta?</a:t>
            </a:r>
          </a:p>
          <a:p>
            <a:pPr algn="just">
              <a:buClr>
                <a:srgbClr val="000000"/>
              </a:buClr>
              <a:buFont typeface="Arial" charset="0"/>
              <a:buNone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vi-VN" altLang="en-US" sz="2800" b="1">
                <a:latin typeface="Times New Roman" pitchFamily="18" charset="0"/>
              </a:rPr>
              <a:t>  </a:t>
            </a:r>
            <a:r>
              <a:rPr lang="vi-VN" altLang="en-US" sz="2800" b="1" u="sng">
                <a:latin typeface="Times New Roman" pitchFamily="18" charset="0"/>
              </a:rPr>
              <a:t>Câu 2:</a:t>
            </a:r>
            <a:r>
              <a:rPr lang="vi-VN" altLang="en-US" sz="2800" b="1">
                <a:latin typeface="Times New Roman" pitchFamily="18" charset="0"/>
              </a:rPr>
              <a:t> </a:t>
            </a:r>
            <a:r>
              <a:rPr lang="nl-NL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Kể tên các vật nuôi phổ biến ở nước ta?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163513"/>
            <a:ext cx="99917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0488" y="1722438"/>
            <a:ext cx="9834562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031999" y="719666"/>
          <a:ext cx="93755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0" name="Google Shape;132;p7"/>
          <p:cNvSpPr txBox="1">
            <a:spLocks noChangeArrowheads="1"/>
          </p:cNvSpPr>
          <p:nvPr/>
        </p:nvSpPr>
        <p:spPr bwMode="auto">
          <a:xfrm>
            <a:off x="4054475" y="292100"/>
            <a:ext cx="4703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CẤU TRÚC BÀI HỌC</a:t>
            </a:r>
            <a:endParaRPr lang="en-US"/>
          </a:p>
        </p:txBody>
      </p:sp>
      <p:sp>
        <p:nvSpPr>
          <p:cNvPr id="22531" name="Google Shape;144;p7"/>
          <p:cNvSpPr txBox="1">
            <a:spLocks noChangeArrowheads="1"/>
          </p:cNvSpPr>
          <p:nvPr/>
        </p:nvSpPr>
        <p:spPr bwMode="auto">
          <a:xfrm>
            <a:off x="995363" y="1819275"/>
            <a:ext cx="141763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Nuôi dưỡng và chăm sóc vật nuôi</a:t>
            </a:r>
            <a:endParaRPr lang="en-US" sz="3200" b="1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5200" y="1295400"/>
            <a:ext cx="8763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73350" y="2611438"/>
            <a:ext cx="8763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</a:t>
            </a:r>
            <a:endParaRPr 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3350" y="3797300"/>
            <a:ext cx="8763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III</a:t>
            </a:r>
            <a:endParaRPr 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5200" y="5030788"/>
            <a:ext cx="8763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IV</a:t>
            </a:r>
            <a:endParaRPr 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49;p8"/>
          <p:cNvSpPr>
            <a:spLocks noChangeArrowheads="1"/>
          </p:cNvSpPr>
          <p:nvPr/>
        </p:nvSpPr>
        <p:spPr bwMode="auto">
          <a:xfrm>
            <a:off x="2459038" y="3868738"/>
            <a:ext cx="9072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 b="1">
                <a:solidFill>
                  <a:srgbClr val="8DA9D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HÌNH THÀNH KIẾN THỨC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30650" y="4826000"/>
            <a:ext cx="5057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vi-VN" sz="1800" b="1" i="1"/>
              <a:t>Hình 10.1. Nuôi d</a:t>
            </a:r>
            <a:r>
              <a:rPr lang="en-US" sz="1800" b="1" i="1"/>
              <a:t>ưỡ</a:t>
            </a:r>
            <a:r>
              <a:rPr lang="vi-VN" sz="1800" b="1" i="1"/>
              <a:t>ng và chăm sóc vật nuôi</a:t>
            </a:r>
            <a:endParaRPr lang="en-US" sz="2000" b="1" i="1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5300" y="390525"/>
            <a:ext cx="8374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I. Vai trò của nuôi dưỡng và chăm sóc vật nuôi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71575" y="5224463"/>
            <a:ext cx="100647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nl-NL" sz="2600">
                <a:latin typeface="Times New Roman" pitchFamily="18" charset="0"/>
              </a:rPr>
              <a:t>- Cho biết nuôi dưỡng và chăm sóc vật nuôi bao gồm những công việc gì?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71575" y="5710238"/>
            <a:ext cx="10064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nl-NL" sz="2600">
                <a:latin typeface="Times New Roman" pitchFamily="18" charset="0"/>
              </a:rPr>
              <a:t>- Các biện pháp nuôi dưỡng và chăm sóc vật nuôi cần quan tâm đến những yếu tố môi trường nào và mục đích là gì? </a:t>
            </a:r>
            <a:endParaRPr lang="en-US" sz="26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935038"/>
            <a:ext cx="6118225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" y="4559300"/>
            <a:ext cx="24384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5300" y="390525"/>
            <a:ext cx="8374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I. Vai trò của nuôi dưỡng và chăm sóc vật nuôi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50925" y="1463675"/>
            <a:ext cx="98456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nl-NL" sz="2600">
                <a:latin typeface="Times New Roman" pitchFamily="18" charset="0"/>
                <a:cs typeface="Times New Roman" pitchFamily="18" charset="0"/>
              </a:rPr>
              <a:t>- Nuôi dưỡng và chăm sóc vật nuôi có vai trò quan trọng ảnh hưởng đến hiệu quả chăn nuôi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0925" y="2617788"/>
            <a:ext cx="9845675" cy="2324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2600">
                <a:latin typeface="Times New Roman" pitchFamily="18" charset="0"/>
              </a:rPr>
              <a:t>- Gồm các công việc: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nl-NL" sz="2600">
                <a:latin typeface="Times New Roman" pitchFamily="18" charset="0"/>
              </a:rPr>
              <a:t>Cung cấp chất dinh dưỡng cần thiết...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nl-NL" sz="2600">
                <a:latin typeface="Times New Roman" pitchFamily="18" charset="0"/>
              </a:rPr>
              <a:t>Cần quan tâm đến các yếu tố: thức ăn, nhiệt độ, độ ẩm, ánh sáng,...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nl-NL" sz="2600">
                <a:latin typeface="Times New Roman" pitchFamily="18" charset="0"/>
              </a:rPr>
              <a:t>Giúp vật nuôi khỏe mạnh lớn nhanh, ít bị bệnh, đạt hiệu quả về năng suất, chất lượng trong chăn nuôi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Google Shape;117;p2" descr="Ảnh động Powerpoint CTU">
            <a:hlinkClick r:id="rId3"/>
          </p:cNvPr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4425" y="212725"/>
            <a:ext cx="17843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30238" y="152400"/>
            <a:ext cx="74056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3200" b="1" u="sng">
                <a:latin typeface="Times New Roman" pitchFamily="18" charset="0"/>
              </a:rPr>
              <a:t>II. Nuôi dưỡng và chăm sóc vật nuôi non</a:t>
            </a:r>
            <a:endParaRPr 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5038" y="958850"/>
            <a:ext cx="10393362" cy="9318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2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?1</a:t>
            </a:r>
            <a:r>
              <a:rPr lang="nl-NL" sz="26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 Cho biết đặc điểm của sự phát triển cơ thể vật nuôi non?</a:t>
            </a:r>
            <a:endParaRPr 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nl-NL" sz="2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?2</a:t>
            </a:r>
            <a:r>
              <a:rPr lang="nl-NL" sz="26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  Nêu các biện pháp kĩ thuật nuôi dưỡng và chăm sóc vật nuôi non?  </a:t>
            </a:r>
            <a:endParaRPr 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35038" y="1919288"/>
            <a:ext cx="10104437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* Đặc điểm: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- Sự điều tiết thân nhiệt, chức năng của hệ tiêu hóa chưa hoàn chỉnh.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- Chức năng miễn dịch, tiêu hóa chưa tốt.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0900" y="3511550"/>
            <a:ext cx="10561638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* Cần lưu ý: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- Giữ ấm cho cơ thể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- Giữ vệ sinh phòng bệnh cho vật nuôi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- Cho bú sữa đầu của mẹ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- Tập cho vật nuôi non ăn sớm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- Cho vật nuôi vận động và tiếp xúc với ánh sáng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oogle Shape;229;p2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1108075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Google Shape;117;p2" descr="Ảnh động Powerpoint CTU">
            <a:hlinkClick r:id="rId4"/>
          </p:cNvPr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28188" y="112713"/>
            <a:ext cx="17843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663</Words>
  <Application>Microsoft Office PowerPoint</Application>
  <PresentationFormat>Custom</PresentationFormat>
  <Paragraphs>67</Paragraphs>
  <Slides>21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Times New Roman</vt:lpstr>
      <vt:lpstr>Tahoma</vt:lpstr>
      <vt:lpstr>Calibri</vt:lpstr>
      <vt:lpstr>Wingdings</vt:lpstr>
      <vt:lpstr>SimSun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Admin-pc</cp:lastModifiedBy>
  <cp:revision>24</cp:revision>
  <dcterms:created xsi:type="dcterms:W3CDTF">2021-06-21T15:30:30Z</dcterms:created>
  <dcterms:modified xsi:type="dcterms:W3CDTF">2022-10-03T11:06:02Z</dcterms:modified>
</cp:coreProperties>
</file>