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9" r:id="rId3"/>
    <p:sldId id="271" r:id="rId4"/>
    <p:sldId id="275" r:id="rId5"/>
    <p:sldId id="299" r:id="rId6"/>
    <p:sldId id="300" r:id="rId7"/>
    <p:sldId id="263" r:id="rId8"/>
    <p:sldId id="261" r:id="rId9"/>
    <p:sldId id="303" r:id="rId10"/>
    <p:sldId id="296" r:id="rId11"/>
    <p:sldId id="264" r:id="rId12"/>
    <p:sldId id="260" r:id="rId13"/>
    <p:sldId id="297" r:id="rId14"/>
    <p:sldId id="298" r:id="rId15"/>
    <p:sldId id="304" r:id="rId16"/>
    <p:sldId id="345" r:id="rId17"/>
    <p:sldId id="346" r:id="rId18"/>
    <p:sldId id="344" r:id="rId19"/>
    <p:sldId id="347" r:id="rId20"/>
    <p:sldId id="348" r:id="rId21"/>
    <p:sldId id="349" r:id="rId22"/>
    <p:sldId id="350" r:id="rId23"/>
  </p:sldIdLst>
  <p:sldSz cx="12192000" cy="6858000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E7"/>
    <a:srgbClr val="F68F3F"/>
    <a:srgbClr val="DCD68A"/>
    <a:srgbClr val="7B9939"/>
    <a:srgbClr val="A7AC38"/>
    <a:srgbClr val="E2D6C3"/>
    <a:srgbClr val="C2CB1E"/>
    <a:srgbClr val="B0B3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0"/>
      </p:cViewPr>
      <p:guideLst>
        <p:guide orient="horz" pos="2088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D1994E-31F1-42DE-BE6C-94B7A8F9D1FE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CEC945-C649-4F55-81D8-BAAFADEDAF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20E8DD-B593-491F-8E61-9917BB959146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9B608B-D99D-4950-804A-833499F6FEB3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9D0E94-F845-4E38-9CB4-EE6FACB283D4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563C6E-A3AA-49BF-9288-C181021B7792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F3119C-7BD0-4A17-8881-5A03287239CE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32EF2-FEA1-4424-92EB-336E3F16F403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54B50-6E0E-4235-BC78-F31DE25E2BB1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4FDFC4-8A78-4D16-9606-0346B43641DA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32D13B-6B78-4D71-9B99-F66D0187B01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ACE66-558E-4C6A-9AE2-95517C79EC8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2801D1-D5B5-40F5-94A2-A49E12A4C34B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CDF525-9D42-43A4-B807-C00EE7BE9BE4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DC8B7-7BBE-48E5-BAF7-C028DE4FF81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7C62FC-052A-4319-9FE3-6FC183D2FDB3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0AF5F-9CF8-4204-914A-CF710B4A62EC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9B6B2-B3B6-455D-ABC4-8216F21171AC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B6A2F3-D2EF-470F-87E0-FF1AB5CD332D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A397-BF6E-4E8C-BD7B-6B2374AA00B6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D714E0-2341-4CF3-8C5D-13C972AFACB9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F34348-92F8-4ADC-B9E3-BCAF1C851182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83B03-1F9B-4A68-9A2B-0740C8A40957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B317D-D2A2-4D87-821D-8DF6B459F6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CD01-B5E2-4CF1-A5D3-DF55F5D6183B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FF08-5EF0-41E5-9E0D-60D9FC55C1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9046-18B6-45D0-BC0F-EA60848972FB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3177-F399-4FFB-8A95-13A19B3B8F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39ED-0C37-4ED6-ACCD-952324CDF9D4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F39-40C6-4CDD-A2B1-919A83C6C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723D-4BC5-482C-BDC1-F93714052F9C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99D7-90A1-4276-B8BF-1C64FAA64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504B-676E-4161-B2E6-C2070C1D7CAB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2A28-DC24-406B-9BE5-7743443FDE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EE5F-8893-461D-B608-02F9B7BFD6D0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ABD6-DE71-487B-8078-D8F45292D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6C8E-F5D2-425F-9A2A-34D2ED3CBB3E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0435-8E48-4D82-8199-92C18BA8E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5F48-83DD-434F-9833-46BFEC227FEB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C77F-5C1B-4ECF-9500-BFECC85C7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F218-0A18-4AE9-94CA-D2E0BC68BC6E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A0D9-0B7E-48DD-948B-2CD8CA6BE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8A6F-D857-450B-A74B-C52ED43A1D4A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6A9F-C65B-44A5-9FC1-57C7C019E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A44F-EE1A-46B0-BBD0-1F4D33B8DC58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2E92-26D4-4293-B913-43AE930381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2DD5-89D4-4CCE-9A54-3D82E903D449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094D-FE8C-4D3B-9106-88D591814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9B9A-6F3C-47AE-91F5-A4AB882C904B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3370-0026-4CDC-A2A1-A7CB4900D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1BB7-325C-43C5-9210-381A322ED416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5FE1F-92DE-48AA-92A3-E4BE8110F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A26B-1435-49B0-AFE6-6C67B63FB67A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E988-7BA5-4E53-88D6-0979FE022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1514-6354-4C23-9944-CABFDD59CC8B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B8C6-D1E1-4305-8EAC-0C2DCED42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5058-C487-40CC-ADCE-EEE5071B10D2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A48-9AD2-4C0E-B84B-D138F2C3C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903C-2AD0-4004-8084-CC5A9CD42945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193C-22A8-41A6-A253-7B0510AAB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72FA-3633-4A93-90B1-B036351062C7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E482-C943-4018-B99C-C6611F07F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759E-826A-477B-BD88-A1023BA79AFE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84C0-85D3-4041-A1B4-D0926EF26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6CDA-FCDD-4D2B-A395-EE8C7E292836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692F-8795-4708-9FE2-C43437632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FA84-5FBF-4877-BE3A-612AB04F0477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83A54-2F30-4738-BC46-DD38BB64AB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B0AC-B3C9-4752-A18B-1BC266FAAE8D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B8F8-54D5-46C7-B654-F9A414471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50A2-1449-44EE-AC0B-2AC1EE13CBE0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9CCA-BCAB-4B4E-BFC4-A8802881C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D667-D85A-41D4-AF28-4A6B603F0680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83C1-7976-4EC4-9E68-CE306E960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07E6-447D-423C-9CCE-B01C40904BC4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F20F-A9F5-4F3C-BEA3-22BBB3107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2DC0-83AE-4BC2-84AD-D931439C7B7A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017D-2457-4715-A426-5192035AD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E495-4FD4-47DB-B7B7-B2188BDF2CFC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73EC-378C-4081-AB6E-7D5B8DF2E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0BB7-6554-4182-9CBF-7DDBFECA1D1A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F093-FF70-4A50-BED3-4C587CAFE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1DF9-7B05-4EFB-AB16-9F2C943AD9AE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36FA-8581-4F63-A4FB-384FB6C733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F76A-C72C-4CDD-8770-D5C5D72D0BAD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FAAD-4AC7-4E7D-9654-D96292ACB7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DC4B-DDF3-47D9-8C07-F066FCD96BEE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B331-2628-40CA-B9BE-8EF86EAC0B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4508500" y="6211888"/>
            <a:ext cx="5410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Thư viện stem-steam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F31B-1D20-4ED6-8C9B-052974AA861F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DFB6-5325-4560-8DAC-EA97F8F9EA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406D-E3D0-4DE4-A974-2349D42261E4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BEDF-AADA-46B0-9B43-BDE616AA6C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B9AC19-3195-49AC-B9ED-C03C43EA2D63}" type="datetimeFigureOut">
              <a:rPr lang="zh-CN" altLang="en-US"/>
              <a:pPr>
                <a:defRPr/>
              </a:pPr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421CE9-6C18-4119-BBA6-4CBD1BF260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97" r:id="rId7"/>
    <p:sldLayoutId id="2147483666" r:id="rId8"/>
    <p:sldLayoutId id="2147483665" r:id="rId9"/>
    <p:sldLayoutId id="2147483664" r:id="rId10"/>
    <p:sldLayoutId id="2147483663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20CD0-C1F1-41C4-86EB-44794B5145F1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89CFDB-9042-4D5C-A26B-ECE6D5CC7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85" r:id="rId12"/>
    <p:sldLayoutId id="2147483684" r:id="rId13"/>
    <p:sldLayoutId id="2147483683" r:id="rId14"/>
    <p:sldLayoutId id="2147483682" r:id="rId15"/>
    <p:sldLayoutId id="2147483681" r:id="rId16"/>
    <p:sldLayoutId id="2147483680" r:id="rId17"/>
    <p:sldLayoutId id="2147483679" r:id="rId18"/>
    <p:sldLayoutId id="2147483678" r:id="rId19"/>
    <p:sldLayoutId id="2147483677" r:id="rId20"/>
    <p:sldLayoutId id="2147483676" r:id="rId21"/>
    <p:sldLayoutId id="2147483675" r:id="rId22"/>
    <p:sldLayoutId id="2147483674" r:id="rId23"/>
    <p:sldLayoutId id="2147483673" r:id="rId24"/>
    <p:sldLayoutId id="2147483698" r:id="rId2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1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1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11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1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1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11.pn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260350"/>
            <a:ext cx="70167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"/>
            <a:ext cx="1219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1950" y="117475"/>
            <a:ext cx="4611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750" y="4354513"/>
            <a:ext cx="111442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1775" y="4992688"/>
            <a:ext cx="76676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1550" y="4089400"/>
            <a:ext cx="10810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16663" y="4368800"/>
            <a:ext cx="885825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88675" y="2581275"/>
            <a:ext cx="8556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256963" y="3074988"/>
            <a:ext cx="100806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-266700" y="5988050"/>
            <a:ext cx="12458700" cy="1103313"/>
            <a:chOff x="-266700" y="6096001"/>
            <a:chExt cx="12458700" cy="1103808"/>
          </a:xfrm>
        </p:grpSpPr>
        <p:pic>
          <p:nvPicPr>
            <p:cNvPr id="40973" name="图片 15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图片 16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5" name="图片 17"/>
            <p:cNvPicPr>
              <a:picLocks noChangeAspect="1"/>
            </p:cNvPicPr>
            <p:nvPr/>
          </p:nvPicPr>
          <p:blipFill>
            <a:blip r:embed="rId12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文本框 21"/>
          <p:cNvSpPr txBox="1"/>
          <p:nvPr/>
        </p:nvSpPr>
        <p:spPr>
          <a:xfrm>
            <a:off x="4322763" y="1139825"/>
            <a:ext cx="62865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BÀI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THU HOẠCH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SẢN PHẨM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TRỒNG TRỌT</a:t>
            </a:r>
            <a:endParaRPr lang="zh-CN" altLang="en-US" sz="4400" spc="600" dirty="0">
              <a:solidFill>
                <a:srgbClr val="C2CB1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  <a:sym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2439988"/>
            <a:ext cx="529431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59404" name="图片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5" name="图片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6" name="图片 5"/>
            <p:cNvPicPr>
              <a:picLocks noChangeAspect="1"/>
            </p:cNvPicPr>
            <p:nvPr/>
          </p:nvPicPr>
          <p:blipFill>
            <a:blip r:embed="rId4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1249363" y="1933575"/>
            <a:ext cx="4133850" cy="2862263"/>
            <a:chOff x="725262" y="2440341"/>
            <a:chExt cx="4132488" cy="2862322"/>
          </a:xfrm>
        </p:grpSpPr>
        <p:sp>
          <p:nvSpPr>
            <p:cNvPr id="7" name="文本框 6"/>
            <p:cNvSpPr txBox="1"/>
            <p:nvPr/>
          </p:nvSpPr>
          <p:spPr>
            <a:xfrm>
              <a:off x="749066" y="2440341"/>
              <a:ext cx="4108684" cy="28623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cặp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đôi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quan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sát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,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cho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biết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loại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được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bằng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nào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?</a:t>
              </a:r>
              <a:endPara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725262" y="2864213"/>
              <a:ext cx="3694482" cy="2952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330200" y="266700"/>
            <a:ext cx="4527550" cy="750888"/>
            <a:chOff x="224637" y="266700"/>
            <a:chExt cx="4527102" cy="75010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637" y="266700"/>
              <a:ext cx="838117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grpSp>
          <p:nvGrpSpPr>
            <p:cNvPr id="59399" name="组合 15"/>
            <p:cNvGrpSpPr>
              <a:grpSpLocks/>
            </p:cNvGrpSpPr>
            <p:nvPr/>
          </p:nvGrpSpPr>
          <p:grpSpPr bwMode="auto">
            <a:xfrm>
              <a:off x="1144037" y="301242"/>
              <a:ext cx="3607702" cy="713392"/>
              <a:chOff x="6807200" y="1586570"/>
              <a:chExt cx="3607702" cy="71339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806872" y="1586917"/>
                <a:ext cx="3608030" cy="523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Hoạt</a:t>
                </a:r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động</a:t>
                </a:r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cặp</a:t>
                </a:r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đôi</a:t>
                </a:r>
                <a:endPara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endParaRPr>
              </a:p>
            </p:txBody>
          </p:sp>
          <p:sp>
            <p:nvSpPr>
              <p:cNvPr id="59401" name="文本框 17"/>
              <p:cNvSpPr txBox="1">
                <a:spLocks noChangeArrowheads="1"/>
              </p:cNvSpPr>
              <p:nvPr/>
            </p:nvSpPr>
            <p:spPr bwMode="auto">
              <a:xfrm>
                <a:off x="6807200" y="1961408"/>
                <a:ext cx="22522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 sz="1600">
                  <a:solidFill>
                    <a:srgbClr val="B0B33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46050" y="127000"/>
            <a:ext cx="6754813" cy="954088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637" y="266673"/>
              <a:ext cx="838706" cy="7509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3911" y="203172"/>
              <a:ext cx="4700712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6975" y="1082675"/>
            <a:ext cx="407035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61447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图片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9" name="图片 8"/>
            <p:cNvPicPr>
              <a:picLocks noChangeAspect="1"/>
            </p:cNvPicPr>
            <p:nvPr/>
          </p:nvPicPr>
          <p:blipFill>
            <a:blip r:embed="rId5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4325" y="1287463"/>
            <a:ext cx="552926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3357563"/>
            <a:ext cx="24526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46050" y="127000"/>
            <a:ext cx="6754813" cy="954088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637" y="266673"/>
              <a:ext cx="838706" cy="7509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3911" y="203172"/>
              <a:ext cx="4700712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6975" y="1447800"/>
            <a:ext cx="439737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63495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6" name="图片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7" name="图片 8"/>
            <p:cNvPicPr>
              <a:picLocks noChangeAspect="1"/>
            </p:cNvPicPr>
            <p:nvPr/>
          </p:nvPicPr>
          <p:blipFill>
            <a:blip r:embed="rId5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0675" y="1287463"/>
            <a:ext cx="55181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3357563"/>
            <a:ext cx="24526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46050" y="127000"/>
            <a:ext cx="6754813" cy="954088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637" y="266673"/>
              <a:ext cx="838706" cy="7509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3911" y="203172"/>
              <a:ext cx="4700712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7150" y="2670175"/>
            <a:ext cx="548005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65543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4" name="图片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5" name="图片 8"/>
            <p:cNvPicPr>
              <a:picLocks noChangeAspect="1"/>
            </p:cNvPicPr>
            <p:nvPr/>
          </p:nvPicPr>
          <p:blipFill>
            <a:blip r:embed="rId5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" y="1212850"/>
            <a:ext cx="55181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3357563"/>
            <a:ext cx="24526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46050" y="127000"/>
            <a:ext cx="6754813" cy="954088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637" y="266673"/>
              <a:ext cx="838706" cy="7509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3911" y="203172"/>
              <a:ext cx="4700712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7150" y="3122613"/>
            <a:ext cx="54800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67591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2" name="图片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3" name="图片 8"/>
            <p:cNvPicPr>
              <a:picLocks noChangeAspect="1"/>
            </p:cNvPicPr>
            <p:nvPr/>
          </p:nvPicPr>
          <p:blipFill>
            <a:blip r:embed="rId5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0138" y="1212850"/>
            <a:ext cx="49307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3357563"/>
            <a:ext cx="24526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46050" y="127000"/>
            <a:ext cx="6754813" cy="954088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637" y="266673"/>
              <a:ext cx="838706" cy="7509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3911" y="203172"/>
              <a:ext cx="4700712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2088" y="3122613"/>
            <a:ext cx="52101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69639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0" name="图片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1" name="图片 8"/>
            <p:cNvPicPr>
              <a:picLocks noChangeAspect="1"/>
            </p:cNvPicPr>
            <p:nvPr/>
          </p:nvPicPr>
          <p:blipFill>
            <a:blip r:embed="rId5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0138" y="1212850"/>
            <a:ext cx="49307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3357563"/>
            <a:ext cx="24526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46050" y="127000"/>
            <a:ext cx="6754813" cy="954088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637" y="266673"/>
              <a:ext cx="838706" cy="7509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3911" y="203172"/>
              <a:ext cx="4700712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1913" y="1765300"/>
            <a:ext cx="56007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71687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8" name="图片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9" name="图片 8"/>
            <p:cNvPicPr>
              <a:picLocks noChangeAspect="1"/>
            </p:cNvPicPr>
            <p:nvPr/>
          </p:nvPicPr>
          <p:blipFill>
            <a:blip r:embed="rId5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0138" y="1473200"/>
            <a:ext cx="493077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3357563"/>
            <a:ext cx="24526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andom Green">
            <a:extLst>
              <a:ext uri="{FF2B5EF4-FFF2-40B4-BE49-F238E27FC236}"/>
            </a:extLst>
          </p:cNvPr>
          <p:cNvSpPr/>
          <p:nvPr/>
        </p:nvSpPr>
        <p:spPr>
          <a:xfrm>
            <a:off x="1653918" y="1901692"/>
            <a:ext cx="1227017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800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rgbClr val="70AD47">
                      <a:lumMod val="5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GB" sz="23900" dirty="0">
              <a:solidFill>
                <a:srgbClr val="00CC00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een Word List"/>
          <p:cNvGrpSpPr>
            <a:grpSpLocks/>
          </p:cNvGrpSpPr>
          <p:nvPr/>
        </p:nvGrpSpPr>
        <p:grpSpPr bwMode="auto">
          <a:xfrm>
            <a:off x="647700" y="7135813"/>
            <a:ext cx="3240088" cy="14211300"/>
            <a:chOff x="692894" y="-3431359"/>
            <a:chExt cx="3240000" cy="14210759"/>
          </a:xfrm>
        </p:grpSpPr>
        <p:sp>
          <p:nvSpPr>
            <p:cNvPr id="30" name="Word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9339400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8" name="Word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7899400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1" name="Word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6453394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18" name="Word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5064144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17" name="Word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3647491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" name="Word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2207491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19" name="Word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790838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20" name="Word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-649162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2" name="Word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-2015065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9" name="Word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92894" y="-3431359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GB" sz="54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731" name="Marker One"/>
          <p:cNvGrpSpPr>
            <a:grpSpLocks/>
          </p:cNvGrpSpPr>
          <p:nvPr/>
        </p:nvGrpSpPr>
        <p:grpSpPr bwMode="auto">
          <a:xfrm>
            <a:off x="849313" y="2619375"/>
            <a:ext cx="2928937" cy="498475"/>
            <a:chOff x="848783" y="2618706"/>
            <a:chExt cx="2929786" cy="498639"/>
          </a:xfrm>
        </p:grpSpPr>
        <p:sp>
          <p:nvSpPr>
            <p:cNvPr id="15" name="Left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795576" y="2671913"/>
              <a:ext cx="498639" cy="39222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9" name="Right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3287086" y="2625862"/>
              <a:ext cx="498639" cy="48432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4" name="Selection1">
            <a:extLst>
              <a:ext uri="{FF2B5EF4-FFF2-40B4-BE49-F238E27FC236}"/>
            </a:extLst>
          </p:cNvPr>
          <p:cNvSpPr/>
          <p:nvPr/>
        </p:nvSpPr>
        <p:spPr>
          <a:xfrm>
            <a:off x="647788" y="639374"/>
            <a:ext cx="3240000" cy="3960000"/>
          </a:xfrm>
          <a:custGeom>
            <a:avLst/>
            <a:gdLst>
              <a:gd name="connsiteX0" fmla="*/ 540011 w 3240000"/>
              <a:gd name="connsiteY0" fmla="*/ 0 h 3960000"/>
              <a:gd name="connsiteX1" fmla="*/ 2699989 w 3240000"/>
              <a:gd name="connsiteY1" fmla="*/ 0 h 3960000"/>
              <a:gd name="connsiteX2" fmla="*/ 3240000 w 3240000"/>
              <a:gd name="connsiteY2" fmla="*/ 540011 h 3960000"/>
              <a:gd name="connsiteX3" fmla="*/ 3240000 w 3240000"/>
              <a:gd name="connsiteY3" fmla="*/ 3419989 h 3960000"/>
              <a:gd name="connsiteX4" fmla="*/ 2699989 w 3240000"/>
              <a:gd name="connsiteY4" fmla="*/ 3960000 h 3960000"/>
              <a:gd name="connsiteX5" fmla="*/ 540011 w 3240000"/>
              <a:gd name="connsiteY5" fmla="*/ 3960000 h 3960000"/>
              <a:gd name="connsiteX6" fmla="*/ 0 w 3240000"/>
              <a:gd name="connsiteY6" fmla="*/ 3419989 h 3960000"/>
              <a:gd name="connsiteX7" fmla="*/ 0 w 3240000"/>
              <a:gd name="connsiteY7" fmla="*/ 540011 h 3960000"/>
              <a:gd name="connsiteX8" fmla="*/ 540011 w 3240000"/>
              <a:gd name="connsiteY8" fmla="*/ 0 h 3960000"/>
              <a:gd name="connsiteX9" fmla="*/ 660010 w 3240000"/>
              <a:gd name="connsiteY9" fmla="*/ 180000 h 3960000"/>
              <a:gd name="connsiteX10" fmla="*/ 180000 w 3240000"/>
              <a:gd name="connsiteY10" fmla="*/ 660010 h 3960000"/>
              <a:gd name="connsiteX11" fmla="*/ 180000 w 3240000"/>
              <a:gd name="connsiteY11" fmla="*/ 3299990 h 3960000"/>
              <a:gd name="connsiteX12" fmla="*/ 660010 w 3240000"/>
              <a:gd name="connsiteY12" fmla="*/ 3780000 h 3960000"/>
              <a:gd name="connsiteX13" fmla="*/ 2579990 w 3240000"/>
              <a:gd name="connsiteY13" fmla="*/ 3780000 h 3960000"/>
              <a:gd name="connsiteX14" fmla="*/ 3060000 w 3240000"/>
              <a:gd name="connsiteY14" fmla="*/ 3299990 h 3960000"/>
              <a:gd name="connsiteX15" fmla="*/ 3060000 w 3240000"/>
              <a:gd name="connsiteY15" fmla="*/ 660010 h 3960000"/>
              <a:gd name="connsiteX16" fmla="*/ 2579990 w 3240000"/>
              <a:gd name="connsiteY16" fmla="*/ 180000 h 3960000"/>
              <a:gd name="connsiteX17" fmla="*/ 660010 w 3240000"/>
              <a:gd name="connsiteY17" fmla="*/ 18000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0000" h="3960000"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3419989"/>
                </a:lnTo>
                <a:cubicBezTo>
                  <a:pt x="3240000" y="3718229"/>
                  <a:pt x="2998229" y="3960000"/>
                  <a:pt x="2699989" y="3960000"/>
                </a:cubicBezTo>
                <a:lnTo>
                  <a:pt x="540011" y="3960000"/>
                </a:lnTo>
                <a:cubicBezTo>
                  <a:pt x="241771" y="3960000"/>
                  <a:pt x="0" y="3718229"/>
                  <a:pt x="0" y="3419989"/>
                </a:cubicBez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  <a:moveTo>
                  <a:pt x="660010" y="180000"/>
                </a:moveTo>
                <a:cubicBezTo>
                  <a:pt x="394908" y="180000"/>
                  <a:pt x="180000" y="394908"/>
                  <a:pt x="180000" y="660010"/>
                </a:cubicBezTo>
                <a:lnTo>
                  <a:pt x="180000" y="3299990"/>
                </a:lnTo>
                <a:cubicBezTo>
                  <a:pt x="180000" y="3565092"/>
                  <a:pt x="394908" y="3780000"/>
                  <a:pt x="660010" y="3780000"/>
                </a:cubicBezTo>
                <a:lnTo>
                  <a:pt x="2579990" y="3780000"/>
                </a:lnTo>
                <a:cubicBezTo>
                  <a:pt x="2845092" y="3780000"/>
                  <a:pt x="3060000" y="3565092"/>
                  <a:pt x="3060000" y="3299990"/>
                </a:cubicBezTo>
                <a:lnTo>
                  <a:pt x="3060000" y="660010"/>
                </a:lnTo>
                <a:cubicBezTo>
                  <a:pt x="3060000" y="394908"/>
                  <a:pt x="2845092" y="180000"/>
                  <a:pt x="2579990" y="180000"/>
                </a:cubicBezTo>
                <a:lnTo>
                  <a:pt x="660010" y="180000"/>
                </a:lnTo>
                <a:close/>
              </a:path>
            </a:pathLst>
          </a:custGeom>
          <a:gradFill flip="none" rotWithShape="1">
            <a:gsLst>
              <a:gs pos="99462">
                <a:schemeClr val="bg1">
                  <a:lumMod val="50000"/>
                </a:schemeClr>
              </a:gs>
              <a:gs pos="1613">
                <a:schemeClr val="bg1">
                  <a:lumMod val="50000"/>
                </a:schemeClr>
              </a:gs>
              <a:gs pos="32000">
                <a:schemeClr val="bg1">
                  <a:lumMod val="75000"/>
                </a:schemeClr>
              </a:gs>
              <a:gs pos="52000">
                <a:schemeClr val="bg1"/>
              </a:gs>
              <a:gs pos="74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Green Anchor">
            <a:extLst>
              <a:ext uri="{FF2B5EF4-FFF2-40B4-BE49-F238E27FC236}"/>
            </a:extLst>
          </p:cNvPr>
          <p:cNvSpPr/>
          <p:nvPr/>
        </p:nvSpPr>
        <p:spPr>
          <a:xfrm>
            <a:off x="1547813" y="5064125"/>
            <a:ext cx="1439862" cy="1439863"/>
          </a:xfrm>
          <a:prstGeom prst="ellipse">
            <a:avLst/>
          </a:prstGeom>
          <a:solidFill>
            <a:srgbClr val="00CC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0" name="Green Button"/>
          <p:cNvGrpSpPr>
            <a:grpSpLocks/>
          </p:cNvGrpSpPr>
          <p:nvPr/>
        </p:nvGrpSpPr>
        <p:grpSpPr bwMode="auto">
          <a:xfrm>
            <a:off x="1547813" y="5064125"/>
            <a:ext cx="1439862" cy="1439863"/>
            <a:chOff x="1547427" y="5089544"/>
            <a:chExt cx="1440000" cy="1440000"/>
          </a:xfrm>
        </p:grpSpPr>
        <p:sp>
          <p:nvSpPr>
            <p:cNvPr id="8" name="Back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47427" y="5089544"/>
              <a:ext cx="1440000" cy="144000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" name="Button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37427" y="5179544"/>
              <a:ext cx="1260000" cy="126000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SPIN!</a:t>
              </a:r>
            </a:p>
          </p:txBody>
        </p:sp>
      </p:grpSp>
      <p:grpSp>
        <p:nvGrpSpPr>
          <p:cNvPr id="73737" name="Tekhnologic Logo"/>
          <p:cNvGrpSpPr>
            <a:grpSpLocks/>
          </p:cNvGrpSpPr>
          <p:nvPr/>
        </p:nvGrpSpPr>
        <p:grpSpPr bwMode="auto">
          <a:xfrm>
            <a:off x="11056938" y="6411913"/>
            <a:ext cx="820737" cy="179387"/>
            <a:chOff x="5464435" y="6630924"/>
            <a:chExt cx="820768" cy="180000"/>
          </a:xfrm>
        </p:grpSpPr>
        <p:pic>
          <p:nvPicPr>
            <p:cNvPr id="93" name="Image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94" name="Text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24778" y="6651632"/>
              <a:ext cx="660425" cy="13858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pic>
        <p:nvPicPr>
          <p:cNvPr id="737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575" y="2381250"/>
            <a:ext cx="401478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9" name="Group 4"/>
          <p:cNvGrpSpPr>
            <a:grpSpLocks/>
          </p:cNvGrpSpPr>
          <p:nvPr/>
        </p:nvGrpSpPr>
        <p:grpSpPr bwMode="auto">
          <a:xfrm>
            <a:off x="4527550" y="266700"/>
            <a:ext cx="7151688" cy="1439863"/>
            <a:chOff x="4527194" y="266700"/>
            <a:chExt cx="7151785" cy="1439863"/>
          </a:xfrm>
        </p:grpSpPr>
        <p:sp>
          <p:nvSpPr>
            <p:cNvPr id="4" name="Arrow: Pentagon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27194" y="266700"/>
              <a:ext cx="7151785" cy="1439863"/>
            </a:xfrm>
            <a:prstGeom prst="homePlate">
              <a:avLst/>
            </a:prstGeom>
            <a:solidFill>
              <a:srgbClr val="00CC00">
                <a:alpha val="54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536719" y="377825"/>
              <a:ext cx="6700929" cy="1322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TRÌNH BÀY CÁC PHƯƠNG PHÁP THU HOẠCH NÔNG SẢN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74764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5" name="图片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6" name="图片 5"/>
            <p:cNvPicPr>
              <a:picLocks noChangeAspect="1"/>
            </p:cNvPicPr>
            <p:nvPr/>
          </p:nvPicPr>
          <p:blipFill>
            <a:blip r:embed="rId3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4755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4663" y="-388938"/>
            <a:ext cx="20224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Hình dán nấu ăn thực phẩm của erma fie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3775" y="4837113"/>
            <a:ext cx="202088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Nhãn dán Wink Smile của Anne Jot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76225"/>
            <a:ext cx="30638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0800" y="4673600"/>
            <a:ext cx="16398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146425" y="2174875"/>
            <a:ext cx="649763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đỗ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lang…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4760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25" y="-276225"/>
            <a:ext cx="14430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4425" y="-252413"/>
            <a:ext cx="111283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5283200"/>
            <a:ext cx="13033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0063" y="5811838"/>
            <a:ext cx="8794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76812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3" name="图片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4" name="图片 5"/>
            <p:cNvPicPr>
              <a:picLocks noChangeAspect="1"/>
            </p:cNvPicPr>
            <p:nvPr/>
          </p:nvPicPr>
          <p:blipFill>
            <a:blip r:embed="rId3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6803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4663" y="-388938"/>
            <a:ext cx="20224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Hình dán nấu ăn thực phẩm của erma fie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3775" y="4837113"/>
            <a:ext cx="202088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Nhãn dán Wink Smile của Anne Jot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76225"/>
            <a:ext cx="30638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0800" y="4673600"/>
            <a:ext cx="16398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146425" y="2174875"/>
            <a:ext cx="64976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6808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25" y="-276225"/>
            <a:ext cx="14430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4425" y="-252413"/>
            <a:ext cx="111283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5283200"/>
            <a:ext cx="13033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0063" y="5811838"/>
            <a:ext cx="8794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43023" name="图片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图片 11"/>
            <p:cNvPicPr>
              <a:picLocks noChangeAspect="1"/>
            </p:cNvPicPr>
            <p:nvPr/>
          </p:nvPicPr>
          <p:blipFill>
            <a:blip r:embed="rId3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4200" y="3059113"/>
            <a:ext cx="94297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4763"/>
            <a:ext cx="10445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800" y="2509838"/>
            <a:ext cx="109220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314825" y="147638"/>
            <a:ext cx="6884988" cy="2128837"/>
            <a:chOff x="5412733" y="1122592"/>
            <a:chExt cx="5445768" cy="1724816"/>
          </a:xfrm>
        </p:grpSpPr>
        <p:pic>
          <p:nvPicPr>
            <p:cNvPr id="43020" name="图片 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12733" y="1122592"/>
              <a:ext cx="5344168" cy="151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图片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19133" y="1335762"/>
              <a:ext cx="988067" cy="108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6706056" y="1462153"/>
              <a:ext cx="4152445" cy="1385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I.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Mục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đích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yêu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cầu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của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phẩm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trồng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trọt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.</a:t>
              </a: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341813" y="2076450"/>
            <a:ext cx="6756400" cy="1866900"/>
            <a:chOff x="5412733" y="3002192"/>
            <a:chExt cx="5344168" cy="1511897"/>
          </a:xfrm>
        </p:grpSpPr>
        <p:pic>
          <p:nvPicPr>
            <p:cNvPr id="43017" name="图片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12733" y="3002192"/>
              <a:ext cx="5344168" cy="151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8" name="图片 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19133" y="3309841"/>
              <a:ext cx="988067" cy="108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文本框 22"/>
            <p:cNvSpPr txBox="1"/>
            <p:nvPr/>
          </p:nvSpPr>
          <p:spPr>
            <a:xfrm>
              <a:off x="6642042" y="3395594"/>
              <a:ext cx="3937808" cy="9539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II.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phương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pháp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phổ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biến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trong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.</a:t>
              </a:r>
            </a:p>
          </p:txBody>
        </p:sp>
      </p:grpSp>
      <p:pic>
        <p:nvPicPr>
          <p:cNvPr id="1026" name="Picture 2" descr="Hình dán trang trại California của AssemblyDem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47775" y="2811463"/>
            <a:ext cx="383540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513" y="533400"/>
            <a:ext cx="5842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54410" t="63026"/>
          <a:stretch>
            <a:fillRect/>
          </a:stretch>
        </p:blipFill>
        <p:spPr bwMode="auto">
          <a:xfrm rot="3868764">
            <a:off x="-368301" y="-139700"/>
            <a:ext cx="2146301" cy="17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2593975" y="2841625"/>
            <a:ext cx="39306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Vận</a:t>
            </a:r>
            <a:r>
              <a:rPr lang="en-US" altLang="zh-CN" sz="48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dụng</a:t>
            </a:r>
            <a:endParaRPr lang="zh-CN" altLang="en-US" sz="48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52212">
            <a:off x="6102350" y="-376238"/>
            <a:ext cx="70231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47375" y="5486400"/>
            <a:ext cx="8286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ình dán trang trại California của AssemblyDem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4350" y="2051050"/>
            <a:ext cx="480695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78857" name="图片 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8" name="图片 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9" name="图片 5"/>
            <p:cNvPicPr>
              <a:picLocks noChangeAspect="1"/>
            </p:cNvPicPr>
            <p:nvPr/>
          </p:nvPicPr>
          <p:blipFill>
            <a:blip r:embed="rId8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80908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9" name="图片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0" name="图片 5"/>
            <p:cNvPicPr>
              <a:picLocks noChangeAspect="1"/>
            </p:cNvPicPr>
            <p:nvPr/>
          </p:nvPicPr>
          <p:blipFill>
            <a:blip r:embed="rId3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899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4663" y="-388938"/>
            <a:ext cx="20224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Hình dán nấu ăn thực phẩm của erma fie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3775" y="4837113"/>
            <a:ext cx="202088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6" descr="Nhãn dán Wink Smile của Anne Jot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76225"/>
            <a:ext cx="30638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0800" y="4673600"/>
            <a:ext cx="16398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146425" y="2174875"/>
            <a:ext cx="64976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0904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25" y="-276225"/>
            <a:ext cx="14430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4425" y="-252413"/>
            <a:ext cx="111283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5283200"/>
            <a:ext cx="13033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0063" y="5811838"/>
            <a:ext cx="8794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513" y="533400"/>
            <a:ext cx="5842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54410" t="63026"/>
          <a:stretch>
            <a:fillRect/>
          </a:stretch>
        </p:blipFill>
        <p:spPr bwMode="auto">
          <a:xfrm rot="3868764">
            <a:off x="-368301" y="-139700"/>
            <a:ext cx="2146301" cy="17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2395538" y="1995488"/>
            <a:ext cx="3929062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Mục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đích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yêu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cầu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của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trồng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trọt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52212">
            <a:off x="6102350" y="-376238"/>
            <a:ext cx="70231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42625" y="5589588"/>
            <a:ext cx="8286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ình dán trang trại California của AssemblyDem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4350" y="2051050"/>
            <a:ext cx="480695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45065" name="图片 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图片 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图片 5"/>
            <p:cNvPicPr>
              <a:picLocks noChangeAspect="1"/>
            </p:cNvPicPr>
            <p:nvPr/>
          </p:nvPicPr>
          <p:blipFill>
            <a:blip r:embed="rId8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0" y="0"/>
            <a:ext cx="6756400" cy="814388"/>
            <a:chOff x="224637" y="203172"/>
            <a:chExt cx="5619986" cy="81363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637" y="266613"/>
              <a:ext cx="838509" cy="75019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3695" y="203172"/>
              <a:ext cx="4700928" cy="5233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Video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2413" y="3357563"/>
            <a:ext cx="24526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52525" y="649288"/>
            <a:ext cx="11039475" cy="62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47110" name="图片 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1" name="图片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2" name="图片 8"/>
            <p:cNvPicPr>
              <a:picLocks noChangeAspect="1"/>
            </p:cNvPicPr>
            <p:nvPr/>
          </p:nvPicPr>
          <p:blipFill>
            <a:blip r:embed="rId7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190500"/>
            <a:ext cx="1006475" cy="7508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3000"/>
              </a:prstClr>
            </a:outerShdw>
          </a:effectLst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49160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图片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图片 8"/>
            <p:cNvPicPr>
              <a:picLocks noChangeAspect="1"/>
            </p:cNvPicPr>
            <p:nvPr/>
          </p:nvPicPr>
          <p:blipFill>
            <a:blip r:embed="rId5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56" name="Picture 11"/>
          <p:cNvPicPr>
            <a:picLocks noChangeAspect="1"/>
          </p:cNvPicPr>
          <p:nvPr/>
        </p:nvPicPr>
        <p:blipFill>
          <a:blip r:embed="rId6"/>
          <a:srcRect l="8467" t="12201" r="7495" b="11601"/>
          <a:stretch>
            <a:fillRect/>
          </a:stretch>
        </p:blipFill>
        <p:spPr bwMode="auto">
          <a:xfrm>
            <a:off x="23813" y="0"/>
            <a:ext cx="17875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8663" y="2197100"/>
            <a:ext cx="34305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52413" y="3357563"/>
            <a:ext cx="24526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768850" y="1541463"/>
            <a:ext cx="6429375" cy="4402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u="sng">
                <a:solidFill>
                  <a:srgbClr val="BC4FA2"/>
                </a:solidFill>
                <a:latin typeface="Calibri" pitchFamily="34" charset="0"/>
                <a:cs typeface="Arial" charset="0"/>
              </a:rPr>
              <a:t>Nhiệm vụ: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>
                <a:solidFill>
                  <a:srgbClr val="20547B"/>
                </a:solidFill>
                <a:latin typeface="Calibri" pitchFamily="34" charset="0"/>
                <a:cs typeface="Arial" charset="0"/>
              </a:rPr>
              <a:t>Dựa vào video, trả lời câu hỏi vào phiếu học tập của nhóm:</a:t>
            </a:r>
            <a:endParaRPr lang="en-US" sz="2800" b="1">
              <a:solidFill>
                <a:srgbClr val="20547B"/>
              </a:solidFill>
              <a:latin typeface="Calibri" pitchFamily="34" charset="0"/>
              <a:cs typeface="Arial" charset="0"/>
            </a:endParaRP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en-US" sz="2800" b="1">
                <a:solidFill>
                  <a:srgbClr val="20547B"/>
                </a:solidFill>
                <a:latin typeface="Calibri" pitchFamily="34" charset="0"/>
                <a:cs typeface="Arial" charset="0"/>
              </a:rPr>
              <a:t>Thu hoạch nông sản nhằm mục đích gì?</a:t>
            </a: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en-US" sz="2800" b="1">
                <a:solidFill>
                  <a:srgbClr val="20547B"/>
                </a:solidFill>
                <a:latin typeface="Calibri" pitchFamily="34" charset="0"/>
              </a:rPr>
              <a:t>Làm thế nào để việc thu hoạch nông sản đạt kết quả cao nhất?</a:t>
            </a:r>
          </a:p>
          <a:p>
            <a:pPr algn="just">
              <a:spcBef>
                <a:spcPts val="1000"/>
              </a:spcBef>
              <a:buFont typeface="Arial" charset="0"/>
              <a:buNone/>
            </a:pPr>
            <a:endParaRPr lang="en-US" sz="2800" b="1">
              <a:solidFill>
                <a:srgbClr val="20547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83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51217" name="图片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8" name="图片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9" name="图片 6"/>
            <p:cNvPicPr>
              <a:picLocks noChangeAspect="1"/>
            </p:cNvPicPr>
            <p:nvPr/>
          </p:nvPicPr>
          <p:blipFill>
            <a:blip r:embed="rId3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1255713" y="1474788"/>
            <a:ext cx="4138612" cy="4872037"/>
            <a:chOff x="1255914" y="1474241"/>
            <a:chExt cx="4137984" cy="4872553"/>
          </a:xfrm>
        </p:grpSpPr>
        <p:pic>
          <p:nvPicPr>
            <p:cNvPr id="51213" name="图片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55914" y="5000588"/>
              <a:ext cx="4137984" cy="1346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4"/>
            <p:cNvSpPr txBox="1"/>
            <p:nvPr/>
          </p:nvSpPr>
          <p:spPr>
            <a:xfrm>
              <a:off x="1478130" y="3404845"/>
              <a:ext cx="3693551" cy="2953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70181" y="3093662"/>
              <a:ext cx="2993571" cy="4620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endParaRPr>
            </a:p>
          </p:txBody>
        </p:sp>
        <p:pic>
          <p:nvPicPr>
            <p:cNvPr id="51216" name="图片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361227" y="1474241"/>
              <a:ext cx="1927358" cy="135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330200" y="266700"/>
            <a:ext cx="4527550" cy="750888"/>
            <a:chOff x="224637" y="266700"/>
            <a:chExt cx="4527102" cy="7501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637" y="266700"/>
              <a:ext cx="838117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1143709" y="301589"/>
              <a:ext cx="3608030" cy="523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nhóm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báo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cáo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1760538" y="1438275"/>
            <a:ext cx="9196387" cy="4908550"/>
            <a:chOff x="1760378" y="1438857"/>
            <a:chExt cx="9196120" cy="4907937"/>
          </a:xfrm>
        </p:grpSpPr>
        <p:pic>
          <p:nvPicPr>
            <p:cNvPr id="51206" name="图片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18514" y="5000588"/>
              <a:ext cx="4137984" cy="1346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4"/>
            <p:cNvSpPr txBox="1"/>
            <p:nvPr/>
          </p:nvSpPr>
          <p:spPr>
            <a:xfrm>
              <a:off x="7181533" y="3429333"/>
              <a:ext cx="3694006" cy="295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60378" y="3286476"/>
              <a:ext cx="2993938" cy="4619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Nhóm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 1 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trình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bày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endParaRPr>
            </a:p>
          </p:txBody>
        </p:sp>
        <p:pic>
          <p:nvPicPr>
            <p:cNvPr id="51209" name="图片 2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16330" y="1438857"/>
              <a:ext cx="1927358" cy="135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文本框 1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229156" y="3346794"/>
              <a:ext cx="2993938" cy="4603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Nhóm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 2 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trình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微软雅黑" pitchFamily="34" charset="-122"/>
                </a:rPr>
                <a:t>bày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53259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0" name="图片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1" name="图片 5"/>
            <p:cNvPicPr>
              <a:picLocks noChangeAspect="1"/>
            </p:cNvPicPr>
            <p:nvPr/>
          </p:nvPicPr>
          <p:blipFill>
            <a:blip r:embed="rId3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1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4663" y="-388938"/>
            <a:ext cx="20224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ình dán nấu ăn thực phẩm của erma fie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3775" y="4837113"/>
            <a:ext cx="202088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Nhãn dán Wink Smile của Anne Jot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76225"/>
            <a:ext cx="30638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0800" y="4673600"/>
            <a:ext cx="16398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222625" y="2044700"/>
            <a:ext cx="649763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3256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8125" y="-276225"/>
            <a:ext cx="1616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-163513"/>
            <a:ext cx="119697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6" descr="Nhãn dán Wink Smile của Anne Jot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-776288"/>
            <a:ext cx="2471738" cy="23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55308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9" name="图片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0" name="图片 5"/>
            <p:cNvPicPr>
              <a:picLocks noChangeAspect="1"/>
            </p:cNvPicPr>
            <p:nvPr/>
          </p:nvPicPr>
          <p:blipFill>
            <a:blip r:embed="rId3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299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4663" y="-388938"/>
            <a:ext cx="20224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ình dán nấu ăn thực phẩm của erma fie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3775" y="4837113"/>
            <a:ext cx="202088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 descr="Nhãn dán Wink Smile của Anne Jot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76225"/>
            <a:ext cx="30638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0800" y="4673600"/>
            <a:ext cx="16398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146425" y="2174875"/>
            <a:ext cx="6497638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5304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25" y="-276225"/>
            <a:ext cx="14430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" descr="Summer Health Sticker by Bianca B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4425" y="-252413"/>
            <a:ext cx="111283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5283200"/>
            <a:ext cx="13033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8" descr="Hình dán Happy Feliz của BE Fresh Prod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0063" y="5811838"/>
            <a:ext cx="8794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513" y="533400"/>
            <a:ext cx="5842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54410" t="63026"/>
          <a:stretch>
            <a:fillRect/>
          </a:stretch>
        </p:blipFill>
        <p:spPr bwMode="auto">
          <a:xfrm rot="3868764">
            <a:off x="-368301" y="-139700"/>
            <a:ext cx="2146301" cy="17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2627313" y="1525588"/>
            <a:ext cx="3929062" cy="316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Một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số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phương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pháp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phổ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biến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trong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52212">
            <a:off x="6102350" y="-376238"/>
            <a:ext cx="70231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47375" y="5486400"/>
            <a:ext cx="8286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ình dán trang trại California của AssemblyDem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4350" y="2051050"/>
            <a:ext cx="480695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266700" y="6096000"/>
            <a:ext cx="12458700" cy="1103313"/>
            <a:chOff x="-266700" y="6096001"/>
            <a:chExt cx="12458700" cy="1103808"/>
          </a:xfrm>
        </p:grpSpPr>
        <p:pic>
          <p:nvPicPr>
            <p:cNvPr id="57353" name="图片 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2667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4" name="图片 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95900" y="6096001"/>
              <a:ext cx="56642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5" name="图片 5"/>
            <p:cNvPicPr>
              <a:picLocks noChangeAspect="1"/>
            </p:cNvPicPr>
            <p:nvPr/>
          </p:nvPicPr>
          <p:blipFill>
            <a:blip r:embed="rId8"/>
            <a:srcRect r="74438"/>
            <a:stretch>
              <a:fillRect/>
            </a:stretch>
          </p:blipFill>
          <p:spPr bwMode="auto">
            <a:xfrm>
              <a:off x="10744200" y="6096001"/>
              <a:ext cx="1447800" cy="110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​https://www.freeppt7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21513</TotalTime>
  <Words>305</Words>
  <Application>Microsoft Office PowerPoint</Application>
  <PresentationFormat>Custom</PresentationFormat>
  <Paragraphs>61</Paragraphs>
  <Slides>21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等线</vt:lpstr>
      <vt:lpstr>Arial</vt:lpstr>
      <vt:lpstr>等线 Light</vt:lpstr>
      <vt:lpstr>Calibri Light</vt:lpstr>
      <vt:lpstr>Calibri</vt:lpstr>
      <vt:lpstr>Times New Roman</vt:lpstr>
      <vt:lpstr>TypeLand 康熙字典體試用版</vt:lpstr>
      <vt:lpstr>微软雅黑</vt:lpstr>
      <vt:lpstr>Open Sans</vt:lpstr>
      <vt:lpstr>Century Gothic</vt:lpstr>
      <vt:lpstr>​https://www.freeppt7.com​</vt:lpstr>
      <vt:lpstr>Office Theme</vt:lpstr>
      <vt:lpstr>​https://www.freeppt7.com​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Administrator</dc:creator>
  <cp:keywords>RP</cp:keywords>
  <dc:description>RP</dc:description>
  <cp:lastModifiedBy>Admin-pc</cp:lastModifiedBy>
  <cp:revision>50</cp:revision>
  <cp:lastPrinted>2016-11-02T12:20:00Z</cp:lastPrinted>
  <dcterms:created xsi:type="dcterms:W3CDTF">2016-11-02T11:56:00Z</dcterms:created>
  <dcterms:modified xsi:type="dcterms:W3CDTF">2022-10-03T17:28:34Z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