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ags/tag3.xml" ContentType="application/vnd.openxmlformats-officedocument.presentationml.tags+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70"/>
  </p:notesMasterIdLst>
  <p:sldIdLst>
    <p:sldId id="265" r:id="rId6"/>
    <p:sldId id="268" r:id="rId7"/>
    <p:sldId id="269" r:id="rId8"/>
    <p:sldId id="271" r:id="rId9"/>
    <p:sldId id="272" r:id="rId10"/>
    <p:sldId id="270" r:id="rId11"/>
    <p:sldId id="278" r:id="rId12"/>
    <p:sldId id="283" r:id="rId13"/>
    <p:sldId id="279" r:id="rId14"/>
    <p:sldId id="280" r:id="rId15"/>
    <p:sldId id="281" r:id="rId16"/>
    <p:sldId id="282" r:id="rId17"/>
    <p:sldId id="275" r:id="rId18"/>
    <p:sldId id="276" r:id="rId19"/>
    <p:sldId id="284" r:id="rId20"/>
    <p:sldId id="286" r:id="rId21"/>
    <p:sldId id="287" r:id="rId22"/>
    <p:sldId id="288" r:id="rId23"/>
    <p:sldId id="289" r:id="rId24"/>
    <p:sldId id="291" r:id="rId25"/>
    <p:sldId id="290" r:id="rId26"/>
    <p:sldId id="292" r:id="rId27"/>
    <p:sldId id="293" r:id="rId28"/>
    <p:sldId id="294" r:id="rId29"/>
    <p:sldId id="295" r:id="rId30"/>
    <p:sldId id="296" r:id="rId31"/>
    <p:sldId id="297" r:id="rId32"/>
    <p:sldId id="302" r:id="rId33"/>
    <p:sldId id="299" r:id="rId34"/>
    <p:sldId id="301" r:id="rId35"/>
    <p:sldId id="303" r:id="rId36"/>
    <p:sldId id="305" r:id="rId37"/>
    <p:sldId id="304" r:id="rId38"/>
    <p:sldId id="306" r:id="rId39"/>
    <p:sldId id="307" r:id="rId40"/>
    <p:sldId id="308" r:id="rId41"/>
    <p:sldId id="309" r:id="rId42"/>
    <p:sldId id="310" r:id="rId43"/>
    <p:sldId id="311" r:id="rId44"/>
    <p:sldId id="312" r:id="rId45"/>
    <p:sldId id="313" r:id="rId46"/>
    <p:sldId id="314" r:id="rId47"/>
    <p:sldId id="316" r:id="rId48"/>
    <p:sldId id="315" r:id="rId49"/>
    <p:sldId id="317" r:id="rId50"/>
    <p:sldId id="319" r:id="rId51"/>
    <p:sldId id="320" r:id="rId52"/>
    <p:sldId id="321" r:id="rId53"/>
    <p:sldId id="322" r:id="rId54"/>
    <p:sldId id="323" r:id="rId55"/>
    <p:sldId id="324" r:id="rId56"/>
    <p:sldId id="325" r:id="rId57"/>
    <p:sldId id="326" r:id="rId58"/>
    <p:sldId id="263" r:id="rId59"/>
    <p:sldId id="256" r:id="rId60"/>
    <p:sldId id="257" r:id="rId61"/>
    <p:sldId id="258" r:id="rId62"/>
    <p:sldId id="262" r:id="rId63"/>
    <p:sldId id="261" r:id="rId64"/>
    <p:sldId id="259" r:id="rId65"/>
    <p:sldId id="267" r:id="rId66"/>
    <p:sldId id="327" r:id="rId67"/>
    <p:sldId id="328" r:id="rId68"/>
    <p:sldId id="329" r:id="rId69"/>
  </p:sldIdLst>
  <p:sldSz cx="9144000" cy="6858000" type="screen4x3"/>
  <p:notesSz cx="6858000" cy="9144000"/>
  <p:custDataLst>
    <p:tags r:id="rId7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4" d="100"/>
          <a:sy n="74" d="100"/>
        </p:scale>
        <p:origin x="-1128" y="-96"/>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2754" y="78"/>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A241939-9093-46DA-BB8E-01F5293DE7B0}" type="datetimeFigureOut">
              <a:rPr lang="en-US"/>
              <a:pPr>
                <a:defRPr/>
              </a:pPr>
              <a:t>10/4/2022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9DAFFA0D-933E-4E0A-99CA-7282350F953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4F78EF-C901-40A8-8592-60C3206FEDAC}" type="slidenum">
              <a:rPr lang="en-US" altLang="en-US">
                <a:latin typeface="Arial" charset="0"/>
                <a:cs typeface="Arial" charset="0"/>
              </a:rPr>
              <a:pPr fontAlgn="base">
                <a:spcBef>
                  <a:spcPct val="0"/>
                </a:spcBef>
                <a:spcAft>
                  <a:spcPct val="0"/>
                </a:spcAft>
              </a:pPr>
              <a:t>19</a:t>
            </a:fld>
            <a:endParaRPr lang="en-US" altLang="en-US">
              <a:latin typeface="Arial" charset="0"/>
              <a:cs typeface="Arial" charset="0"/>
            </a:endParaRPr>
          </a:p>
        </p:txBody>
      </p:sp>
      <p:sp>
        <p:nvSpPr>
          <p:cNvPr id="849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D51A13-ECED-41F9-A045-1BDB08922A2A}" type="slidenum">
              <a:rPr lang="en-US" altLang="en-US">
                <a:latin typeface="Arial" charset="0"/>
                <a:cs typeface="Arial" charset="0"/>
              </a:rPr>
              <a:pPr fontAlgn="base">
                <a:spcBef>
                  <a:spcPct val="0"/>
                </a:spcBef>
                <a:spcAft>
                  <a:spcPct val="0"/>
                </a:spcAft>
              </a:pPr>
              <a:t>30</a:t>
            </a:fld>
            <a:endParaRPr lang="en-US" altLang="en-US">
              <a:latin typeface="Arial" charset="0"/>
              <a:cs typeface="Arial" charset="0"/>
            </a:endParaRPr>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BD7036-76CA-4FD5-B367-377B6C3F6642}" type="slidenum">
              <a:rPr lang="en-US" altLang="en-US">
                <a:latin typeface="Arial" charset="0"/>
                <a:cs typeface="Arial" charset="0"/>
              </a:rPr>
              <a:pPr fontAlgn="base">
                <a:spcBef>
                  <a:spcPct val="0"/>
                </a:spcBef>
                <a:spcAft>
                  <a:spcPct val="0"/>
                </a:spcAft>
              </a:pPr>
              <a:t>31</a:t>
            </a:fld>
            <a:endParaRPr lang="en-US" altLang="en-US">
              <a:latin typeface="Arial" charset="0"/>
              <a:cs typeface="Arial" charset="0"/>
            </a:endParaRPr>
          </a:p>
        </p:txBody>
      </p:sp>
      <p:sp>
        <p:nvSpPr>
          <p:cNvPr id="1075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0EA569-13FA-432B-B04F-F93B8DA94937}" type="slidenum">
              <a:rPr lang="en-US" altLang="en-US">
                <a:latin typeface="Arial" charset="0"/>
                <a:cs typeface="Arial" charset="0"/>
              </a:rPr>
              <a:pPr fontAlgn="base">
                <a:spcBef>
                  <a:spcPct val="0"/>
                </a:spcBef>
                <a:spcAft>
                  <a:spcPct val="0"/>
                </a:spcAft>
              </a:pPr>
              <a:t>33</a:t>
            </a:fld>
            <a:endParaRPr lang="en-US" altLang="en-US">
              <a:latin typeface="Arial" charset="0"/>
              <a:cs typeface="Arial" charset="0"/>
            </a:endParaRPr>
          </a:p>
        </p:txBody>
      </p:sp>
      <p:sp>
        <p:nvSpPr>
          <p:cNvPr id="1105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1BD3E9-EB96-4D35-88CE-C88535B1BDB6}" type="slidenum">
              <a:rPr lang="en-US" altLang="en-US">
                <a:latin typeface="Arial" charset="0"/>
                <a:cs typeface="Arial" charset="0"/>
              </a:rPr>
              <a:pPr fontAlgn="base">
                <a:spcBef>
                  <a:spcPct val="0"/>
                </a:spcBef>
                <a:spcAft>
                  <a:spcPct val="0"/>
                </a:spcAft>
              </a:pPr>
              <a:t>35</a:t>
            </a:fld>
            <a:endParaRPr lang="en-US" altLang="en-US">
              <a:latin typeface="Arial" charset="0"/>
              <a:cs typeface="Arial" charset="0"/>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980A2C-02A0-4C07-8033-CBDBF5CDB916}" type="slidenum">
              <a:rPr lang="en-US" altLang="en-US">
                <a:latin typeface="Arial" charset="0"/>
                <a:cs typeface="Arial" charset="0"/>
              </a:rPr>
              <a:pPr fontAlgn="base">
                <a:spcBef>
                  <a:spcPct val="0"/>
                </a:spcBef>
                <a:spcAft>
                  <a:spcPct val="0"/>
                </a:spcAft>
              </a:pPr>
              <a:t>36</a:t>
            </a:fld>
            <a:endParaRPr lang="en-US" altLang="en-US">
              <a:latin typeface="Arial" charset="0"/>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91964F-CD21-4CAC-A5CF-208BCD352A96}" type="slidenum">
              <a:rPr lang="en-US" altLang="en-US">
                <a:latin typeface="Arial" charset="0"/>
                <a:cs typeface="Arial" charset="0"/>
              </a:rPr>
              <a:pPr fontAlgn="base">
                <a:spcBef>
                  <a:spcPct val="0"/>
                </a:spcBef>
                <a:spcAft>
                  <a:spcPct val="0"/>
                </a:spcAft>
              </a:pPr>
              <a:t>37</a:t>
            </a:fld>
            <a:endParaRPr lang="en-US" altLang="en-US">
              <a:latin typeface="Arial" charset="0"/>
              <a:cs typeface="Arial" charset="0"/>
            </a:endParaRPr>
          </a:p>
        </p:txBody>
      </p:sp>
      <p:sp>
        <p:nvSpPr>
          <p:cNvPr id="1177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BE7810-5112-44E8-94F0-556CDF880584}" type="slidenum">
              <a:rPr lang="en-US" altLang="en-US">
                <a:latin typeface="Arial" charset="0"/>
                <a:cs typeface="Arial" charset="0"/>
              </a:rPr>
              <a:pPr fontAlgn="base">
                <a:spcBef>
                  <a:spcPct val="0"/>
                </a:spcBef>
                <a:spcAft>
                  <a:spcPct val="0"/>
                </a:spcAft>
              </a:pPr>
              <a:t>38</a:t>
            </a:fld>
            <a:endParaRPr lang="en-US" altLang="en-US">
              <a:latin typeface="Arial" charset="0"/>
              <a:cs typeface="Arial"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6D289F-958B-4888-85D5-198BF50DAE1E}" type="slidenum">
              <a:rPr lang="en-US" altLang="en-US">
                <a:latin typeface="Arial" charset="0"/>
                <a:cs typeface="Arial" charset="0"/>
              </a:rPr>
              <a:pPr fontAlgn="base">
                <a:spcBef>
                  <a:spcPct val="0"/>
                </a:spcBef>
                <a:spcAft>
                  <a:spcPct val="0"/>
                </a:spcAft>
              </a:pPr>
              <a:t>39</a:t>
            </a:fld>
            <a:endParaRPr lang="en-US" altLang="en-US">
              <a:latin typeface="Arial" charset="0"/>
              <a:cs typeface="Arial" charset="0"/>
            </a:endParaRPr>
          </a:p>
        </p:txBody>
      </p:sp>
      <p:sp>
        <p:nvSpPr>
          <p:cNvPr id="1218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EADADC-6F43-48B5-80A6-A5714C1D7B66}" type="slidenum">
              <a:rPr lang="en-US" altLang="en-US">
                <a:latin typeface="Arial" charset="0"/>
                <a:cs typeface="Arial" charset="0"/>
              </a:rPr>
              <a:pPr fontAlgn="base">
                <a:spcBef>
                  <a:spcPct val="0"/>
                </a:spcBef>
                <a:spcAft>
                  <a:spcPct val="0"/>
                </a:spcAft>
              </a:pPr>
              <a:t>40</a:t>
            </a:fld>
            <a:endParaRPr lang="en-US" altLang="en-US">
              <a:latin typeface="Arial" charset="0"/>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B4E24A-363B-4121-912E-466395D730DD}" type="slidenum">
              <a:rPr lang="en-US" altLang="en-US">
                <a:latin typeface="Arial" charset="0"/>
                <a:cs typeface="Arial" charset="0"/>
              </a:rPr>
              <a:pPr fontAlgn="base">
                <a:spcBef>
                  <a:spcPct val="0"/>
                </a:spcBef>
                <a:spcAft>
                  <a:spcPct val="0"/>
                </a:spcAft>
              </a:pPr>
              <a:t>41</a:t>
            </a:fld>
            <a:endParaRPr lang="en-US" altLang="en-US">
              <a:latin typeface="Arial" charset="0"/>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EB1298-142D-4ABB-8454-335653473577}" type="slidenum">
              <a:rPr lang="en-US" altLang="en-US">
                <a:latin typeface="Arial" charset="0"/>
                <a:cs typeface="Arial" charset="0"/>
              </a:rPr>
              <a:pPr fontAlgn="base">
                <a:spcBef>
                  <a:spcPct val="0"/>
                </a:spcBef>
                <a:spcAft>
                  <a:spcPct val="0"/>
                </a:spcAft>
              </a:pPr>
              <a:t>21</a:t>
            </a:fld>
            <a:endParaRPr lang="en-US" altLang="en-US">
              <a:latin typeface="Arial" charset="0"/>
              <a:cs typeface="Arial" charset="0"/>
            </a:endParaRP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67A6D7-99ED-48E2-8F1A-3D385B5D9009}" type="slidenum">
              <a:rPr lang="en-US" altLang="en-US">
                <a:latin typeface="Arial" charset="0"/>
                <a:cs typeface="Arial" charset="0"/>
              </a:rPr>
              <a:pPr fontAlgn="base">
                <a:spcBef>
                  <a:spcPct val="0"/>
                </a:spcBef>
                <a:spcAft>
                  <a:spcPct val="0"/>
                </a:spcAft>
              </a:pPr>
              <a:t>22</a:t>
            </a:fld>
            <a:endParaRPr lang="en-US" altLang="en-US">
              <a:latin typeface="Arial" charset="0"/>
              <a:cs typeface="Arial" charset="0"/>
            </a:endParaRPr>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F9CB61-5B0B-4453-B27F-C65848212D2C}" type="slidenum">
              <a:rPr lang="en-US" altLang="en-US">
                <a:latin typeface="Arial" charset="0"/>
                <a:cs typeface="Arial" charset="0"/>
              </a:rPr>
              <a:pPr fontAlgn="base">
                <a:spcBef>
                  <a:spcPct val="0"/>
                </a:spcBef>
                <a:spcAft>
                  <a:spcPct val="0"/>
                </a:spcAft>
              </a:pPr>
              <a:t>23</a:t>
            </a:fld>
            <a:endParaRPr lang="en-US" altLang="en-US">
              <a:latin typeface="Arial" charset="0"/>
              <a:cs typeface="Arial" charset="0"/>
            </a:endParaRPr>
          </a:p>
        </p:txBody>
      </p:sp>
      <p:sp>
        <p:nvSpPr>
          <p:cNvPr id="921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AB859C-A7D6-41FA-8EB6-02847169D8DF}" type="slidenum">
              <a:rPr lang="en-US" altLang="en-US">
                <a:latin typeface="Arial" charset="0"/>
                <a:cs typeface="Arial" charset="0"/>
              </a:rPr>
              <a:pPr fontAlgn="base">
                <a:spcBef>
                  <a:spcPct val="0"/>
                </a:spcBef>
                <a:spcAft>
                  <a:spcPct val="0"/>
                </a:spcAft>
              </a:pPr>
              <a:t>24</a:t>
            </a:fld>
            <a:endParaRPr lang="en-US" altLang="en-US">
              <a:latin typeface="Arial" charset="0"/>
              <a:cs typeface="Arial" charset="0"/>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B7B69A-5362-4C47-9D74-8053F1830671}" type="slidenum">
              <a:rPr lang="en-US" altLang="en-US">
                <a:latin typeface="Arial" charset="0"/>
                <a:cs typeface="Arial" charset="0"/>
              </a:rPr>
              <a:pPr fontAlgn="base">
                <a:spcBef>
                  <a:spcPct val="0"/>
                </a:spcBef>
                <a:spcAft>
                  <a:spcPct val="0"/>
                </a:spcAft>
              </a:pPr>
              <a:t>25</a:t>
            </a:fld>
            <a:endParaRPr lang="en-US" altLang="en-US">
              <a:latin typeface="Arial" charset="0"/>
              <a:cs typeface="Arial" charset="0"/>
            </a:endParaRPr>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4B6577-887C-44AC-B431-F65AACE71A27}" type="slidenum">
              <a:rPr lang="en-US" altLang="en-US">
                <a:latin typeface="Arial" charset="0"/>
                <a:cs typeface="Arial" charset="0"/>
              </a:rPr>
              <a:pPr fontAlgn="base">
                <a:spcBef>
                  <a:spcPct val="0"/>
                </a:spcBef>
                <a:spcAft>
                  <a:spcPct val="0"/>
                </a:spcAft>
              </a:pPr>
              <a:t>26</a:t>
            </a:fld>
            <a:endParaRPr lang="en-US" altLang="en-US">
              <a:latin typeface="Arial" charset="0"/>
              <a:cs typeface="Arial" charset="0"/>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67A1-70D4-4AC1-8DB2-CCE345615967}" type="slidenum">
              <a:rPr lang="en-US" altLang="en-US">
                <a:latin typeface="Arial" charset="0"/>
                <a:cs typeface="Arial" charset="0"/>
              </a:rPr>
              <a:pPr fontAlgn="base">
                <a:spcBef>
                  <a:spcPct val="0"/>
                </a:spcBef>
                <a:spcAft>
                  <a:spcPct val="0"/>
                </a:spcAft>
              </a:pPr>
              <a:t>27</a:t>
            </a:fld>
            <a:endParaRPr lang="en-US" altLang="en-US">
              <a:latin typeface="Arial" charset="0"/>
              <a:cs typeface="Arial" charset="0"/>
            </a:endParaRPr>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3E821A-7333-47CF-A222-E0F9C526756B}" type="slidenum">
              <a:rPr lang="en-US" altLang="en-US">
                <a:latin typeface="Arial" charset="0"/>
                <a:cs typeface="Arial" charset="0"/>
              </a:rPr>
              <a:pPr fontAlgn="base">
                <a:spcBef>
                  <a:spcPct val="0"/>
                </a:spcBef>
                <a:spcAft>
                  <a:spcPct val="0"/>
                </a:spcAft>
              </a:pPr>
              <a:t>29</a:t>
            </a:fld>
            <a:endParaRPr lang="en-US" altLang="en-US">
              <a:latin typeface="Arial" charset="0"/>
              <a:cs typeface="Arial"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4A483DC-8428-4E48-B67B-A349149FF13C}" type="datetimeFigureOut">
              <a:rPr lang="en-US"/>
              <a:pPr>
                <a:defRPr/>
              </a:pPr>
              <a:t>10/4/2022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0ABBCC2-F755-4992-8CCD-D0C4F4DBB85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A715DFF-D3CE-4460-8378-3CED8188DE8F}" type="datetimeFigureOut">
              <a:rPr lang="en-US"/>
              <a:pPr>
                <a:defRPr/>
              </a:pPr>
              <a:t>10/4/2022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FD7D03A-7FB4-40B2-A99B-C6F8F2E8607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6C64CB8-BC49-465F-AAB7-E46E4CB4C738}" type="datetimeFigureOut">
              <a:rPr lang="en-US"/>
              <a:pPr>
                <a:defRPr/>
              </a:pPr>
              <a:t>10/4/2022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4DC015C-E1A1-45FF-BB83-B61351D7EBC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8"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Rectangle 6"/>
          <p:cNvSpPr>
            <a:spLocks noGrp="1" noChangeArrowheads="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56C32A9-90BC-42EE-9BAF-E79A7E78735C}"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5D9193B-FCAE-493C-9879-F60F5E87040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8FA79D-C46C-478F-9A32-8BE85EF22270}"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AAD8AD-A23A-4AD4-A4E2-3C2F44EB3B1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2A731A-F1C0-4239-A048-90604E62AD62}"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950C9C-063C-4893-9A38-A619062E41B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02DE3D-A76C-4FBD-83F4-3D08021BBB01}"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3A8E22-88AE-4795-BF45-BAA1F2CB2E7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3557213-FBA9-4FB4-9F12-C35E55A749A7}"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0B1903-CCFF-452A-8F3C-02280388E77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4BB1A1F-F43A-44AD-9E58-291C4FDD8B66}" type="datetimeFigureOut">
              <a:rPr lang="en-US"/>
              <a:pPr>
                <a:defRPr/>
              </a:pPr>
              <a:t>10/4/2022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D296B4-E354-4DFE-9381-FB3973C0814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9E5E46-AED2-40D8-9BCC-CF3FAC85A229}" type="datetimeFigureOut">
              <a:rPr lang="en-US"/>
              <a:pPr>
                <a:defRPr/>
              </a:pPr>
              <a:t>10/4/2022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A232624-4F34-47CA-A67F-6B3A7B699CD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EC9FF19-AA01-4F15-8C88-31763715AF54}" type="datetimeFigureOut">
              <a:rPr lang="en-US"/>
              <a:pPr>
                <a:defRPr/>
              </a:pPr>
              <a:t>10/4/2022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CC24AC-7B4E-4064-998B-9723060649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27852B-0DB2-448B-9F60-0A0C572C9D4B}" type="datetimeFigureOut">
              <a:rPr lang="en-US"/>
              <a:pPr>
                <a:defRPr/>
              </a:pPr>
              <a:t>10/4/2022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12B4C55-3592-40FA-B7C9-D71F41E081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F48F97-78C9-4DC4-BC89-5C72744B3A56}"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3C699F-4075-42DF-BBB6-CFB5460D053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A9545A-0681-437E-9155-F831767AB630}"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0DF039-22FE-4282-8F60-CB629FC0AA0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E46F68-9A6F-4B11-983F-1FE059C18302}"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B0BEF3-E664-41F5-88F5-B1E914C95EA0}"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F97071-C58F-4CE7-9472-A72D6B3707C5}"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7BE382-3506-4319-A088-3122D9F7AEC1}"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061367-1991-4FE4-8FB3-31612086DB41}"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9E2008-0432-417B-B191-F6FAF1FEB5AD}"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A6C754-BFD7-407E-ADAF-2A6EF86FBF71}"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26EAD2-CC15-4AD4-9C51-50CDAC494353}"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0D8C76-13C8-4301-B6F4-9B6357246D3F}"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2C2DF5-D878-4014-BE1A-3F25D3AE394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3350E54-2CD6-4C69-8FD0-A0BA0F88EAFC}"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BC79E3-0642-4805-966C-5A1CCF1372F2}"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E620FAC-84D1-4D0D-8FA3-8BE7ED9F3D5C}" type="datetimeFigureOut">
              <a:rPr lang="en-US"/>
              <a:pPr>
                <a:defRPr/>
              </a:pPr>
              <a:t>10/4/2022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1750FE9-F873-40C7-8632-035C8829798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E544216-4D39-494F-A31A-7E419013F48D}" type="datetimeFigureOut">
              <a:rPr lang="en-US"/>
              <a:pPr>
                <a:defRPr/>
              </a:pPr>
              <a:t>10/4/2022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70B295-D8EE-4D3B-ADE2-76CC99F07BF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7931024-51AA-4FFF-A663-2503867CEA86}" type="datetimeFigureOut">
              <a:rPr lang="en-US"/>
              <a:pPr>
                <a:defRPr/>
              </a:pPr>
              <a:t>10/4/2022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F01FD4-4764-46D9-8803-F01C08957919}"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7CAEEE-FC32-4DB6-B9A6-BD45AEEAE1C4}" type="datetimeFigureOut">
              <a:rPr lang="en-US"/>
              <a:pPr>
                <a:defRPr/>
              </a:pPr>
              <a:t>10/4/2022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B68E10-D0FC-4926-BBBF-2D5F26B36AA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DF517B-178D-466E-93AB-5FC1932DA764}"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29E6CE-BF6A-43B6-8931-043084F2BDB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59C5F7-6C83-4FE4-8A7C-62DA9B6309D4}"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DB788E-F359-4C8D-BB9B-AD8A376448C8}"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73623D-509C-4880-8796-78C7B38EA12D}"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B85AB-863A-4D49-B5AE-1591F849448B}"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2246D7-A4AA-42B8-BA09-F90F03A78B02}"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0DD0F3-314F-4CA9-9F8E-42142945CCF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77EAD90-4E32-4D42-840E-0BF374BA34B4}"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58875-5753-4A88-AC4C-16BCD8358252}"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D78837-1F95-47C0-B004-0597D30AD12E}"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EC9D94-E495-44BE-82D8-C05097B6A208}"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0094AFD-57E6-46AE-A305-6F6B0C318FBA}"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7E178A-5839-4940-8B29-944CCE6F7376}"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DE817F4-C257-404B-A146-82A9F74E57A9}"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00186A-8BF3-4CBC-87EF-12BF23F906F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78058C3-331F-48CF-B853-1F8F606C7270}" type="datetimeFigureOut">
              <a:rPr lang="en-US"/>
              <a:pPr>
                <a:defRPr/>
              </a:pPr>
              <a:t>10/4/2022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77D5654-3AC5-43E9-A18A-6812BD1E7CE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7FE98A-4665-46A7-9915-CC2C6110F25D}" type="datetimeFigureOut">
              <a:rPr lang="en-US"/>
              <a:pPr>
                <a:defRPr/>
              </a:pPr>
              <a:t>10/4/2022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28A46A3-183C-4F32-920E-238B571494B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3469248-EBDC-476E-9AD5-335BCE848D5C}" type="datetimeFigureOut">
              <a:rPr lang="en-US"/>
              <a:pPr>
                <a:defRPr/>
              </a:pPr>
              <a:t>10/4/2022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5CDC97-E3F5-491A-85B4-022738B9F93F}"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C8C173-4DC1-44DD-AAF6-9120955DA298}" type="datetimeFigureOut">
              <a:rPr lang="en-US"/>
              <a:pPr>
                <a:defRPr/>
              </a:pPr>
              <a:t>10/4/2022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627F084-B5E5-42F4-8020-98AB41D1D7AA}"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6EC178-C581-44FA-82C9-08327C7BFA61}"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A4F115-5DBA-4661-AE33-04E8B26399EB}"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796B5A-A5A2-4B12-94AE-BB0DF80567A0}"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47E20B-B41C-4899-A44D-8EE3F909F667}"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A46C71-A2BE-4CA7-9D2C-DA03B1602553}"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2A29A4-D5D0-4DEA-BDAB-CC8185461E6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5C627D-585E-4444-A1BF-B1969AB90115}"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36029C-98C2-4A1E-92DA-A7F37911DFA2}"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D34EDA2-9CD7-4734-952B-4294A86FE106}"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F1BB68-3BA8-4FB4-B1D0-B5C9AA9DC7D8}"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3231C5-06C8-42FA-A84D-CE626387554C}"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169E15-D871-415B-8051-F4B435E66506}"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266E99B-1558-4B9B-8C82-1767046420C0}"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0AA4D7-0527-4551-8916-A8DF64217C0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58F71CA-16BC-4DCA-97E6-26400074F09A}" type="datetimeFigureOut">
              <a:rPr lang="en-US"/>
              <a:pPr>
                <a:defRPr/>
              </a:pPr>
              <a:t>10/4/2022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BFB1D6B-F887-4E7B-AAB9-8336D0712DCE}"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3ACC956-E5C2-46A8-9EE9-F008F18FA020}"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CB921A-2436-4822-98F1-7180BBDB6015}"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C081812-F2BE-4320-8894-8397C53A4AE6}" type="datetimeFigureOut">
              <a:rPr lang="en-US"/>
              <a:pPr>
                <a:defRPr/>
              </a:pPr>
              <a:t>10/4/2022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EBBE18-6B54-468C-AEDE-9E9D95EC8EF7}"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F1A95C2-7280-4170-9C29-1AA7F3F3A5F8}" type="datetimeFigureOut">
              <a:rPr lang="en-US"/>
              <a:pPr>
                <a:defRPr/>
              </a:pPr>
              <a:t>10/4/2022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6607C0-2479-4B5F-A1BA-A1A3CD88FF61}"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7402B3-64AB-4184-BCFA-0E99D8E9AED7}" type="datetimeFigureOut">
              <a:rPr lang="en-US"/>
              <a:pPr>
                <a:defRPr/>
              </a:pPr>
              <a:t>10/4/2022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6E77E4-DE3C-4CC6-A6F1-B735C9553161}"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7E55F5-2B31-4903-AA9F-ACC32452311A}"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79405E-C9CC-4BE4-B0F1-A44172D1618E}"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F1231B-5A5C-4F7B-9719-D96EF5DF3119}" type="datetimeFigureOut">
              <a:rPr lang="en-US"/>
              <a:pPr>
                <a:defRPr/>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A79748-03BB-42B6-A236-FD3183645587}"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C089F7-76CD-40AF-8BA1-74F2EF1EF755}"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497CDC-EA86-4482-8598-8638A9952193}"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7A1CB5-8460-4464-A4FD-3311F21075B2}" type="datetimeFigureOut">
              <a:rPr lang="en-US"/>
              <a:pPr>
                <a:defRPr/>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01C925-57B6-4D7B-8503-C3687B98BC1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B626345-AB59-491C-BF38-5FD080D5503C}" type="datetimeFigureOut">
              <a:rPr lang="en-US"/>
              <a:pPr>
                <a:defRPr/>
              </a:pPr>
              <a:t>10/4/2022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AD2572E-EB36-46BD-94CE-7E4F08C8B25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US"/>
              <a:t>Thư viện stem-steam</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05FBA6D-C6DF-42EB-AE80-0D2A98B123F7}" type="datetimeFigureOut">
              <a:rPr lang="en-US"/>
              <a:pPr>
                <a:defRPr/>
              </a:pPr>
              <a:t>10/4/2022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66668B1-9EF0-4F1A-BF7B-7CE35EE328E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C136574-A881-4F44-B0D5-801955B494B9}" type="datetimeFigureOut">
              <a:rPr lang="en-US"/>
              <a:pPr>
                <a:defRPr/>
              </a:pPr>
              <a:t>10/4/2022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3319F04-1BA9-404C-B572-AA85474639C3}"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200400" y="6457890"/>
            <a:ext cx="5105400" cy="400110"/>
          </a:xfrm>
          <a:prstGeom prst="rect">
            <a:avLst/>
          </a:prstGeom>
          <a:noFill/>
        </p:spPr>
        <p:txBody>
          <a:bodyPr>
            <a:spAutoFit/>
          </a:bodyPr>
          <a:lstStyle/>
          <a:p>
            <a:pPr fontAlgn="auto">
              <a:spcBef>
                <a:spcPts val="0"/>
              </a:spcBef>
              <a:spcAft>
                <a:spcPts val="0"/>
              </a:spcAft>
              <a:defRPr/>
            </a:pPr>
            <a:r>
              <a:rPr lang="en-US" sz="2000">
                <a:ln w="0"/>
                <a:gradFill>
                  <a:gsLst>
                    <a:gs pos="21000">
                      <a:srgbClr val="53575C"/>
                    </a:gs>
                    <a:gs pos="88000">
                      <a:srgbClr val="C5C7CA"/>
                    </a:gs>
                  </a:gsLst>
                  <a:lin ang="5400000"/>
                </a:gradFill>
                <a:latin typeface="+mn-lt"/>
                <a:cs typeface="+mn-cs"/>
              </a:rPr>
              <a:t>Thư viện stem-steam</a:t>
            </a:r>
            <a:endParaRPr lang="en-US" sz="2000">
              <a:ln w="0"/>
              <a:gradFill>
                <a:gsLst>
                  <a:gs pos="21000">
                    <a:srgbClr val="53575C"/>
                  </a:gs>
                  <a:gs pos="88000">
                    <a:srgbClr val="C5C7CA"/>
                  </a:gs>
                </a:gsLst>
                <a:lin ang="5400000"/>
              </a:gradFill>
              <a:latin typeface="+mn-lt"/>
              <a:cs typeface="+mn-cs"/>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A1E55A6-C6B6-47EC-A15F-BE4D8ED793D2}" type="datetimeFigureOut">
              <a:rPr lang="en-US"/>
              <a:pPr>
                <a:defRPr/>
              </a:pPr>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76C3A66F-0F09-4961-8083-4A1D0DD85C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1" r:id="rId2"/>
    <p:sldLayoutId id="2147483730" r:id="rId3"/>
    <p:sldLayoutId id="2147483729" r:id="rId4"/>
    <p:sldLayoutId id="2147483728" r:id="rId5"/>
    <p:sldLayoutId id="2147483727" r:id="rId6"/>
    <p:sldLayoutId id="2147483726" r:id="rId7"/>
    <p:sldLayoutId id="2147483725" r:id="rId8"/>
    <p:sldLayoutId id="2147483724" r:id="rId9"/>
    <p:sldLayoutId id="2147483723" r:id="rId10"/>
    <p:sldLayoutId id="214748372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879A2B9-8884-4DF4-ADA9-440BFD86FA57}" type="datetimeFigureOut">
              <a:rPr lang="en-US"/>
              <a:pPr>
                <a:defRPr/>
              </a:pPr>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90B4B73-0B40-42DC-A730-4FB48E97EF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3" r:id="rId1"/>
    <p:sldLayoutId id="2147483742" r:id="rId2"/>
    <p:sldLayoutId id="2147483741" r:id="rId3"/>
    <p:sldLayoutId id="2147483740" r:id="rId4"/>
    <p:sldLayoutId id="2147483739" r:id="rId5"/>
    <p:sldLayoutId id="2147483738" r:id="rId6"/>
    <p:sldLayoutId id="2147483737" r:id="rId7"/>
    <p:sldLayoutId id="2147483736" r:id="rId8"/>
    <p:sldLayoutId id="2147483735" r:id="rId9"/>
    <p:sldLayoutId id="2147483734" r:id="rId10"/>
    <p:sldLayoutId id="214748373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8E484BF-CF95-42EA-8EA2-E5A7683224BE}" type="datetimeFigureOut">
              <a:rPr lang="en-US"/>
              <a:pPr>
                <a:defRPr/>
              </a:pPr>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5D3A7EE-CF37-44E9-8788-3A19A26157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4" r:id="rId1"/>
    <p:sldLayoutId id="2147483753" r:id="rId2"/>
    <p:sldLayoutId id="2147483752" r:id="rId3"/>
    <p:sldLayoutId id="2147483751" r:id="rId4"/>
    <p:sldLayoutId id="2147483750" r:id="rId5"/>
    <p:sldLayoutId id="2147483749" r:id="rId6"/>
    <p:sldLayoutId id="2147483748" r:id="rId7"/>
    <p:sldLayoutId id="2147483747" r:id="rId8"/>
    <p:sldLayoutId id="2147483746" r:id="rId9"/>
    <p:sldLayoutId id="2147483745" r:id="rId10"/>
    <p:sldLayoutId id="214748374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49090FB-0C51-4052-9792-BADD1E554BA4}" type="datetimeFigureOut">
              <a:rPr lang="en-US"/>
              <a:pPr>
                <a:defRPr/>
              </a:pPr>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DDC178D-7F0B-44F1-A648-C44B749F36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5" r:id="rId1"/>
    <p:sldLayoutId id="2147483764" r:id="rId2"/>
    <p:sldLayoutId id="2147483763" r:id="rId3"/>
    <p:sldLayoutId id="2147483762" r:id="rId4"/>
    <p:sldLayoutId id="2147483761" r:id="rId5"/>
    <p:sldLayoutId id="2147483760" r:id="rId6"/>
    <p:sldLayoutId id="2147483759" r:id="rId7"/>
    <p:sldLayoutId id="2147483758" r:id="rId8"/>
    <p:sldLayoutId id="2147483757" r:id="rId9"/>
    <p:sldLayoutId id="2147483756" r:id="rId10"/>
    <p:sldLayoutId id="21474837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audio" Target="NULL" TargetMode="Externa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 Target="slide56.xml"/><Relationship Id="rId7" Type="http://schemas.openxmlformats.org/officeDocument/2006/relationships/slide" Target="slide58.xml"/><Relationship Id="rId12"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slide" Target="slide60.xml"/><Relationship Id="rId5" Type="http://schemas.openxmlformats.org/officeDocument/2006/relationships/slide" Target="slide57.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slide" Target="slide59.xml"/></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audio" Target="NULL" TargetMode="External"/><Relationship Id="rId6" Type="http://schemas.openxmlformats.org/officeDocument/2006/relationships/image" Target="../media/image72.png"/><Relationship Id="rId5" Type="http://schemas.openxmlformats.org/officeDocument/2006/relationships/slide" Target="slide55.xml"/><Relationship Id="rId10" Type="http://schemas.openxmlformats.org/officeDocument/2006/relationships/image" Target="../media/image75.png"/><Relationship Id="rId4" Type="http://schemas.openxmlformats.org/officeDocument/2006/relationships/image" Target="../media/image71.jpeg"/><Relationship Id="rId9" Type="http://schemas.openxmlformats.org/officeDocument/2006/relationships/image" Target="../media/image74.png"/></Relationships>
</file>

<file path=ppt/slides/_rels/slide57.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audio" Target="../media/audio1.wav"/><Relationship Id="rId7" Type="http://schemas.openxmlformats.org/officeDocument/2006/relationships/image" Target="../media/image74.png"/><Relationship Id="rId2" Type="http://schemas.openxmlformats.org/officeDocument/2006/relationships/slideLayout" Target="../slideLayouts/slideLayout20.xml"/><Relationship Id="rId1" Type="http://schemas.openxmlformats.org/officeDocument/2006/relationships/audio" Target="NULL" TargetMode="External"/><Relationship Id="rId6" Type="http://schemas.openxmlformats.org/officeDocument/2006/relationships/image" Target="../media/image64.png"/><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image" Target="../media/image76.jpeg"/><Relationship Id="rId9" Type="http://schemas.openxmlformats.org/officeDocument/2006/relationships/image" Target="../media/image77.png"/></Relationships>
</file>

<file path=ppt/slides/_rels/slide58.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audio" Target="../media/audio1.wav"/><Relationship Id="rId7" Type="http://schemas.openxmlformats.org/officeDocument/2006/relationships/image" Target="../media/image74.png"/><Relationship Id="rId2" Type="http://schemas.openxmlformats.org/officeDocument/2006/relationships/slideLayout" Target="../slideLayouts/slideLayout53.xml"/><Relationship Id="rId1" Type="http://schemas.openxmlformats.org/officeDocument/2006/relationships/audio" Target="NULL" TargetMode="External"/><Relationship Id="rId6" Type="http://schemas.openxmlformats.org/officeDocument/2006/relationships/image" Target="../media/image64.png"/><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image" Target="../media/image78.jpeg"/><Relationship Id="rId9" Type="http://schemas.openxmlformats.org/officeDocument/2006/relationships/image" Target="../media/image79.jpeg"/></Relationships>
</file>

<file path=ppt/slides/_rels/slide5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1.wav"/><Relationship Id="rId7" Type="http://schemas.openxmlformats.org/officeDocument/2006/relationships/slide" Target="slide55.xml"/><Relationship Id="rId2" Type="http://schemas.openxmlformats.org/officeDocument/2006/relationships/slideLayout" Target="../slideLayouts/slideLayout42.xml"/><Relationship Id="rId1" Type="http://schemas.openxmlformats.org/officeDocument/2006/relationships/audio" Target="NULL" TargetMode="External"/><Relationship Id="rId6" Type="http://schemas.openxmlformats.org/officeDocument/2006/relationships/image" Target="../media/image64.png"/><Relationship Id="rId5" Type="http://schemas.openxmlformats.org/officeDocument/2006/relationships/image" Target="../media/image73.png"/><Relationship Id="rId4" Type="http://schemas.openxmlformats.org/officeDocument/2006/relationships/image" Target="../media/image80.jpeg"/><Relationship Id="rId9"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audio" Target="../media/audio1.wav"/><Relationship Id="rId7" Type="http://schemas.openxmlformats.org/officeDocument/2006/relationships/image" Target="../media/image74.png"/><Relationship Id="rId2" Type="http://schemas.openxmlformats.org/officeDocument/2006/relationships/slideLayout" Target="../slideLayouts/slideLayout31.xml"/><Relationship Id="rId1" Type="http://schemas.openxmlformats.org/officeDocument/2006/relationships/audio" Target="NULL" TargetMode="External"/><Relationship Id="rId6" Type="http://schemas.openxmlformats.org/officeDocument/2006/relationships/image" Target="../media/image64.png"/><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image" Target="../media/image82.jpeg"/><Relationship Id="rId9"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slideLayout" Target="../slideLayouts/slideLayout26.xml"/><Relationship Id="rId1" Type="http://schemas.openxmlformats.org/officeDocument/2006/relationships/tags" Target="../tags/tag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video" Target="NULL" TargetMode="External"/><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7" name="Rectangle 2"/>
          <p:cNvSpPr>
            <a:spLocks noGrp="1"/>
          </p:cNvSpPr>
          <p:nvPr>
            <p:ph type="title" idx="4294967295"/>
          </p:nvPr>
        </p:nvSpPr>
        <p:spPr bwMode="auto">
          <a:xfrm>
            <a:off x="0" y="228600"/>
            <a:ext cx="8510588" cy="1325563"/>
          </a:xfrm>
          <a:prstGeom prst="rect">
            <a:avLst/>
          </a:prstGeom>
          <a:noFill/>
          <a:ln>
            <a:miter lim="800000"/>
            <a:headEnd/>
            <a:tailEnd/>
          </a:ln>
        </p:spPr>
        <p:txBody>
          <a:bodyPr/>
          <a:lstStyle/>
          <a:p>
            <a:r>
              <a:rPr lang="en-US" altLang="en-US" smtClean="0"/>
              <a:t>`</a:t>
            </a:r>
          </a:p>
        </p:txBody>
      </p:sp>
      <p:pic>
        <p:nvPicPr>
          <p:cNvPr id="65538" name="Picture 3" descr="POINSET3"/>
          <p:cNvPicPr>
            <a:picLocks noGrp="1" noChangeAspect="1" noChangeArrowheads="1"/>
          </p:cNvPicPr>
          <p:nvPr>
            <p:ph sz="quarter" idx="4294967295"/>
          </p:nvPr>
        </p:nvPicPr>
        <p:blipFill>
          <a:blip r:embed="rId3"/>
          <a:srcRect/>
          <a:stretch>
            <a:fillRect/>
          </a:stretch>
        </p:blipFill>
        <p:spPr bwMode="auto">
          <a:xfrm>
            <a:off x="7524750" y="5375275"/>
            <a:ext cx="1619250" cy="1482725"/>
          </a:xfrm>
          <a:prstGeom prst="rect">
            <a:avLst/>
          </a:prstGeom>
          <a:noFill/>
          <a:ln>
            <a:miter lim="800000"/>
            <a:headEnd/>
            <a:tailEnd/>
          </a:ln>
        </p:spPr>
      </p:pic>
      <p:pic>
        <p:nvPicPr>
          <p:cNvPr id="65539" name="Picture 4" descr="POINSET2"/>
          <p:cNvPicPr>
            <a:picLocks noChangeAspect="1" noChangeArrowheads="1"/>
          </p:cNvPicPr>
          <p:nvPr/>
        </p:nvPicPr>
        <p:blipFill>
          <a:blip r:embed="rId4"/>
          <a:srcRect/>
          <a:stretch>
            <a:fillRect/>
          </a:stretch>
        </p:blipFill>
        <p:spPr bwMode="auto">
          <a:xfrm>
            <a:off x="0" y="0"/>
            <a:ext cx="1981200" cy="1973263"/>
          </a:xfrm>
          <a:prstGeom prst="rect">
            <a:avLst/>
          </a:prstGeom>
          <a:noFill/>
          <a:ln w="9525">
            <a:noFill/>
            <a:miter lim="800000"/>
            <a:headEnd/>
            <a:tailEnd/>
          </a:ln>
        </p:spPr>
      </p:pic>
      <p:pic>
        <p:nvPicPr>
          <p:cNvPr id="65540" name="Picture 6" descr="FIREWRK5"/>
          <p:cNvPicPr>
            <a:picLocks noChangeAspect="1" noChangeArrowheads="1"/>
          </p:cNvPicPr>
          <p:nvPr/>
        </p:nvPicPr>
        <p:blipFill>
          <a:blip r:embed="rId5"/>
          <a:srcRect/>
          <a:stretch>
            <a:fillRect/>
          </a:stretch>
        </p:blipFill>
        <p:spPr bwMode="auto">
          <a:xfrm>
            <a:off x="1617663" y="2973388"/>
            <a:ext cx="4213225" cy="2395537"/>
          </a:xfrm>
          <a:prstGeom prst="rect">
            <a:avLst/>
          </a:prstGeom>
          <a:noFill/>
          <a:ln w="9525">
            <a:noFill/>
            <a:miter lim="800000"/>
            <a:headEnd/>
            <a:tailEnd/>
          </a:ln>
        </p:spPr>
      </p:pic>
      <p:sp>
        <p:nvSpPr>
          <p:cNvPr id="65541" name="Rectangle 7"/>
          <p:cNvSpPr>
            <a:spLocks noChangeArrowheads="1"/>
          </p:cNvSpPr>
          <p:nvPr/>
        </p:nvSpPr>
        <p:spPr bwMode="auto">
          <a:xfrm>
            <a:off x="0" y="5327650"/>
            <a:ext cx="9144000" cy="1557338"/>
          </a:xfrm>
          <a:prstGeom prst="rect">
            <a:avLst/>
          </a:prstGeom>
          <a:gradFill rotWithShape="1">
            <a:gsLst>
              <a:gs pos="0">
                <a:srgbClr val="FFFFFF">
                  <a:alpha val="0"/>
                </a:srgbClr>
              </a:gs>
              <a:gs pos="100000">
                <a:srgbClr val="009900"/>
              </a:gs>
            </a:gsLst>
            <a:lin ang="5400000" scaled="1"/>
          </a:gradFill>
          <a:ln w="9525">
            <a:noFill/>
            <a:miter lim="800000"/>
            <a:headEnd/>
            <a:tailEnd/>
          </a:ln>
        </p:spPr>
        <p:txBody>
          <a:bodyPr wrap="none" anchor="ctr"/>
          <a:lstStyle/>
          <a:p>
            <a:pPr algn="ctr"/>
            <a:endParaRPr lang="uk-UA" altLang="en-US" sz="2400">
              <a:latin typeface=".VnTime"/>
            </a:endParaRPr>
          </a:p>
        </p:txBody>
      </p:sp>
      <p:sp>
        <p:nvSpPr>
          <p:cNvPr id="38923" name="WordArt 11"/>
          <p:cNvSpPr>
            <a:spLocks noChangeArrowheads="1" noChangeShapeType="1" noTextEdit="1"/>
          </p:cNvSpPr>
          <p:nvPr/>
        </p:nvSpPr>
        <p:spPr bwMode="auto">
          <a:xfrm>
            <a:off x="990600" y="1692275"/>
            <a:ext cx="70104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Môn công nghệ 7</a:t>
            </a:r>
          </a:p>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KNTT</a:t>
            </a:r>
          </a:p>
        </p:txBody>
      </p:sp>
      <p:pic>
        <p:nvPicPr>
          <p:cNvPr id="65543" name="Picture 12" descr="POINSET2"/>
          <p:cNvPicPr>
            <a:picLocks noChangeAspect="1" noChangeArrowheads="1"/>
          </p:cNvPicPr>
          <p:nvPr/>
        </p:nvPicPr>
        <p:blipFill>
          <a:blip r:embed="rId4"/>
          <a:srcRect/>
          <a:stretch>
            <a:fillRect/>
          </a:stretch>
        </p:blipFill>
        <p:spPr bwMode="auto">
          <a:xfrm rot="5400000">
            <a:off x="7166769" y="3969"/>
            <a:ext cx="1981200" cy="1973262"/>
          </a:xfrm>
          <a:prstGeom prst="rect">
            <a:avLst/>
          </a:prstGeom>
          <a:noFill/>
          <a:ln w="9525">
            <a:noFill/>
            <a:miter lim="800000"/>
            <a:headEnd/>
            <a:tailEnd/>
          </a:ln>
        </p:spPr>
      </p:pic>
    </p:spTree>
  </p:cSld>
  <p:clrMapOvr>
    <a:masterClrMapping/>
  </p:clrMapOvr>
  <p:transition spd="med">
    <p:newsflash/>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8923"/>
                                        </p:tgtEl>
                                        <p:attrNameLst>
                                          <p:attrName>style.visibility</p:attrName>
                                        </p:attrNameLst>
                                      </p:cBhvr>
                                      <p:to>
                                        <p:strVal val="visible"/>
                                      </p:to>
                                    </p:set>
                                    <p:anim by="(-#ppt_w*2)" calcmode="lin" valueType="num">
                                      <p:cBhvr rctx="PPT">
                                        <p:cTn id="7" dur="500" autoRev="1" fill="hold">
                                          <p:stCondLst>
                                            <p:cond delay="0"/>
                                          </p:stCondLst>
                                        </p:cTn>
                                        <p:tgtEl>
                                          <p:spTgt spid="38923"/>
                                        </p:tgtEl>
                                        <p:attrNameLst>
                                          <p:attrName>ppt_w</p:attrName>
                                        </p:attrNameLst>
                                      </p:cBhvr>
                                    </p:anim>
                                    <p:anim by="(#ppt_w*0.50)" calcmode="lin" valueType="num">
                                      <p:cBhvr>
                                        <p:cTn id="8" dur="500" decel="50000" autoRev="1" fill="hold">
                                          <p:stCondLst>
                                            <p:cond delay="0"/>
                                          </p:stCondLst>
                                        </p:cTn>
                                        <p:tgtEl>
                                          <p:spTgt spid="38923"/>
                                        </p:tgtEl>
                                        <p:attrNameLst>
                                          <p:attrName>ppt_x</p:attrName>
                                        </p:attrNameLst>
                                      </p:cBhvr>
                                    </p:anim>
                                    <p:anim from="(-#ppt_h/2)" to="(#ppt_y)" calcmode="lin" valueType="num">
                                      <p:cBhvr>
                                        <p:cTn id="9" dur="1000" fill="hold">
                                          <p:stCondLst>
                                            <p:cond delay="0"/>
                                          </p:stCondLst>
                                        </p:cTn>
                                        <p:tgtEl>
                                          <p:spTgt spid="38923"/>
                                        </p:tgtEl>
                                        <p:attrNameLst>
                                          <p:attrName>ppt_y</p:attrName>
                                        </p:attrNameLst>
                                      </p:cBhvr>
                                    </p:anim>
                                    <p:animRot by="21600000">
                                      <p:cBhvr>
                                        <p:cTn id="10" dur="1000" fill="hold">
                                          <p:stCondLst>
                                            <p:cond delay="0"/>
                                          </p:stCondLst>
                                        </p:cTn>
                                        <p:tgtEl>
                                          <p:spTgt spid="389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extLst>
          </p:cNvPr>
          <p:cNvSpPr>
            <a:spLocks noGrp="1"/>
          </p:cNvSpPr>
          <p:nvPr>
            <p:ph type="title"/>
          </p:nvPr>
        </p:nvSpPr>
        <p:spPr>
          <a:xfrm>
            <a:off x="1230313" y="1063625"/>
            <a:ext cx="6172200" cy="857250"/>
          </a:xfrm>
        </p:spPr>
        <p:txBody>
          <a:bodyPr>
            <a:normAutofit fontScale="90000"/>
          </a:bodyPr>
          <a:lstStyle/>
          <a:p>
            <a:pPr fontAlgn="auto">
              <a:spcAft>
                <a:spcPts val="0"/>
              </a:spcAft>
              <a:defRPr/>
            </a:pPr>
            <a:r>
              <a:rPr lang="en-US" altLang="vi-VN" b="1" dirty="0" err="1">
                <a:solidFill>
                  <a:srgbClr val="FF0000"/>
                </a:solidFill>
                <a:latin typeface="Times New Roman" panose="02020603050405020304" pitchFamily="18" charset="0"/>
                <a:cs typeface="Times New Roman" panose="02020603050405020304" pitchFamily="18" charset="0"/>
              </a:rPr>
              <a:t>Từ</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tháng</a:t>
            </a:r>
            <a:r>
              <a:rPr lang="en-US" altLang="vi-VN" b="1" dirty="0">
                <a:solidFill>
                  <a:srgbClr val="FF0000"/>
                </a:solidFill>
                <a:latin typeface="Times New Roman" panose="02020603050405020304" pitchFamily="18" charset="0"/>
                <a:cs typeface="Times New Roman" panose="02020603050405020304" pitchFamily="18" charset="0"/>
              </a:rPr>
              <a:t> 2 </a:t>
            </a:r>
            <a:r>
              <a:rPr lang="en-US" altLang="vi-VN" b="1" dirty="0" err="1">
                <a:solidFill>
                  <a:srgbClr val="FF0000"/>
                </a:solidFill>
                <a:latin typeface="Times New Roman" panose="02020603050405020304" pitchFamily="18" charset="0"/>
                <a:cs typeface="Times New Roman" panose="02020603050405020304" pitchFamily="18" charset="0"/>
              </a:rPr>
              <a:t>đến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tháng</a:t>
            </a:r>
            <a:r>
              <a:rPr lang="en-US" altLang="vi-VN" b="1" dirty="0">
                <a:solidFill>
                  <a:srgbClr val="FF0000"/>
                </a:solidFill>
                <a:latin typeface="Times New Roman" panose="02020603050405020304" pitchFamily="18" charset="0"/>
                <a:cs typeface="Times New Roman" panose="02020603050405020304" pitchFamily="18" charset="0"/>
              </a:rPr>
              <a:t> 3</a:t>
            </a:r>
            <a:br>
              <a:rPr lang="en-US" altLang="vi-VN" b="1" dirty="0">
                <a:solidFill>
                  <a:srgbClr val="FF0000"/>
                </a:solidFill>
                <a:latin typeface="Times New Roman" panose="02020603050405020304" pitchFamily="18" charset="0"/>
                <a:cs typeface="Times New Roman" panose="02020603050405020304" pitchFamily="18" charset="0"/>
              </a:rPr>
            </a:br>
            <a:endParaRPr lang="vi-VN" altLang="vi-VN" b="1" dirty="0">
              <a:solidFill>
                <a:srgbClr val="FF0000"/>
              </a:solidFill>
              <a:cs typeface="Times New Roman" panose="02020603050405020304" pitchFamily="18" charset="0"/>
            </a:endParaRPr>
          </a:p>
        </p:txBody>
      </p:sp>
      <p:sp>
        <p:nvSpPr>
          <p:cNvPr id="74754" name="Text Placeholder 2"/>
          <p:cNvSpPr txBox="1">
            <a:spLocks/>
          </p:cNvSpPr>
          <p:nvPr/>
        </p:nvSpPr>
        <p:spPr bwMode="auto">
          <a:xfrm>
            <a:off x="1230313" y="2008188"/>
            <a:ext cx="3030537" cy="481012"/>
          </a:xfrm>
          <a:prstGeom prst="rect">
            <a:avLst/>
          </a:prstGeom>
          <a:noFill/>
          <a:ln w="9525">
            <a:noFill/>
            <a:miter lim="800000"/>
            <a:headEnd/>
            <a:tailEnd/>
          </a:ln>
        </p:spPr>
        <p:txBody>
          <a:bodyPr lIns="68580" tIns="34290" rIns="68580" bIns="34290"/>
          <a:lstStyle/>
          <a:p>
            <a:pPr>
              <a:lnSpc>
                <a:spcPct val="90000"/>
              </a:lnSpc>
              <a:spcBef>
                <a:spcPts val="1000"/>
              </a:spcBef>
              <a:buFont typeface="Arial" charset="0"/>
              <a:buNone/>
            </a:pPr>
            <a:r>
              <a:rPr lang="en-US" altLang="vi-VN" sz="2700">
                <a:latin typeface="Times New Roman" pitchFamily="18" charset="0"/>
                <a:cs typeface="Times New Roman" pitchFamily="18" charset="0"/>
              </a:rPr>
              <a:t>Cây bí </a:t>
            </a:r>
            <a:endParaRPr lang="vi-VN" altLang="vi-VN" sz="2700">
              <a:latin typeface="Times New Roman" pitchFamily="18" charset="0"/>
              <a:cs typeface="Times New Roman" pitchFamily="18" charset="0"/>
            </a:endParaRPr>
          </a:p>
        </p:txBody>
      </p:sp>
      <p:pic>
        <p:nvPicPr>
          <p:cNvPr id="6" name="Content Placeholder 6"/>
          <p:cNvPicPr>
            <a:picLocks noChangeAspect="1"/>
          </p:cNvPicPr>
          <p:nvPr/>
        </p:nvPicPr>
        <p:blipFill>
          <a:blip r:embed="rId2"/>
          <a:srcRect/>
          <a:stretch>
            <a:fillRect/>
          </a:stretch>
        </p:blipFill>
        <p:spPr bwMode="auto">
          <a:xfrm>
            <a:off x="1230313" y="2576513"/>
            <a:ext cx="3030537" cy="2874962"/>
          </a:xfrm>
          <a:prstGeom prst="rect">
            <a:avLst/>
          </a:prstGeom>
          <a:noFill/>
          <a:ln w="9525">
            <a:noFill/>
            <a:miter lim="800000"/>
            <a:headEnd/>
            <a:tailEnd/>
          </a:ln>
        </p:spPr>
      </p:pic>
      <p:sp>
        <p:nvSpPr>
          <p:cNvPr id="74756" name="Text Placeholder 4"/>
          <p:cNvSpPr txBox="1">
            <a:spLocks/>
          </p:cNvSpPr>
          <p:nvPr/>
        </p:nvSpPr>
        <p:spPr bwMode="auto">
          <a:xfrm>
            <a:off x="4371975" y="1970088"/>
            <a:ext cx="3030538" cy="519112"/>
          </a:xfrm>
          <a:prstGeom prst="rect">
            <a:avLst/>
          </a:prstGeom>
          <a:noFill/>
          <a:ln w="9525">
            <a:noFill/>
            <a:miter lim="800000"/>
            <a:headEnd/>
            <a:tailEnd/>
          </a:ln>
        </p:spPr>
        <p:txBody>
          <a:bodyPr/>
          <a:lstStyle/>
          <a:p>
            <a:pPr>
              <a:lnSpc>
                <a:spcPct val="90000"/>
              </a:lnSpc>
              <a:spcBef>
                <a:spcPts val="1000"/>
              </a:spcBef>
              <a:buFont typeface="Arial" charset="0"/>
              <a:buNone/>
            </a:pPr>
            <a:r>
              <a:rPr lang="en-US" altLang="vi-VN" sz="2700">
                <a:latin typeface="Times New Roman" pitchFamily="18" charset="0"/>
                <a:cs typeface="Times New Roman" pitchFamily="18" charset="0"/>
              </a:rPr>
              <a:t>Cây mướp</a:t>
            </a:r>
          </a:p>
        </p:txBody>
      </p:sp>
      <p:pic>
        <p:nvPicPr>
          <p:cNvPr id="8" name="Content Placeholder 7"/>
          <p:cNvPicPr>
            <a:picLocks noChangeAspect="1"/>
          </p:cNvPicPr>
          <p:nvPr/>
        </p:nvPicPr>
        <p:blipFill>
          <a:blip r:embed="rId3"/>
          <a:srcRect/>
          <a:stretch>
            <a:fillRect/>
          </a:stretch>
        </p:blipFill>
        <p:spPr bwMode="auto">
          <a:xfrm>
            <a:off x="4572000" y="2574925"/>
            <a:ext cx="3032125" cy="2874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extLst>
          </p:cNvPr>
          <p:cNvSpPr>
            <a:spLocks noGrp="1"/>
          </p:cNvSpPr>
          <p:nvPr>
            <p:ph type="title"/>
          </p:nvPr>
        </p:nvSpPr>
        <p:spPr>
          <a:xfrm>
            <a:off x="1298575" y="1063625"/>
            <a:ext cx="6172200" cy="857250"/>
          </a:xfrm>
        </p:spPr>
        <p:txBody>
          <a:bodyPr>
            <a:normAutofit fontScale="90000"/>
          </a:bodyPr>
          <a:lstStyle/>
          <a:p>
            <a:pPr fontAlgn="auto">
              <a:spcAft>
                <a:spcPts val="0"/>
              </a:spcAft>
              <a:defRPr/>
            </a:pPr>
            <a:r>
              <a:rPr lang="en-US" altLang="vi-VN" b="1" dirty="0">
                <a:latin typeface="Times New Roman" panose="02020603050405020304" pitchFamily="18" charset="0"/>
                <a:cs typeface="Times New Roman" panose="02020603050405020304" pitchFamily="18" charset="0"/>
              </a:rPr>
              <a:t/>
            </a:r>
            <a:br>
              <a:rPr lang="en-US" altLang="vi-VN" b="1" dirty="0">
                <a:latin typeface="Times New Roman" panose="02020603050405020304" pitchFamily="18" charset="0"/>
                <a:cs typeface="Times New Roman" panose="02020603050405020304" pitchFamily="18" charset="0"/>
              </a:rPr>
            </a:br>
            <a:r>
              <a:rPr lang="en-US" altLang="vi-VN" b="1" dirty="0" err="1">
                <a:solidFill>
                  <a:srgbClr val="FF0000"/>
                </a:solidFill>
                <a:latin typeface="Times New Roman" panose="02020603050405020304" pitchFamily="18" charset="0"/>
                <a:cs typeface="Times New Roman" panose="02020603050405020304" pitchFamily="18" charset="0"/>
              </a:rPr>
              <a:t>Cây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cà</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chua</a:t>
            </a:r>
            <a:r>
              <a:rPr lang="en-US" altLang="vi-VN" b="1" dirty="0">
                <a:latin typeface="Times New Roman" panose="02020603050405020304" pitchFamily="18" charset="0"/>
                <a:cs typeface="Times New Roman" panose="02020603050405020304" pitchFamily="18" charset="0"/>
              </a:rPr>
              <a:t/>
            </a:r>
            <a:br>
              <a:rPr lang="en-US" altLang="vi-VN" b="1" dirty="0">
                <a:latin typeface="Times New Roman" panose="02020603050405020304" pitchFamily="18" charset="0"/>
                <a:cs typeface="Times New Roman" panose="02020603050405020304" pitchFamily="18" charset="0"/>
              </a:rPr>
            </a:br>
            <a:r>
              <a:rPr lang="en-US" altLang="vi-VN" sz="2100" b="1" dirty="0" err="1">
                <a:latin typeface="Times New Roman" panose="02020603050405020304" pitchFamily="18" charset="0"/>
                <a:cs typeface="Times New Roman" panose="02020603050405020304" pitchFamily="18" charset="0"/>
              </a:rPr>
              <a:t>Từ</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tháng</a:t>
            </a:r>
            <a:r>
              <a:rPr lang="en-US" altLang="vi-VN" sz="2100" b="1" dirty="0">
                <a:latin typeface="Times New Roman" panose="02020603050405020304" pitchFamily="18" charset="0"/>
                <a:cs typeface="Times New Roman" panose="02020603050405020304" pitchFamily="18" charset="0"/>
              </a:rPr>
              <a:t> 8 </a:t>
            </a:r>
            <a:r>
              <a:rPr lang="en-US" altLang="vi-VN" sz="2100" b="1" dirty="0" err="1">
                <a:latin typeface="Times New Roman" panose="02020603050405020304" pitchFamily="18" charset="0"/>
                <a:cs typeface="Times New Roman" panose="02020603050405020304" pitchFamily="18" charset="0"/>
              </a:rPr>
              <a:t>đến</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tháng</a:t>
            </a:r>
            <a:r>
              <a:rPr lang="en-US" altLang="vi-VN" sz="2100" b="1" dirty="0">
                <a:latin typeface="Times New Roman" panose="02020603050405020304" pitchFamily="18" charset="0"/>
                <a:cs typeface="Times New Roman" panose="02020603050405020304" pitchFamily="18" charset="0"/>
              </a:rPr>
              <a:t> 9 </a:t>
            </a:r>
            <a:r>
              <a:rPr lang="en-US" altLang="vi-VN" sz="2100" b="1" dirty="0" err="1">
                <a:latin typeface="Times New Roman" panose="02020603050405020304" pitchFamily="18" charset="0"/>
                <a:cs typeface="Times New Roman" panose="02020603050405020304" pitchFamily="18" charset="0"/>
              </a:rPr>
              <a:t>hoặc</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từ</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tháng</a:t>
            </a:r>
            <a:r>
              <a:rPr lang="en-US" altLang="vi-VN" sz="2100" b="1" dirty="0">
                <a:latin typeface="Times New Roman" panose="02020603050405020304" pitchFamily="18" charset="0"/>
                <a:cs typeface="Times New Roman" panose="02020603050405020304" pitchFamily="18" charset="0"/>
              </a:rPr>
              <a:t> 1 </a:t>
            </a:r>
            <a:r>
              <a:rPr lang="en-US" altLang="vi-VN" sz="2100" b="1" dirty="0" err="1">
                <a:latin typeface="Times New Roman" panose="02020603050405020304" pitchFamily="18" charset="0"/>
                <a:cs typeface="Times New Roman" panose="02020603050405020304" pitchFamily="18" charset="0"/>
              </a:rPr>
              <a:t>đến</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tháng</a:t>
            </a:r>
            <a:r>
              <a:rPr lang="en-US" altLang="vi-VN" sz="2100" b="1" dirty="0">
                <a:latin typeface="Times New Roman" panose="02020603050405020304" pitchFamily="18" charset="0"/>
                <a:cs typeface="Times New Roman" panose="02020603050405020304" pitchFamily="18" charset="0"/>
              </a:rPr>
              <a:t> 2</a:t>
            </a:r>
            <a:br>
              <a:rPr lang="en-US" altLang="vi-VN" sz="2100" b="1" dirty="0">
                <a:latin typeface="Times New Roman" panose="02020603050405020304" pitchFamily="18" charset="0"/>
                <a:cs typeface="Times New Roman" panose="02020603050405020304" pitchFamily="18" charset="0"/>
              </a:rPr>
            </a:br>
            <a:endParaRPr lang="vi-VN" altLang="vi-VN" sz="2100" b="1" dirty="0">
              <a:cs typeface="Times New Roman" panose="02020603050405020304" pitchFamily="18" charset="0"/>
            </a:endParaRPr>
          </a:p>
        </p:txBody>
      </p:sp>
      <p:pic>
        <p:nvPicPr>
          <p:cNvPr id="5" name="Content Placeholder 4"/>
          <p:cNvPicPr>
            <a:picLocks noGrp="1" noChangeAspect="1"/>
          </p:cNvPicPr>
          <p:nvPr>
            <p:ph sz="half" idx="1"/>
          </p:nvPr>
        </p:nvPicPr>
        <p:blipFill>
          <a:blip r:embed="rId2"/>
          <a:srcRect/>
          <a:stretch>
            <a:fillRect/>
          </a:stretch>
        </p:blipFill>
        <p:spPr bwMode="auto">
          <a:xfrm>
            <a:off x="1006475" y="2057400"/>
            <a:ext cx="3028950" cy="3394075"/>
          </a:xfrm>
          <a:noFill/>
          <a:ln>
            <a:miter lim="800000"/>
            <a:headEnd/>
            <a:tailEnd/>
          </a:ln>
        </p:spPr>
      </p:pic>
      <p:pic>
        <p:nvPicPr>
          <p:cNvPr id="75779" name="Content Placeholder 5"/>
          <p:cNvPicPr>
            <a:picLocks noChangeAspect="1"/>
          </p:cNvPicPr>
          <p:nvPr/>
        </p:nvPicPr>
        <p:blipFill>
          <a:blip r:embed="rId3"/>
          <a:srcRect/>
          <a:stretch>
            <a:fillRect/>
          </a:stretch>
        </p:blipFill>
        <p:spPr bwMode="auto">
          <a:xfrm>
            <a:off x="4441825" y="2057400"/>
            <a:ext cx="3889375" cy="3394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extLst>
          </p:cNvPr>
          <p:cNvSpPr>
            <a:spLocks noGrp="1"/>
          </p:cNvSpPr>
          <p:nvPr>
            <p:ph type="title"/>
          </p:nvPr>
        </p:nvSpPr>
        <p:spPr>
          <a:xfrm>
            <a:off x="1298522" y="1063229"/>
            <a:ext cx="6172200" cy="857250"/>
          </a:xfrm>
        </p:spPr>
        <p:txBody>
          <a:bodyPr>
            <a:normAutofit fontScale="90000"/>
          </a:bodyPr>
          <a:lstStyle/>
          <a:p>
            <a:pPr fontAlgn="auto">
              <a:spcAft>
                <a:spcPts val="0"/>
              </a:spcAft>
              <a:defRPr/>
            </a:pPr>
            <a:r>
              <a:rPr lang="en-US" b="1"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Vụ Đông xuân</a:t>
            </a:r>
            <a:br>
              <a:rPr lang="en-US" b="1"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br>
            <a:r>
              <a:rPr lang="en-US" sz="2700" b="1" dirty="0">
                <a:ln>
                  <a:solidFill>
                    <a:sysClr val="windowText" lastClr="000000"/>
                  </a:solidFill>
                </a:ln>
                <a:latin typeface="Times New Roman" panose="02020603050405020304" pitchFamily="18" charset="0"/>
                <a:cs typeface="Times New Roman" panose="02020603050405020304" pitchFamily="18" charset="0"/>
              </a:rPr>
              <a:t>Tháng 11 → tháng 4, 5 năm sau</a:t>
            </a:r>
            <a:r>
              <a:rPr lang="en-US" sz="2700" b="1" dirty="0">
                <a:latin typeface="Times New Roman" panose="02020603050405020304" pitchFamily="18" charset="0"/>
                <a:cs typeface="Times New Roman" panose="02020603050405020304" pitchFamily="18" charset="0"/>
              </a:rPr>
              <a:t/>
            </a:r>
            <a:br>
              <a:rPr lang="en-US" sz="2700" b="1" dirty="0">
                <a:latin typeface="Times New Roman" panose="02020603050405020304" pitchFamily="18" charset="0"/>
                <a:cs typeface="Times New Roman" panose="02020603050405020304" pitchFamily="18" charset="0"/>
              </a:rPr>
            </a:br>
            <a:endParaRPr lang="vi-VN" sz="2700" b="1" dirty="0">
              <a:solidFill>
                <a:srgbClr val="FF0000"/>
              </a:solidFill>
              <a:cs typeface="Times New Roman" panose="02020603050405020304" pitchFamily="18" charset="0"/>
            </a:endParaRPr>
          </a:p>
        </p:txBody>
      </p:sp>
      <p:sp>
        <p:nvSpPr>
          <p:cNvPr id="5" name="Text Placeholder 2">
            <a:extLst>
              <a:ext uri="{FF2B5EF4-FFF2-40B4-BE49-F238E27FC236}"/>
            </a:extLst>
          </p:cNvPr>
          <p:cNvSpPr txBox="1">
            <a:spLocks/>
          </p:cNvSpPr>
          <p:nvPr/>
        </p:nvSpPr>
        <p:spPr>
          <a:xfrm>
            <a:off x="1298522" y="2008585"/>
            <a:ext cx="3030141" cy="479822"/>
          </a:xfrm>
          <a:prstGeom prst="rect">
            <a:avLst/>
          </a:prstGeom>
        </p:spPr>
        <p:txBody>
          <a:bodyPr lIns="68580" tIns="34290" rIns="68580" bIns="3429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sz="2100" dirty="0" err="1">
                <a:ln>
                  <a:solidFill>
                    <a:sysClr val="windowText" lastClr="000000"/>
                  </a:solidFill>
                </a:ln>
                <a:latin typeface="Times New Roman" panose="02020603050405020304" pitchFamily="18" charset="0"/>
                <a:cs typeface="Times New Roman" panose="02020603050405020304" pitchFamily="18" charset="0"/>
              </a:rPr>
              <a:t>Lúa</a:t>
            </a:r>
            <a:endParaRPr lang="vi-VN" sz="2100" dirty="0">
              <a:latin typeface="Times New Roman" panose="02020603050405020304" pitchFamily="18" charset="0"/>
              <a:cs typeface="Times New Roman" panose="02020603050405020304" pitchFamily="18" charset="0"/>
            </a:endParaRPr>
          </a:p>
        </p:txBody>
      </p:sp>
      <p:pic>
        <p:nvPicPr>
          <p:cNvPr id="6" name="Content Placeholder 6"/>
          <p:cNvPicPr>
            <a:picLocks noChangeAspect="1"/>
          </p:cNvPicPr>
          <p:nvPr/>
        </p:nvPicPr>
        <p:blipFill>
          <a:blip r:embed="rId2"/>
          <a:srcRect/>
          <a:stretch>
            <a:fillRect/>
          </a:stretch>
        </p:blipFill>
        <p:spPr bwMode="auto">
          <a:xfrm>
            <a:off x="1298575" y="2576513"/>
            <a:ext cx="3030538" cy="2874962"/>
          </a:xfrm>
          <a:prstGeom prst="rect">
            <a:avLst/>
          </a:prstGeom>
          <a:noFill/>
          <a:ln w="9525">
            <a:noFill/>
            <a:miter lim="800000"/>
            <a:headEnd/>
            <a:tailEnd/>
          </a:ln>
        </p:spPr>
      </p:pic>
      <p:sp>
        <p:nvSpPr>
          <p:cNvPr id="7" name="Text Placeholder 4">
            <a:extLst>
              <a:ext uri="{FF2B5EF4-FFF2-40B4-BE49-F238E27FC236}"/>
            </a:extLst>
          </p:cNvPr>
          <p:cNvSpPr txBox="1">
            <a:spLocks/>
          </p:cNvSpPr>
          <p:nvPr/>
        </p:nvSpPr>
        <p:spPr>
          <a:xfrm>
            <a:off x="4439391" y="2008585"/>
            <a:ext cx="3031331"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vi-VN" sz="2100" dirty="0">
                <a:ln>
                  <a:solidFill>
                    <a:sysClr val="windowText" lastClr="000000"/>
                  </a:solidFill>
                </a:ln>
                <a:latin typeface="Times New Roman" panose="02020603050405020304" pitchFamily="18" charset="0"/>
                <a:cs typeface="Times New Roman" panose="02020603050405020304" pitchFamily="18" charset="0"/>
              </a:rPr>
              <a:t>Ngô</a:t>
            </a:r>
            <a:endParaRPr lang="vi-VN" sz="2100" dirty="0">
              <a:latin typeface="Times New Roman" panose="02020603050405020304" pitchFamily="18" charset="0"/>
              <a:cs typeface="Times New Roman" panose="02020603050405020304" pitchFamily="18" charset="0"/>
            </a:endParaRPr>
          </a:p>
        </p:txBody>
      </p:sp>
      <p:pic>
        <p:nvPicPr>
          <p:cNvPr id="8" name="Content Placeholder 9"/>
          <p:cNvPicPr>
            <a:picLocks noChangeAspect="1"/>
          </p:cNvPicPr>
          <p:nvPr/>
        </p:nvPicPr>
        <p:blipFill>
          <a:blip r:embed="rId3"/>
          <a:srcRect/>
          <a:stretch>
            <a:fillRect/>
          </a:stretch>
        </p:blipFill>
        <p:spPr bwMode="auto">
          <a:xfrm>
            <a:off x="4438650" y="2576513"/>
            <a:ext cx="3032125" cy="2874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247650" y="4743450"/>
            <a:ext cx="3876675" cy="461963"/>
          </a:xfrm>
          <a:prstGeom prst="rect">
            <a:avLst/>
          </a:prstGeom>
          <a:noFill/>
          <a:ln w="9525">
            <a:noFill/>
            <a:miter lim="800000"/>
            <a:headEnd/>
            <a:tailEnd/>
          </a:ln>
        </p:spPr>
        <p:txBody>
          <a:bodyPr wrap="none">
            <a:spAutoFit/>
          </a:bodyPr>
          <a:lstStyle/>
          <a:p>
            <a:pPr>
              <a:buFont typeface="Arial" charset="0"/>
              <a:buNone/>
            </a:pPr>
            <a:r>
              <a:rPr lang="en-US" sz="2400">
                <a:latin typeface="Times New Roman" pitchFamily="18" charset="0"/>
                <a:cs typeface="Times New Roman" pitchFamily="18" charset="0"/>
              </a:rPr>
              <a:t>Hình a: Trồng bằng đoạn thân</a:t>
            </a:r>
            <a:endParaRPr lang="en-US" altLang="vi-VN" sz="2100" b="1">
              <a:solidFill>
                <a:srgbClr val="FF3300"/>
              </a:solidFill>
              <a:latin typeface="Times New Roman" pitchFamily="18" charset="0"/>
              <a:cs typeface="Times New Roman" pitchFamily="18" charset="0"/>
            </a:endParaRPr>
          </a:p>
        </p:txBody>
      </p:sp>
      <p:sp>
        <p:nvSpPr>
          <p:cNvPr id="13" name="Rectangle 18"/>
          <p:cNvSpPr>
            <a:spLocks noChangeArrowheads="1"/>
          </p:cNvSpPr>
          <p:nvPr/>
        </p:nvSpPr>
        <p:spPr bwMode="auto">
          <a:xfrm>
            <a:off x="2660650" y="4318000"/>
            <a:ext cx="3898900" cy="368300"/>
          </a:xfrm>
          <a:prstGeom prst="rect">
            <a:avLst/>
          </a:prstGeom>
          <a:noFill/>
          <a:ln w="9525">
            <a:noFill/>
            <a:miter lim="800000"/>
            <a:headEnd/>
            <a:tailEnd/>
          </a:ln>
        </p:spPr>
        <p:txBody>
          <a:bodyPr wrap="none" anchor="ctr">
            <a:spAutoFit/>
          </a:bodyPr>
          <a:lstStyle/>
          <a:p>
            <a:pPr>
              <a:tabLst>
                <a:tab pos="228600" algn="l"/>
                <a:tab pos="342900" algn="l"/>
                <a:tab pos="457200" algn="l"/>
                <a:tab pos="571500" algn="l"/>
              </a:tabLst>
            </a:pPr>
            <a:r>
              <a:rPr lang="en-AU" altLang="vi-VN" b="1">
                <a:latin typeface="Times New Roman" pitchFamily="18" charset="0"/>
                <a:cs typeface="Times New Roman" pitchFamily="18" charset="0"/>
              </a:rPr>
              <a:t>Hình </a:t>
            </a:r>
            <a:r>
              <a:rPr lang="en-US" altLang="vi-VN" b="1">
                <a:latin typeface="Times New Roman" pitchFamily="18" charset="0"/>
                <a:cs typeface="Times New Roman" pitchFamily="18" charset="0"/>
              </a:rPr>
              <a:t>3.1: Một số hình thức gieo trồng</a:t>
            </a:r>
            <a:endParaRPr lang="vi-VN" altLang="vi-VN" b="1">
              <a:latin typeface="Times New Roman" pitchFamily="18" charset="0"/>
              <a:cs typeface="Times New Roman" pitchFamily="18" charset="0"/>
            </a:endParaRPr>
          </a:p>
        </p:txBody>
      </p:sp>
      <p:pic>
        <p:nvPicPr>
          <p:cNvPr id="77827" name="Shape 99"/>
          <p:cNvPicPr>
            <a:picLocks noChangeAspect="1" noChangeArrowheads="1"/>
          </p:cNvPicPr>
          <p:nvPr/>
        </p:nvPicPr>
        <p:blipFill>
          <a:blip r:embed="rId3"/>
          <a:srcRect t="13795" r="754"/>
          <a:stretch>
            <a:fillRect/>
          </a:stretch>
        </p:blipFill>
        <p:spPr bwMode="auto">
          <a:xfrm>
            <a:off x="381000" y="1219200"/>
            <a:ext cx="8458200" cy="2951163"/>
          </a:xfrm>
          <a:prstGeom prst="rect">
            <a:avLst/>
          </a:prstGeom>
          <a:noFill/>
          <a:ln w="9525">
            <a:noFill/>
            <a:miter lim="800000"/>
            <a:headEnd/>
            <a:tailEnd/>
          </a:ln>
        </p:spPr>
      </p:pic>
      <p:sp>
        <p:nvSpPr>
          <p:cNvPr id="77828" name="TextBox 1"/>
          <p:cNvSpPr txBox="1">
            <a:spLocks noChangeArrowheads="1"/>
          </p:cNvSpPr>
          <p:nvPr/>
        </p:nvSpPr>
        <p:spPr bwMode="auto">
          <a:xfrm>
            <a:off x="381000" y="609600"/>
            <a:ext cx="7432675" cy="461963"/>
          </a:xfrm>
          <a:prstGeom prst="rect">
            <a:avLst/>
          </a:prstGeom>
          <a:noFill/>
          <a:ln w="9525">
            <a:noFill/>
            <a:miter lim="800000"/>
            <a:headEnd/>
            <a:tailEnd/>
          </a:ln>
        </p:spPr>
        <p:txBody>
          <a:bodyPr wrap="none">
            <a:spAutoFit/>
          </a:bodyPr>
          <a:lstStyle/>
          <a:p>
            <a:r>
              <a:rPr lang="en-US" sz="2400">
                <a:latin typeface="Times New Roman" pitchFamily="18" charset="0"/>
                <a:cs typeface="Times New Roman" pitchFamily="18" charset="0"/>
              </a:rPr>
              <a:t>Quan sát H3.1, nêu hình thức gieo trồng ở mỗi hình a,b,c,d</a:t>
            </a:r>
          </a:p>
        </p:txBody>
      </p:sp>
      <p:sp>
        <p:nvSpPr>
          <p:cNvPr id="3" name="Rectangle 2"/>
          <p:cNvSpPr>
            <a:spLocks noChangeArrowheads="1"/>
          </p:cNvSpPr>
          <p:nvPr/>
        </p:nvSpPr>
        <p:spPr bwMode="auto">
          <a:xfrm>
            <a:off x="212725" y="5214938"/>
            <a:ext cx="3055938" cy="460375"/>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cs typeface="Times New Roman" pitchFamily="18" charset="0"/>
              </a:rPr>
              <a:t>Hình b: Trồng bằng hạt</a:t>
            </a:r>
            <a:endParaRPr lang="en-US" sz="2400">
              <a:latin typeface="Times New Roman" pitchFamily="18" charset="0"/>
              <a:cs typeface="Times New Roman" pitchFamily="18" charset="0"/>
            </a:endParaRPr>
          </a:p>
        </p:txBody>
      </p:sp>
      <p:sp>
        <p:nvSpPr>
          <p:cNvPr id="15" name="Rectangle 14"/>
          <p:cNvSpPr>
            <a:spLocks noChangeArrowheads="1"/>
          </p:cNvSpPr>
          <p:nvPr/>
        </p:nvSpPr>
        <p:spPr bwMode="auto">
          <a:xfrm>
            <a:off x="247650" y="5549900"/>
            <a:ext cx="3609975" cy="461963"/>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cs typeface="Times New Roman" pitchFamily="18" charset="0"/>
              </a:rPr>
              <a:t>Hình c: Trồng bằng cây con</a:t>
            </a:r>
            <a:endParaRPr lang="en-US" sz="2400">
              <a:latin typeface="Times New Roman" pitchFamily="18" charset="0"/>
              <a:cs typeface="Times New Roman" pitchFamily="18" charset="0"/>
            </a:endParaRPr>
          </a:p>
        </p:txBody>
      </p:sp>
      <p:sp>
        <p:nvSpPr>
          <p:cNvPr id="16" name="Rectangle 15"/>
          <p:cNvSpPr>
            <a:spLocks noChangeArrowheads="1"/>
          </p:cNvSpPr>
          <p:nvPr/>
        </p:nvSpPr>
        <p:spPr bwMode="auto">
          <a:xfrm>
            <a:off x="269875" y="6157913"/>
            <a:ext cx="2970213" cy="461962"/>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cs typeface="Times New Roman" pitchFamily="18" charset="0"/>
              </a:rPr>
              <a:t>Hình d: Trồng bằng củ</a:t>
            </a:r>
            <a:endParaRPr lang="en-US" sz="2400">
              <a:latin typeface="Times New Roman" pitchFamily="18"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381000" y="404813"/>
            <a:ext cx="4819650" cy="522287"/>
          </a:xfrm>
          <a:prstGeom prst="rect">
            <a:avLst/>
          </a:prstGeom>
          <a:noFill/>
          <a:ln w="9525">
            <a:noFill/>
            <a:miter lim="800000"/>
            <a:headEnd/>
            <a:tailEnd/>
          </a:ln>
        </p:spPr>
        <p:txBody>
          <a:bodyPr wrap="none">
            <a:spAutoFit/>
          </a:bodyPr>
          <a:lstStyle/>
          <a:p>
            <a:r>
              <a:rPr lang="en-GB" sz="2800" b="1">
                <a:solidFill>
                  <a:srgbClr val="0070C0"/>
                </a:solidFill>
                <a:latin typeface="Times New Roman" pitchFamily="18" charset="0"/>
                <a:cs typeface="Times New Roman" pitchFamily="18" charset="0"/>
              </a:rPr>
              <a:t>I. KỸ THUẬT GIEO TRỒNG</a:t>
            </a:r>
          </a:p>
        </p:txBody>
      </p:sp>
      <p:sp>
        <p:nvSpPr>
          <p:cNvPr id="78850" name="TextBox 5"/>
          <p:cNvSpPr txBox="1">
            <a:spLocks noChangeArrowheads="1"/>
          </p:cNvSpPr>
          <p:nvPr/>
        </p:nvSpPr>
        <p:spPr bwMode="auto">
          <a:xfrm>
            <a:off x="609600" y="1219200"/>
            <a:ext cx="8534400" cy="954088"/>
          </a:xfrm>
          <a:prstGeom prst="rect">
            <a:avLst/>
          </a:prstGeom>
          <a:noFill/>
          <a:ln w="9525">
            <a:noFill/>
            <a:miter lim="800000"/>
            <a:headEnd/>
            <a:tailEnd/>
          </a:ln>
        </p:spPr>
        <p:txBody>
          <a:bodyPr>
            <a:spAutoFit/>
          </a:bodyPr>
          <a:lstStyle/>
          <a:p>
            <a:r>
              <a:rPr lang="en-GB" sz="2800">
                <a:solidFill>
                  <a:srgbClr val="0070C0"/>
                </a:solidFill>
                <a:latin typeface="Times New Roman" pitchFamily="18" charset="0"/>
                <a:cs typeface="Times New Roman" pitchFamily="18" charset="0"/>
              </a:rPr>
              <a:t>- </a:t>
            </a:r>
            <a:r>
              <a:rPr lang="en-US" sz="2800">
                <a:solidFill>
                  <a:srgbClr val="0070C0"/>
                </a:solidFill>
                <a:latin typeface="Times New Roman" pitchFamily="18" charset="0"/>
                <a:cs typeface="Times New Roman" pitchFamily="18" charset="0"/>
              </a:rPr>
              <a:t>Y</a:t>
            </a:r>
            <a:r>
              <a:rPr lang="vi-VN" sz="2800">
                <a:solidFill>
                  <a:srgbClr val="0070C0"/>
                </a:solidFill>
                <a:latin typeface="Times New Roman" pitchFamily="18" charset="0"/>
                <a:cs typeface="Times New Roman" pitchFamily="18" charset="0"/>
              </a:rPr>
              <a:t>êu c</a:t>
            </a:r>
            <a:r>
              <a:rPr lang="en-US" sz="2800">
                <a:solidFill>
                  <a:srgbClr val="0070C0"/>
                </a:solidFill>
                <a:latin typeface="Times New Roman" pitchFamily="18" charset="0"/>
                <a:cs typeface="Times New Roman" pitchFamily="18" charset="0"/>
              </a:rPr>
              <a:t>ầ</a:t>
            </a:r>
            <a:r>
              <a:rPr lang="vi-VN" sz="2800">
                <a:solidFill>
                  <a:srgbClr val="0070C0"/>
                </a:solidFill>
                <a:latin typeface="Times New Roman" pitchFamily="18" charset="0"/>
                <a:cs typeface="Times New Roman" pitchFamily="18" charset="0"/>
              </a:rPr>
              <a:t>u cơ bản khi thực hiện gieo tr</a:t>
            </a:r>
            <a:r>
              <a:rPr lang="en-US" sz="2800">
                <a:solidFill>
                  <a:srgbClr val="0070C0"/>
                </a:solidFill>
                <a:latin typeface="Times New Roman" pitchFamily="18" charset="0"/>
                <a:cs typeface="Times New Roman" pitchFamily="18" charset="0"/>
              </a:rPr>
              <a:t>ồ</a:t>
            </a:r>
            <a:r>
              <a:rPr lang="vi-VN" sz="2800">
                <a:solidFill>
                  <a:srgbClr val="0070C0"/>
                </a:solidFill>
                <a:latin typeface="Times New Roman" pitchFamily="18" charset="0"/>
                <a:cs typeface="Times New Roman" pitchFamily="18" charset="0"/>
              </a:rPr>
              <a:t>ng</a:t>
            </a:r>
            <a:r>
              <a:rPr lang="en-US" sz="2800">
                <a:solidFill>
                  <a:srgbClr val="0070C0"/>
                </a:solidFill>
                <a:latin typeface="Times New Roman" pitchFamily="18" charset="0"/>
                <a:cs typeface="Times New Roman" pitchFamily="18" charset="0"/>
              </a:rPr>
              <a:t>: </a:t>
            </a:r>
            <a:r>
              <a:rPr lang="en-GB" sz="2800">
                <a:solidFill>
                  <a:srgbClr val="0070C0"/>
                </a:solidFill>
                <a:latin typeface="Times New Roman" pitchFamily="18" charset="0"/>
                <a:cs typeface="Times New Roman" pitchFamily="18" charset="0"/>
              </a:rPr>
              <a:t>Đảm bảo yêu cầu về thời vụ, mật độ, khoảng cách và độ nông sâu.</a:t>
            </a:r>
          </a:p>
        </p:txBody>
      </p:sp>
      <p:sp>
        <p:nvSpPr>
          <p:cNvPr id="7" name="TextBox 6"/>
          <p:cNvSpPr txBox="1">
            <a:spLocks noChangeArrowheads="1"/>
          </p:cNvSpPr>
          <p:nvPr/>
        </p:nvSpPr>
        <p:spPr bwMode="auto">
          <a:xfrm>
            <a:off x="685800" y="2173288"/>
            <a:ext cx="6683375" cy="954087"/>
          </a:xfrm>
          <a:prstGeom prst="rect">
            <a:avLst/>
          </a:prstGeom>
          <a:noFill/>
          <a:ln w="9525">
            <a:noFill/>
            <a:miter lim="800000"/>
            <a:headEnd/>
            <a:tailEnd/>
          </a:ln>
        </p:spPr>
        <p:txBody>
          <a:bodyPr>
            <a:spAutoFit/>
          </a:bodyPr>
          <a:lstStyle/>
          <a:p>
            <a:r>
              <a:rPr lang="en-GB" sz="2800">
                <a:solidFill>
                  <a:srgbClr val="0070C0"/>
                </a:solidFill>
                <a:latin typeface="Times New Roman" pitchFamily="18" charset="0"/>
                <a:cs typeface="Times New Roman" pitchFamily="18" charset="0"/>
              </a:rPr>
              <a:t>- Các hình thức gieo trồng: Gieo bằng hạt và trồng bằng cây 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ac cach gieo hat"/>
          <p:cNvPicPr>
            <a:picLocks noChangeAspect="1" noChangeArrowheads="1"/>
          </p:cNvPicPr>
          <p:nvPr/>
        </p:nvPicPr>
        <p:blipFill>
          <a:blip r:embed="rId3"/>
          <a:srcRect/>
          <a:stretch>
            <a:fillRect/>
          </a:stretch>
        </p:blipFill>
        <p:spPr bwMode="auto">
          <a:xfrm>
            <a:off x="3379788" y="1865313"/>
            <a:ext cx="1974850" cy="2274887"/>
          </a:xfrm>
          <a:prstGeom prst="rect">
            <a:avLst/>
          </a:prstGeom>
          <a:noFill/>
          <a:ln w="9525">
            <a:noFill/>
            <a:miter lim="800000"/>
            <a:headEnd/>
            <a:tailEnd/>
          </a:ln>
        </p:spPr>
      </p:pic>
      <p:pic>
        <p:nvPicPr>
          <p:cNvPr id="5" name="Picture 17" descr="Cac cach gieo hat(2)"/>
          <p:cNvPicPr>
            <a:picLocks noChangeAspect="1" noChangeArrowheads="1"/>
          </p:cNvPicPr>
          <p:nvPr/>
        </p:nvPicPr>
        <p:blipFill>
          <a:blip r:embed="rId4"/>
          <a:srcRect/>
          <a:stretch>
            <a:fillRect/>
          </a:stretch>
        </p:blipFill>
        <p:spPr bwMode="auto">
          <a:xfrm>
            <a:off x="5603875" y="1865313"/>
            <a:ext cx="1954213" cy="2316162"/>
          </a:xfrm>
          <a:prstGeom prst="rect">
            <a:avLst/>
          </a:prstGeom>
          <a:noFill/>
          <a:ln w="9525">
            <a:noFill/>
            <a:miter lim="800000"/>
            <a:headEnd/>
            <a:tailEnd/>
          </a:ln>
        </p:spPr>
      </p:pic>
      <p:pic>
        <p:nvPicPr>
          <p:cNvPr id="6" name="Picture 18" descr="Cac cach gieo hat(3)"/>
          <p:cNvPicPr>
            <a:picLocks noChangeAspect="1" noChangeArrowheads="1"/>
          </p:cNvPicPr>
          <p:nvPr/>
        </p:nvPicPr>
        <p:blipFill>
          <a:blip r:embed="rId5"/>
          <a:srcRect/>
          <a:stretch>
            <a:fillRect/>
          </a:stretch>
        </p:blipFill>
        <p:spPr bwMode="auto">
          <a:xfrm>
            <a:off x="1235075" y="1887538"/>
            <a:ext cx="1876425" cy="2203450"/>
          </a:xfrm>
          <a:prstGeom prst="rect">
            <a:avLst/>
          </a:prstGeom>
          <a:noFill/>
          <a:ln w="9525">
            <a:noFill/>
            <a:miter lim="800000"/>
            <a:headEnd/>
            <a:tailEnd/>
          </a:ln>
        </p:spPr>
      </p:pic>
      <p:sp>
        <p:nvSpPr>
          <p:cNvPr id="7" name="Text Box 19"/>
          <p:cNvSpPr txBox="1">
            <a:spLocks noChangeArrowheads="1"/>
          </p:cNvSpPr>
          <p:nvPr/>
        </p:nvSpPr>
        <p:spPr bwMode="auto">
          <a:xfrm>
            <a:off x="1401763" y="4125913"/>
            <a:ext cx="1531937" cy="415925"/>
          </a:xfrm>
          <a:prstGeom prst="rect">
            <a:avLst/>
          </a:prstGeom>
          <a:noFill/>
          <a:ln w="9525">
            <a:noFill/>
            <a:miter lim="800000"/>
            <a:headEnd/>
            <a:tailEnd/>
          </a:ln>
        </p:spPr>
        <p:txBody>
          <a:bodyPr wrap="none">
            <a:spAutoFit/>
          </a:bodyPr>
          <a:lstStyle/>
          <a:p>
            <a:r>
              <a:rPr lang="en-US" altLang="vi-VN" sz="2100" b="1">
                <a:solidFill>
                  <a:srgbClr val="FF3300"/>
                </a:solidFill>
                <a:latin typeface="Calibri" pitchFamily="34" charset="0"/>
              </a:rPr>
              <a:t>Gieo …………</a:t>
            </a:r>
          </a:p>
        </p:txBody>
      </p:sp>
      <p:sp>
        <p:nvSpPr>
          <p:cNvPr id="8" name="Text Box 20"/>
          <p:cNvSpPr txBox="1">
            <a:spLocks noChangeArrowheads="1"/>
          </p:cNvSpPr>
          <p:nvPr/>
        </p:nvSpPr>
        <p:spPr bwMode="auto">
          <a:xfrm>
            <a:off x="5708650" y="4206875"/>
            <a:ext cx="1533525" cy="414338"/>
          </a:xfrm>
          <a:prstGeom prst="rect">
            <a:avLst/>
          </a:prstGeom>
          <a:noFill/>
          <a:ln w="9525">
            <a:noFill/>
            <a:miter lim="800000"/>
            <a:headEnd/>
            <a:tailEnd/>
          </a:ln>
        </p:spPr>
        <p:txBody>
          <a:bodyPr wrap="none">
            <a:spAutoFit/>
          </a:bodyPr>
          <a:lstStyle/>
          <a:p>
            <a:r>
              <a:rPr lang="en-US" altLang="vi-VN" sz="2100" b="1">
                <a:solidFill>
                  <a:srgbClr val="FF3300"/>
                </a:solidFill>
                <a:latin typeface="Calibri" pitchFamily="34" charset="0"/>
              </a:rPr>
              <a:t>Gieo …………</a:t>
            </a:r>
          </a:p>
        </p:txBody>
      </p:sp>
      <p:sp>
        <p:nvSpPr>
          <p:cNvPr id="9" name="Text Box 21"/>
          <p:cNvSpPr txBox="1">
            <a:spLocks noChangeArrowheads="1"/>
          </p:cNvSpPr>
          <p:nvPr/>
        </p:nvSpPr>
        <p:spPr bwMode="auto">
          <a:xfrm>
            <a:off x="3375025" y="4151313"/>
            <a:ext cx="1533525" cy="415925"/>
          </a:xfrm>
          <a:prstGeom prst="rect">
            <a:avLst/>
          </a:prstGeom>
          <a:noFill/>
          <a:ln w="9525">
            <a:noFill/>
            <a:miter lim="800000"/>
            <a:headEnd/>
            <a:tailEnd/>
          </a:ln>
        </p:spPr>
        <p:txBody>
          <a:bodyPr wrap="none">
            <a:spAutoFit/>
          </a:bodyPr>
          <a:lstStyle/>
          <a:p>
            <a:r>
              <a:rPr lang="en-US" altLang="vi-VN" sz="2100" b="1">
                <a:solidFill>
                  <a:srgbClr val="FF3300"/>
                </a:solidFill>
                <a:latin typeface="Calibri" pitchFamily="34" charset="0"/>
              </a:rPr>
              <a:t>Gieo …………</a:t>
            </a:r>
          </a:p>
        </p:txBody>
      </p:sp>
      <p:sp>
        <p:nvSpPr>
          <p:cNvPr id="10" name="Text Box 24"/>
          <p:cNvSpPr txBox="1">
            <a:spLocks noChangeArrowheads="1"/>
          </p:cNvSpPr>
          <p:nvPr/>
        </p:nvSpPr>
        <p:spPr bwMode="auto">
          <a:xfrm>
            <a:off x="2163763" y="4116388"/>
            <a:ext cx="479425" cy="369887"/>
          </a:xfrm>
          <a:prstGeom prst="rect">
            <a:avLst/>
          </a:prstGeom>
          <a:noFill/>
          <a:ln w="9525">
            <a:noFill/>
            <a:miter lim="800000"/>
            <a:headEnd/>
            <a:tailEnd/>
          </a:ln>
        </p:spPr>
        <p:txBody>
          <a:bodyPr wrap="none">
            <a:spAutoFit/>
          </a:bodyPr>
          <a:lstStyle/>
          <a:p>
            <a:r>
              <a:rPr lang="vi-VN" altLang="vi-VN" b="1">
                <a:solidFill>
                  <a:srgbClr val="0033CC"/>
                </a:solidFill>
                <a:latin typeface="Times New Roman" pitchFamily="18" charset="0"/>
                <a:cs typeface="Times New Roman" pitchFamily="18" charset="0"/>
              </a:rPr>
              <a:t>vãi</a:t>
            </a:r>
            <a:endParaRPr lang="en-US" altLang="vi-VN" b="1">
              <a:solidFill>
                <a:srgbClr val="0033CC"/>
              </a:solidFill>
              <a:latin typeface="Times New Roman" pitchFamily="18" charset="0"/>
              <a:cs typeface="Times New Roman" pitchFamily="18" charset="0"/>
            </a:endParaRPr>
          </a:p>
        </p:txBody>
      </p:sp>
      <p:sp>
        <p:nvSpPr>
          <p:cNvPr id="11" name="Text Box 25"/>
          <p:cNvSpPr txBox="1">
            <a:spLocks noChangeArrowheads="1"/>
          </p:cNvSpPr>
          <p:nvPr/>
        </p:nvSpPr>
        <p:spPr bwMode="auto">
          <a:xfrm>
            <a:off x="3963988" y="4133850"/>
            <a:ext cx="1154112" cy="369888"/>
          </a:xfrm>
          <a:prstGeom prst="rect">
            <a:avLst/>
          </a:prstGeom>
          <a:noFill/>
          <a:ln w="9525">
            <a:noFill/>
            <a:miter lim="800000"/>
            <a:headEnd/>
            <a:tailEnd/>
          </a:ln>
        </p:spPr>
        <p:txBody>
          <a:bodyPr wrap="none">
            <a:spAutoFit/>
          </a:bodyPr>
          <a:lstStyle/>
          <a:p>
            <a:r>
              <a:rPr lang="vi-VN" altLang="vi-VN" b="1">
                <a:solidFill>
                  <a:srgbClr val="0033CC"/>
                </a:solidFill>
                <a:latin typeface="Times New Roman" pitchFamily="18" charset="0"/>
                <a:cs typeface="Times New Roman" pitchFamily="18" charset="0"/>
              </a:rPr>
              <a:t>theo hàng</a:t>
            </a:r>
            <a:endParaRPr lang="en-US" altLang="vi-VN" b="1">
              <a:solidFill>
                <a:srgbClr val="0033CC"/>
              </a:solidFill>
              <a:latin typeface="Times New Roman" pitchFamily="18" charset="0"/>
              <a:cs typeface="Times New Roman" pitchFamily="18" charset="0"/>
            </a:endParaRPr>
          </a:p>
        </p:txBody>
      </p:sp>
      <p:sp>
        <p:nvSpPr>
          <p:cNvPr id="12" name="Text Box 26"/>
          <p:cNvSpPr txBox="1">
            <a:spLocks noChangeArrowheads="1"/>
          </p:cNvSpPr>
          <p:nvPr/>
        </p:nvSpPr>
        <p:spPr bwMode="auto">
          <a:xfrm>
            <a:off x="6267450" y="4195763"/>
            <a:ext cx="1011238" cy="368300"/>
          </a:xfrm>
          <a:prstGeom prst="rect">
            <a:avLst/>
          </a:prstGeom>
          <a:noFill/>
          <a:ln w="9525">
            <a:noFill/>
            <a:miter lim="800000"/>
            <a:headEnd/>
            <a:tailEnd/>
          </a:ln>
        </p:spPr>
        <p:txBody>
          <a:bodyPr wrap="none">
            <a:spAutoFit/>
          </a:bodyPr>
          <a:lstStyle/>
          <a:p>
            <a:r>
              <a:rPr lang="vi-VN" altLang="vi-VN" b="1">
                <a:solidFill>
                  <a:srgbClr val="0033CC"/>
                </a:solidFill>
                <a:latin typeface="Times New Roman" pitchFamily="18" charset="0"/>
                <a:cs typeface="Times New Roman" pitchFamily="18" charset="0"/>
              </a:rPr>
              <a:t>theo hốc</a:t>
            </a:r>
            <a:endParaRPr lang="en-US" altLang="vi-VN" b="1">
              <a:solidFill>
                <a:srgbClr val="0033CC"/>
              </a:solidFill>
              <a:latin typeface="Times New Roman" pitchFamily="18"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Horizont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p:cNvPicPr>
          <p:nvPr/>
        </p:nvPicPr>
        <p:blipFill>
          <a:blip r:embed="rId2"/>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smtClean="0"/>
          </a:p>
        </p:txBody>
      </p:sp>
      <p:pic>
        <p:nvPicPr>
          <p:cNvPr id="81922" name="Content Placeholder 3"/>
          <p:cNvPicPr>
            <a:picLocks noGrp="1" noChangeAspect="1"/>
          </p:cNvPicPr>
          <p:nvPr>
            <p:ph idx="1"/>
          </p:nvPr>
        </p:nvPicPr>
        <p:blipFill>
          <a:blip r:embed="rId2"/>
          <a:srcRect/>
          <a:stretch>
            <a:fillRect/>
          </a:stretch>
        </p:blipFill>
        <p:spPr bwMode="auto">
          <a:xfrm>
            <a:off x="609600" y="274638"/>
            <a:ext cx="8077200" cy="4830762"/>
          </a:xfrm>
          <a:noFill/>
          <a:ln>
            <a:miter lim="800000"/>
            <a:headEnd/>
            <a:tailEnd/>
          </a:ln>
        </p:spPr>
      </p:pic>
      <p:sp>
        <p:nvSpPr>
          <p:cNvPr id="81923" name="Rectangle 4"/>
          <p:cNvSpPr>
            <a:spLocks noChangeArrowheads="1"/>
          </p:cNvSpPr>
          <p:nvPr/>
        </p:nvSpPr>
        <p:spPr bwMode="auto">
          <a:xfrm>
            <a:off x="2971800" y="5257800"/>
            <a:ext cx="3441700" cy="584200"/>
          </a:xfrm>
          <a:prstGeom prst="rect">
            <a:avLst/>
          </a:prstGeom>
          <a:noFill/>
          <a:ln w="9525">
            <a:noFill/>
            <a:miter lim="800000"/>
            <a:headEnd/>
            <a:tailEnd/>
          </a:ln>
        </p:spPr>
        <p:txBody>
          <a:bodyPr wrap="none">
            <a:spAutoFit/>
          </a:bodyPr>
          <a:lstStyle/>
          <a:p>
            <a:r>
              <a:rPr lang="en-GB" sz="3200">
                <a:solidFill>
                  <a:srgbClr val="0070C0"/>
                </a:solidFill>
                <a:latin typeface="Times New Roman" pitchFamily="18" charset="0"/>
                <a:cs typeface="Times New Roman" pitchFamily="18" charset="0"/>
              </a:rPr>
              <a:t>Trồng bằng cây con</a:t>
            </a:r>
            <a:endParaRPr lang="en-US" sz="3200">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solidFill>
                  <a:srgbClr val="FF0000"/>
                </a:solidFill>
                <a:latin typeface="Times New Roman" pitchFamily="18" charset="0"/>
                <a:cs typeface="Times New Roman" pitchFamily="18" charset="0"/>
              </a:rPr>
              <a:t>TIẾT 2</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533400" y="5562600"/>
            <a:ext cx="8001000" cy="1020763"/>
          </a:xfrm>
        </p:spPr>
        <p:txBody>
          <a:bodyPr>
            <a:normAutofit fontScale="90000"/>
          </a:bodyPr>
          <a:lstStyle/>
          <a:p>
            <a:pPr algn="l" fontAlgn="auto">
              <a:spcAft>
                <a:spcPts val="0"/>
              </a:spcAft>
              <a:defRPr/>
            </a:pPr>
            <a:r>
              <a:rPr lang="en-US" altLang="en-US" sz="2800" b="1" smtClean="0">
                <a:solidFill>
                  <a:srgbClr val="FF0000"/>
                </a:solidFill>
                <a:latin typeface="Times New Roman" panose="02020603050405020304" pitchFamily="18" charset="0"/>
              </a:rPr>
              <a:t>Quan</a:t>
            </a:r>
            <a:r>
              <a:rPr lang="en-US" altLang="en-US" b="1" smtClean="0">
                <a:solidFill>
                  <a:srgbClr val="FF0000"/>
                </a:solidFill>
              </a:rPr>
              <a:t> </a:t>
            </a:r>
            <a:r>
              <a:rPr lang="en-US" altLang="en-US" sz="2800" b="1" smtClean="0">
                <a:solidFill>
                  <a:srgbClr val="FF0000"/>
                </a:solidFill>
                <a:latin typeface="Times New Roman" panose="02020603050405020304" pitchFamily="18" charset="0"/>
              </a:rPr>
              <a:t>sát và cho biết người trong hình là ai ? Đang làm gì?</a:t>
            </a:r>
            <a:endParaRPr lang="en-US" altLang="en-US" b="1" smtClean="0">
              <a:solidFill>
                <a:srgbClr val="FF0000"/>
              </a:solidFill>
            </a:endParaRPr>
          </a:p>
        </p:txBody>
      </p:sp>
      <p:pic>
        <p:nvPicPr>
          <p:cNvPr id="83970" name="Picture 5" descr="Kết quả hình ảnh cho hinh anh bac ho cham soc cay"/>
          <p:cNvPicPr>
            <a:picLocks noChangeAspect="1" noChangeArrowheads="1"/>
          </p:cNvPicPr>
          <p:nvPr/>
        </p:nvPicPr>
        <p:blipFill>
          <a:blip r:embed="rId3"/>
          <a:srcRect/>
          <a:stretch>
            <a:fillRect/>
          </a:stretch>
        </p:blipFill>
        <p:spPr bwMode="auto">
          <a:xfrm>
            <a:off x="990600" y="152400"/>
            <a:ext cx="6858000"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heckerboard(across)">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a:hlinkClick r:id="" action="ppaction://media"/>
          </p:cNvPr>
          <p:cNvPicPr>
            <a:picLocks noRot="1" noChangeAspect="1"/>
          </p:cNvPicPr>
          <p:nvPr>
            <a:videoFile r:link="rId1"/>
          </p:nvPr>
        </p:nvPicPr>
        <p:blipFill>
          <a:blip r:embed="rId3"/>
          <a:srcRect/>
          <a:stretch>
            <a:fillRect/>
          </a:stretch>
        </p:blipFill>
        <p:spPr bwMode="auto">
          <a:xfrm>
            <a:off x="504825" y="381000"/>
            <a:ext cx="8134350"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ChangeArrowheads="1"/>
          </p:cNvSpPr>
          <p:nvPr/>
        </p:nvSpPr>
        <p:spPr bwMode="auto">
          <a:xfrm>
            <a:off x="2362200" y="1371600"/>
            <a:ext cx="4187825" cy="584200"/>
          </a:xfrm>
          <a:prstGeom prst="rect">
            <a:avLst/>
          </a:prstGeom>
          <a:noFill/>
          <a:ln w="9525">
            <a:noFill/>
            <a:miter lim="800000"/>
            <a:headEnd/>
            <a:tailEnd/>
          </a:ln>
        </p:spPr>
        <p:txBody>
          <a:bodyPr wrap="none">
            <a:spAutoFit/>
          </a:bodyPr>
          <a:lstStyle/>
          <a:p>
            <a:r>
              <a:rPr lang="en-US" sz="3200" b="1">
                <a:solidFill>
                  <a:srgbClr val="0070C0"/>
                </a:solidFill>
                <a:latin typeface="Times New Roman" pitchFamily="18" charset="0"/>
                <a:ea typeface="Tahoma" pitchFamily="34" charset="0"/>
                <a:cs typeface="Times New Roman" pitchFamily="18" charset="0"/>
              </a:rPr>
              <a:t>II. </a:t>
            </a:r>
            <a:r>
              <a:rPr lang="vi-VN" sz="3200" b="1">
                <a:solidFill>
                  <a:srgbClr val="0070C0"/>
                </a:solidFill>
                <a:latin typeface="Times New Roman" pitchFamily="18" charset="0"/>
                <a:ea typeface="Tahoma" pitchFamily="34" charset="0"/>
                <a:cs typeface="Times New Roman" pitchFamily="18" charset="0"/>
              </a:rPr>
              <a:t>Ch</a:t>
            </a:r>
            <a:r>
              <a:rPr lang="en-US" sz="3200" b="1">
                <a:solidFill>
                  <a:srgbClr val="0070C0"/>
                </a:solidFill>
                <a:latin typeface="Times New Roman" pitchFamily="18" charset="0"/>
                <a:ea typeface="Tahoma" pitchFamily="34" charset="0"/>
                <a:cs typeface="Times New Roman" pitchFamily="18" charset="0"/>
              </a:rPr>
              <a:t>ă</a:t>
            </a:r>
            <a:r>
              <a:rPr lang="vi-VN" sz="3200" b="1">
                <a:solidFill>
                  <a:srgbClr val="0070C0"/>
                </a:solidFill>
                <a:latin typeface="Times New Roman" pitchFamily="18" charset="0"/>
                <a:ea typeface="Tahoma" pitchFamily="34" charset="0"/>
                <a:cs typeface="Times New Roman" pitchFamily="18" charset="0"/>
              </a:rPr>
              <a:t>m sóc cây trồng</a:t>
            </a:r>
            <a:endParaRPr lang="en-US" sz="3200" b="1">
              <a:solidFill>
                <a:srgbClr val="0070C0"/>
              </a:solidFill>
              <a:latin typeface="Times New Roman" pitchFamily="18" charset="0"/>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1" name="Rectangle 2"/>
          <p:cNvSpPr>
            <a:spLocks noGrp="1" noChangeArrowheads="1"/>
          </p:cNvSpPr>
          <p:nvPr>
            <p:ph type="title" sz="quarter"/>
          </p:nvPr>
        </p:nvSpPr>
        <p:spPr bwMode="auto">
          <a:xfrm>
            <a:off x="457200" y="-76200"/>
            <a:ext cx="8229600" cy="6096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z="2800" b="1" smtClean="0">
                <a:solidFill>
                  <a:srgbClr val="FF0000"/>
                </a:solidFill>
                <a:latin typeface="Times New Roman" pitchFamily="18" charset="0"/>
              </a:rPr>
              <a:t>Quan sát và cho biết nội dung tranh?</a:t>
            </a:r>
          </a:p>
        </p:txBody>
      </p:sp>
      <p:pic>
        <p:nvPicPr>
          <p:cNvPr id="175107" name="Picture 3" descr="gao%20dien%20bien"/>
          <p:cNvPicPr>
            <a:picLocks noGrp="1" noChangeAspect="1" noChangeArrowheads="1"/>
          </p:cNvPicPr>
          <p:nvPr>
            <p:ph sz="quarter" idx="1"/>
          </p:nvPr>
        </p:nvPicPr>
        <p:blipFill>
          <a:blip r:embed="rId3"/>
          <a:srcRect/>
          <a:stretch>
            <a:fillRect/>
          </a:stretch>
        </p:blipFill>
        <p:spPr bwMode="auto">
          <a:xfrm>
            <a:off x="0" y="3810000"/>
            <a:ext cx="4572000" cy="2971800"/>
          </a:xfrm>
          <a:noFill/>
          <a:ln>
            <a:miter lim="800000"/>
            <a:headEnd/>
            <a:tailEnd/>
          </a:ln>
        </p:spPr>
      </p:pic>
      <p:pic>
        <p:nvPicPr>
          <p:cNvPr id="175110" name="Picture 6" descr="scan0139"/>
          <p:cNvPicPr>
            <a:picLocks noGrp="1" noChangeAspect="1" noChangeArrowheads="1"/>
          </p:cNvPicPr>
          <p:nvPr>
            <p:ph sz="quarter" idx="4"/>
          </p:nvPr>
        </p:nvPicPr>
        <p:blipFill>
          <a:blip r:embed="rId4"/>
          <a:srcRect/>
          <a:stretch>
            <a:fillRect/>
          </a:stretch>
        </p:blipFill>
        <p:spPr bwMode="auto">
          <a:xfrm>
            <a:off x="4648200" y="3810000"/>
            <a:ext cx="4495800" cy="2919413"/>
          </a:xfrm>
          <a:noFill/>
          <a:ln>
            <a:miter lim="800000"/>
            <a:headEnd/>
            <a:tailEnd/>
          </a:ln>
        </p:spPr>
      </p:pic>
      <p:sp>
        <p:nvSpPr>
          <p:cNvPr id="175111" name="Oval 7"/>
          <p:cNvSpPr>
            <a:spLocks noChangeArrowheads="1"/>
          </p:cNvSpPr>
          <p:nvPr/>
        </p:nvSpPr>
        <p:spPr bwMode="auto">
          <a:xfrm>
            <a:off x="0" y="3810000"/>
            <a:ext cx="533400" cy="533400"/>
          </a:xfrm>
          <a:prstGeom prst="ellipse">
            <a:avLst/>
          </a:prstGeom>
          <a:solidFill>
            <a:schemeClr val="accent1"/>
          </a:solidFill>
          <a:ln w="9525">
            <a:solidFill>
              <a:schemeClr val="tx1"/>
            </a:solidFill>
            <a:round/>
            <a:headEnd/>
            <a:tailEnd/>
          </a:ln>
        </p:spPr>
        <p:txBody>
          <a:bodyPr wrap="none" anchor="ctr"/>
          <a:lstStyle/>
          <a:p>
            <a:pPr algn="ctr"/>
            <a:r>
              <a:rPr lang="en-US" altLang="en-US" sz="2800" b="1">
                <a:solidFill>
                  <a:srgbClr val="FF0000"/>
                </a:solidFill>
                <a:latin typeface="Times New Roman" pitchFamily="18" charset="0"/>
              </a:rPr>
              <a:t>C</a:t>
            </a:r>
          </a:p>
        </p:txBody>
      </p:sp>
      <p:sp>
        <p:nvSpPr>
          <p:cNvPr id="175112" name="Oval 8"/>
          <p:cNvSpPr>
            <a:spLocks noChangeArrowheads="1"/>
          </p:cNvSpPr>
          <p:nvPr/>
        </p:nvSpPr>
        <p:spPr bwMode="auto">
          <a:xfrm>
            <a:off x="4648200" y="3886200"/>
            <a:ext cx="533400" cy="533400"/>
          </a:xfrm>
          <a:prstGeom prst="ellipse">
            <a:avLst/>
          </a:prstGeom>
          <a:solidFill>
            <a:schemeClr val="accent1"/>
          </a:solidFill>
          <a:ln w="9525">
            <a:solidFill>
              <a:schemeClr val="tx1"/>
            </a:solidFill>
            <a:round/>
            <a:headEnd/>
            <a:tailEnd/>
          </a:ln>
        </p:spPr>
        <p:txBody>
          <a:bodyPr wrap="none" anchor="ctr"/>
          <a:lstStyle/>
          <a:p>
            <a:pPr algn="ctr"/>
            <a:r>
              <a:rPr lang="en-US" altLang="en-US" sz="2800" b="1">
                <a:solidFill>
                  <a:srgbClr val="FF0000"/>
                </a:solidFill>
                <a:latin typeface="Times New Roman" pitchFamily="18" charset="0"/>
              </a:rPr>
              <a:t>D</a:t>
            </a:r>
          </a:p>
        </p:txBody>
      </p:sp>
      <p:sp>
        <p:nvSpPr>
          <p:cNvPr id="87046" name="Rectangle 9"/>
          <p:cNvSpPr>
            <a:spLocks noChangeArrowheads="1"/>
          </p:cNvSpPr>
          <p:nvPr/>
        </p:nvSpPr>
        <p:spPr bwMode="auto">
          <a:xfrm>
            <a:off x="609600" y="1676400"/>
            <a:ext cx="1676400" cy="639763"/>
          </a:xfrm>
          <a:prstGeom prst="rect">
            <a:avLst/>
          </a:prstGeom>
          <a:noFill/>
          <a:ln w="9525">
            <a:noFill/>
            <a:miter lim="800000"/>
            <a:headEnd/>
            <a:tailEnd/>
          </a:ln>
        </p:spPr>
        <p:txBody>
          <a:bodyPr anchor="ctr"/>
          <a:lstStyle/>
          <a:p>
            <a:pPr algn="ctr"/>
            <a:endParaRPr lang="en-US" altLang="en-US" sz="2800" b="1">
              <a:solidFill>
                <a:srgbClr val="FF0000"/>
              </a:solidFill>
              <a:latin typeface="Times New Roman" pitchFamily="18" charset="0"/>
            </a:endParaRPr>
          </a:p>
        </p:txBody>
      </p:sp>
      <p:sp>
        <p:nvSpPr>
          <p:cNvPr id="175116" name="Rectangle 12"/>
          <p:cNvSpPr>
            <a:spLocks noChangeArrowheads="1"/>
          </p:cNvSpPr>
          <p:nvPr/>
        </p:nvSpPr>
        <p:spPr bwMode="auto">
          <a:xfrm>
            <a:off x="0" y="6172200"/>
            <a:ext cx="1676400" cy="685800"/>
          </a:xfrm>
          <a:prstGeom prst="rect">
            <a:avLst/>
          </a:prstGeom>
          <a:noFill/>
          <a:ln w="9525">
            <a:noFill/>
            <a:miter lim="800000"/>
            <a:headEnd/>
            <a:tailEnd/>
          </a:ln>
        </p:spPr>
        <p:txBody>
          <a:bodyPr anchor="ctr"/>
          <a:lstStyle/>
          <a:p>
            <a:r>
              <a:rPr lang="en-US" altLang="en-US" sz="2800" b="1">
                <a:solidFill>
                  <a:srgbClr val="FF0000"/>
                </a:solidFill>
                <a:latin typeface="Times New Roman" pitchFamily="18" charset="0"/>
              </a:rPr>
              <a:t>Dặm cây</a:t>
            </a:r>
          </a:p>
        </p:txBody>
      </p:sp>
      <p:sp>
        <p:nvSpPr>
          <p:cNvPr id="175117" name="Rectangle 13"/>
          <p:cNvSpPr>
            <a:spLocks noChangeArrowheads="1"/>
          </p:cNvSpPr>
          <p:nvPr/>
        </p:nvSpPr>
        <p:spPr bwMode="auto">
          <a:xfrm>
            <a:off x="4648200" y="6172200"/>
            <a:ext cx="1676400" cy="685800"/>
          </a:xfrm>
          <a:prstGeom prst="rect">
            <a:avLst/>
          </a:prstGeom>
          <a:noFill/>
          <a:ln w="9525">
            <a:noFill/>
            <a:miter lim="800000"/>
            <a:headEnd/>
            <a:tailEnd/>
          </a:ln>
        </p:spPr>
        <p:txBody>
          <a:bodyPr anchor="ctr"/>
          <a:lstStyle/>
          <a:p>
            <a:r>
              <a:rPr lang="en-US" altLang="en-US" sz="2800" b="1">
                <a:solidFill>
                  <a:srgbClr val="FF0000"/>
                </a:solidFill>
                <a:latin typeface="Times New Roman" pitchFamily="18" charset="0"/>
              </a:rPr>
              <a:t>Tưới</a:t>
            </a:r>
          </a:p>
        </p:txBody>
      </p:sp>
      <p:pic>
        <p:nvPicPr>
          <p:cNvPr id="175122" name="Picture 18" descr="tatnuoc"/>
          <p:cNvPicPr>
            <a:picLocks noChangeAspect="1" noChangeArrowheads="1"/>
          </p:cNvPicPr>
          <p:nvPr/>
        </p:nvPicPr>
        <p:blipFill>
          <a:blip r:embed="rId5"/>
          <a:srcRect/>
          <a:stretch>
            <a:fillRect/>
          </a:stretch>
        </p:blipFill>
        <p:spPr bwMode="auto">
          <a:xfrm>
            <a:off x="4572000" y="558800"/>
            <a:ext cx="4495800" cy="3022600"/>
          </a:xfrm>
          <a:prstGeom prst="rect">
            <a:avLst/>
          </a:prstGeom>
          <a:noFill/>
          <a:ln w="9525">
            <a:noFill/>
            <a:miter lim="800000"/>
            <a:headEnd/>
            <a:tailEnd/>
          </a:ln>
        </p:spPr>
      </p:pic>
      <p:sp>
        <p:nvSpPr>
          <p:cNvPr id="175129" name="Rectangle 25"/>
          <p:cNvSpPr>
            <a:spLocks noChangeArrowheads="1"/>
          </p:cNvSpPr>
          <p:nvPr/>
        </p:nvSpPr>
        <p:spPr bwMode="auto">
          <a:xfrm>
            <a:off x="3810000" y="2895600"/>
            <a:ext cx="3200400" cy="993775"/>
          </a:xfrm>
          <a:prstGeom prst="rect">
            <a:avLst/>
          </a:prstGeom>
          <a:noFill/>
          <a:ln w="9525">
            <a:noFill/>
            <a:miter lim="800000"/>
            <a:headEnd/>
            <a:tailEnd/>
          </a:ln>
        </p:spPr>
        <p:txBody>
          <a:bodyPr anchor="ctr"/>
          <a:lstStyle/>
          <a:p>
            <a:pPr algn="ctr"/>
            <a:r>
              <a:rPr lang="en-US" altLang="en-US" sz="2800" b="1">
                <a:solidFill>
                  <a:srgbClr val="FF0000"/>
                </a:solidFill>
                <a:latin typeface="Times New Roman" pitchFamily="18" charset="0"/>
              </a:rPr>
              <a:t>Tiêu nước</a:t>
            </a:r>
          </a:p>
        </p:txBody>
      </p:sp>
      <p:sp>
        <p:nvSpPr>
          <p:cNvPr id="87051" name="Content Placeholder 27"/>
          <p:cNvSpPr>
            <a:spLocks noGrp="1"/>
          </p:cNvSpPr>
          <p:nvPr>
            <p:ph sz="quarter" idx="2"/>
          </p:nvPr>
        </p:nvSpPr>
        <p:spPr bwMode="auto">
          <a:xfrm>
            <a:off x="9144000" y="2209800"/>
            <a:ext cx="4038600" cy="2185988"/>
          </a:xfrm>
          <a:noFill/>
          <a:ln>
            <a:miter lim="800000"/>
            <a:headEnd/>
            <a:tailEnd/>
          </a:ln>
        </p:spPr>
        <p:txBody>
          <a:bodyPr vert="horz" wrap="square" lIns="91440" tIns="45720" rIns="91440" bIns="45720" numCol="1" anchor="t" anchorCtr="0" compatLnSpc="1">
            <a:prstTxWarp prst="textNoShape">
              <a:avLst/>
            </a:prstTxWarp>
          </a:bodyPr>
          <a:lstStyle/>
          <a:p>
            <a:endParaRPr lang="en-US" altLang="en-US" smtClean="0"/>
          </a:p>
        </p:txBody>
      </p:sp>
      <p:pic>
        <p:nvPicPr>
          <p:cNvPr id="5149" name="Picture 29" descr="Kết quả hình ảnh cho LAM CO VUN GOC"/>
          <p:cNvPicPr>
            <a:picLocks noChangeAspect="1" noChangeArrowheads="1"/>
          </p:cNvPicPr>
          <p:nvPr/>
        </p:nvPicPr>
        <p:blipFill>
          <a:blip r:embed="rId6"/>
          <a:srcRect/>
          <a:stretch>
            <a:fillRect/>
          </a:stretch>
        </p:blipFill>
        <p:spPr bwMode="auto">
          <a:xfrm>
            <a:off x="152400" y="533400"/>
            <a:ext cx="4419600" cy="3314700"/>
          </a:xfrm>
          <a:prstGeom prst="rect">
            <a:avLst/>
          </a:prstGeom>
          <a:noFill/>
          <a:ln w="9525">
            <a:noFill/>
            <a:miter lim="800000"/>
            <a:headEnd/>
            <a:tailEnd/>
          </a:ln>
        </p:spPr>
      </p:pic>
      <p:sp>
        <p:nvSpPr>
          <p:cNvPr id="175118" name="Oval 14"/>
          <p:cNvSpPr>
            <a:spLocks noChangeArrowheads="1"/>
          </p:cNvSpPr>
          <p:nvPr/>
        </p:nvSpPr>
        <p:spPr bwMode="auto">
          <a:xfrm>
            <a:off x="0" y="533400"/>
            <a:ext cx="457200" cy="685800"/>
          </a:xfrm>
          <a:prstGeom prst="ellipse">
            <a:avLst/>
          </a:prstGeom>
          <a:solidFill>
            <a:schemeClr val="accent1"/>
          </a:solidFill>
          <a:ln w="9525">
            <a:solidFill>
              <a:schemeClr val="tx1"/>
            </a:solidFill>
            <a:round/>
            <a:headEnd/>
            <a:tailEnd/>
          </a:ln>
        </p:spPr>
        <p:txBody>
          <a:bodyPr wrap="none" anchor="ctr"/>
          <a:lstStyle/>
          <a:p>
            <a:pPr algn="ctr"/>
            <a:r>
              <a:rPr lang="en-US" altLang="en-US" sz="3200" b="1">
                <a:solidFill>
                  <a:srgbClr val="FF0000"/>
                </a:solidFill>
                <a:latin typeface="Times New Roman" pitchFamily="18" charset="0"/>
              </a:rPr>
              <a:t>A</a:t>
            </a:r>
          </a:p>
        </p:txBody>
      </p:sp>
      <p:sp>
        <p:nvSpPr>
          <p:cNvPr id="175119" name="Oval 15"/>
          <p:cNvSpPr>
            <a:spLocks noChangeArrowheads="1"/>
          </p:cNvSpPr>
          <p:nvPr/>
        </p:nvSpPr>
        <p:spPr bwMode="auto">
          <a:xfrm>
            <a:off x="4800600" y="457200"/>
            <a:ext cx="457200" cy="685800"/>
          </a:xfrm>
          <a:prstGeom prst="ellipse">
            <a:avLst/>
          </a:prstGeom>
          <a:solidFill>
            <a:schemeClr val="accent1"/>
          </a:solidFill>
          <a:ln w="9525">
            <a:solidFill>
              <a:schemeClr val="tx1"/>
            </a:solidFill>
            <a:round/>
            <a:headEnd/>
            <a:tailEnd/>
          </a:ln>
        </p:spPr>
        <p:txBody>
          <a:bodyPr wrap="none" anchor="ctr"/>
          <a:lstStyle/>
          <a:p>
            <a:pPr algn="ctr"/>
            <a:r>
              <a:rPr lang="en-US" altLang="en-US" sz="3200" b="1">
                <a:solidFill>
                  <a:srgbClr val="FF0000"/>
                </a:solidFill>
                <a:latin typeface="Times New Roman" pitchFamily="18" charset="0"/>
              </a:rPr>
              <a:t>B</a:t>
            </a:r>
          </a:p>
        </p:txBody>
      </p:sp>
      <p:sp>
        <p:nvSpPr>
          <p:cNvPr id="175114" name="Rectangle 10"/>
          <p:cNvSpPr>
            <a:spLocks noChangeArrowheads="1"/>
          </p:cNvSpPr>
          <p:nvPr/>
        </p:nvSpPr>
        <p:spPr bwMode="auto">
          <a:xfrm>
            <a:off x="685800" y="3048000"/>
            <a:ext cx="1447800" cy="685800"/>
          </a:xfrm>
          <a:prstGeom prst="rect">
            <a:avLst/>
          </a:prstGeom>
          <a:noFill/>
          <a:ln w="9525">
            <a:noFill/>
            <a:miter lim="800000"/>
            <a:headEnd/>
            <a:tailEnd/>
          </a:ln>
        </p:spPr>
        <p:txBody>
          <a:bodyPr anchor="ctr"/>
          <a:lstStyle/>
          <a:p>
            <a:r>
              <a:rPr lang="en-US" altLang="en-US" sz="2800" b="1">
                <a:solidFill>
                  <a:srgbClr val="FF0000"/>
                </a:solidFill>
                <a:latin typeface="Times New Roman" pitchFamily="18" charset="0"/>
              </a:rPr>
              <a:t>Làm cỏ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box(in)">
                                      <p:cBhvr>
                                        <p:cTn id="7" dur="500"/>
                                        <p:tgtEl>
                                          <p:spTgt spid="175107"/>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75110"/>
                                        </p:tgtEl>
                                        <p:attrNameLst>
                                          <p:attrName>style.visibility</p:attrName>
                                        </p:attrNameLst>
                                      </p:cBhvr>
                                      <p:to>
                                        <p:strVal val="visible"/>
                                      </p:to>
                                    </p:set>
                                    <p:animEffect transition="in" filter="box(in)">
                                      <p:cBhvr>
                                        <p:cTn id="11" dur="500"/>
                                        <p:tgtEl>
                                          <p:spTgt spid="1751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49"/>
                                        </p:tgtEl>
                                        <p:attrNameLst>
                                          <p:attrName>style.visibility</p:attrName>
                                        </p:attrNameLst>
                                      </p:cBhvr>
                                      <p:to>
                                        <p:strVal val="visible"/>
                                      </p:to>
                                    </p:set>
                                    <p:animEffect transition="in" filter="blinds(horizontal)">
                                      <p:cBhvr>
                                        <p:cTn id="16" dur="500"/>
                                        <p:tgtEl>
                                          <p:spTgt spid="5149"/>
                                        </p:tgtEl>
                                      </p:cBhvr>
                                    </p:animEffect>
                                  </p:childTnLst>
                                </p:cTn>
                              </p:par>
                            </p:childTnLst>
                          </p:cTn>
                        </p:par>
                        <p:par>
                          <p:cTn id="17" fill="hold" nodeType="afterGroup">
                            <p:stCondLst>
                              <p:cond delay="500"/>
                            </p:stCondLst>
                            <p:childTnLst>
                              <p:par>
                                <p:cTn id="18" presetID="5" presetClass="entr" presetSubtype="10" fill="hold" nodeType="afterEffect">
                                  <p:stCondLst>
                                    <p:cond delay="0"/>
                                  </p:stCondLst>
                                  <p:childTnLst>
                                    <p:set>
                                      <p:cBhvr>
                                        <p:cTn id="19" dur="1" fill="hold">
                                          <p:stCondLst>
                                            <p:cond delay="0"/>
                                          </p:stCondLst>
                                        </p:cTn>
                                        <p:tgtEl>
                                          <p:spTgt spid="175122"/>
                                        </p:tgtEl>
                                        <p:attrNameLst>
                                          <p:attrName>style.visibility</p:attrName>
                                        </p:attrNameLst>
                                      </p:cBhvr>
                                      <p:to>
                                        <p:strVal val="visible"/>
                                      </p:to>
                                    </p:set>
                                    <p:animEffect transition="in" filter="checkerboard(across)">
                                      <p:cBhvr>
                                        <p:cTn id="20" dur="500"/>
                                        <p:tgtEl>
                                          <p:spTgt spid="175122"/>
                                        </p:tgtEl>
                                      </p:cBhvr>
                                    </p:animEffect>
                                  </p:childTnLst>
                                </p:cTn>
                              </p:par>
                            </p:childTnLst>
                          </p:cTn>
                        </p:par>
                        <p:par>
                          <p:cTn id="21" fill="hold" nodeType="afterGroup">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75118"/>
                                        </p:tgtEl>
                                        <p:attrNameLst>
                                          <p:attrName>style.visibility</p:attrName>
                                        </p:attrNameLst>
                                      </p:cBhvr>
                                      <p:to>
                                        <p:strVal val="visible"/>
                                      </p:to>
                                    </p:set>
                                    <p:animEffect transition="in" filter="box(in)">
                                      <p:cBhvr>
                                        <p:cTn id="24" dur="500"/>
                                        <p:tgtEl>
                                          <p:spTgt spid="175118"/>
                                        </p:tgtEl>
                                      </p:cBhvr>
                                    </p:animEffect>
                                  </p:childTnLst>
                                </p:cTn>
                              </p:par>
                            </p:childTnLst>
                          </p:cTn>
                        </p:par>
                        <p:par>
                          <p:cTn id="25" fill="hold" nodeType="afterGroup">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175119"/>
                                        </p:tgtEl>
                                        <p:attrNameLst>
                                          <p:attrName>style.visibility</p:attrName>
                                        </p:attrNameLst>
                                      </p:cBhvr>
                                      <p:to>
                                        <p:strVal val="visible"/>
                                      </p:to>
                                    </p:set>
                                    <p:animEffect transition="in" filter="box(in)">
                                      <p:cBhvr>
                                        <p:cTn id="28" dur="500"/>
                                        <p:tgtEl>
                                          <p:spTgt spid="175119"/>
                                        </p:tgtEl>
                                      </p:cBhvr>
                                    </p:animEffect>
                                  </p:childTnLst>
                                </p:cTn>
                              </p:par>
                            </p:childTnLst>
                          </p:cTn>
                        </p:par>
                        <p:par>
                          <p:cTn id="29" fill="hold" nodeType="afterGroup">
                            <p:stCondLst>
                              <p:cond delay="2000"/>
                            </p:stCondLst>
                            <p:childTnLst>
                              <p:par>
                                <p:cTn id="30" presetID="4" presetClass="entr" presetSubtype="16" fill="hold" grpId="0" nodeType="afterEffect">
                                  <p:stCondLst>
                                    <p:cond delay="0"/>
                                  </p:stCondLst>
                                  <p:childTnLst>
                                    <p:set>
                                      <p:cBhvr>
                                        <p:cTn id="31" dur="1" fill="hold">
                                          <p:stCondLst>
                                            <p:cond delay="0"/>
                                          </p:stCondLst>
                                        </p:cTn>
                                        <p:tgtEl>
                                          <p:spTgt spid="175111"/>
                                        </p:tgtEl>
                                        <p:attrNameLst>
                                          <p:attrName>style.visibility</p:attrName>
                                        </p:attrNameLst>
                                      </p:cBhvr>
                                      <p:to>
                                        <p:strVal val="visible"/>
                                      </p:to>
                                    </p:set>
                                    <p:animEffect transition="in" filter="box(in)">
                                      <p:cBhvr>
                                        <p:cTn id="32" dur="500"/>
                                        <p:tgtEl>
                                          <p:spTgt spid="175111"/>
                                        </p:tgtEl>
                                      </p:cBhvr>
                                    </p:animEffect>
                                  </p:childTnLst>
                                </p:cTn>
                              </p:par>
                            </p:childTnLst>
                          </p:cTn>
                        </p:par>
                        <p:par>
                          <p:cTn id="33" fill="hold" nodeType="afterGroup">
                            <p:stCondLst>
                              <p:cond delay="2500"/>
                            </p:stCondLst>
                            <p:childTnLst>
                              <p:par>
                                <p:cTn id="34" presetID="4" presetClass="entr" presetSubtype="16" fill="hold" grpId="0" nodeType="afterEffect">
                                  <p:stCondLst>
                                    <p:cond delay="0"/>
                                  </p:stCondLst>
                                  <p:childTnLst>
                                    <p:set>
                                      <p:cBhvr>
                                        <p:cTn id="35" dur="1" fill="hold">
                                          <p:stCondLst>
                                            <p:cond delay="0"/>
                                          </p:stCondLst>
                                        </p:cTn>
                                        <p:tgtEl>
                                          <p:spTgt spid="175112"/>
                                        </p:tgtEl>
                                        <p:attrNameLst>
                                          <p:attrName>style.visibility</p:attrName>
                                        </p:attrNameLst>
                                      </p:cBhvr>
                                      <p:to>
                                        <p:strVal val="visible"/>
                                      </p:to>
                                    </p:set>
                                    <p:animEffect transition="in" filter="box(in)">
                                      <p:cBhvr>
                                        <p:cTn id="36" dur="500"/>
                                        <p:tgtEl>
                                          <p:spTgt spid="17511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4"/>
                                        </p:tgtEl>
                                        <p:attrNameLst>
                                          <p:attrName>style.visibility</p:attrName>
                                        </p:attrNameLst>
                                      </p:cBhvr>
                                      <p:to>
                                        <p:strVal val="visible"/>
                                      </p:to>
                                    </p:set>
                                    <p:animEffect transition="in" filter="checkerboard(across)">
                                      <p:cBhvr>
                                        <p:cTn id="41" dur="500"/>
                                        <p:tgtEl>
                                          <p:spTgt spid="175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75129"/>
                                        </p:tgtEl>
                                        <p:attrNameLst>
                                          <p:attrName>style.visibility</p:attrName>
                                        </p:attrNameLst>
                                      </p:cBhvr>
                                      <p:to>
                                        <p:strVal val="visible"/>
                                      </p:to>
                                    </p:set>
                                    <p:animEffect transition="in" filter="box(in)">
                                      <p:cBhvr>
                                        <p:cTn id="46" dur="500"/>
                                        <p:tgtEl>
                                          <p:spTgt spid="17512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box(in)">
                                      <p:cBhvr>
                                        <p:cTn id="51" dur="500"/>
                                        <p:tgtEl>
                                          <p:spTgt spid="1751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75117"/>
                                        </p:tgtEl>
                                        <p:attrNameLst>
                                          <p:attrName>style.visibility</p:attrName>
                                        </p:attrNameLst>
                                      </p:cBhvr>
                                      <p:to>
                                        <p:strVal val="visible"/>
                                      </p:to>
                                    </p:set>
                                    <p:animEffect transition="in" filter="box(in)">
                                      <p:cBhvr>
                                        <p:cTn id="56"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autoUpdateAnimBg="0"/>
      <p:bldP spid="175112" grpId="0" animBg="1" autoUpdateAnimBg="0"/>
      <p:bldP spid="175116" grpId="0"/>
      <p:bldP spid="175117" grpId="0"/>
      <p:bldP spid="175129" grpId="0"/>
      <p:bldP spid="175118" grpId="0" animBg="1" autoUpdateAnimBg="0"/>
      <p:bldP spid="175119" grpId="0" animBg="1" autoUpdateAnimBg="0"/>
      <p:bldP spid="17511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89" name="Rectangle 2"/>
          <p:cNvSpPr>
            <a:spLocks noGrp="1" noChangeArrowheads="1"/>
          </p:cNvSpPr>
          <p:nvPr>
            <p:ph type="title" sz="quarter"/>
          </p:nvPr>
        </p:nvSpPr>
        <p:spPr bwMode="auto">
          <a:xfrm>
            <a:off x="457200" y="-76200"/>
            <a:ext cx="8229600" cy="6096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z="2800" b="1" smtClean="0">
                <a:solidFill>
                  <a:srgbClr val="FF0000"/>
                </a:solidFill>
                <a:latin typeface="Times New Roman" pitchFamily="18" charset="0"/>
              </a:rPr>
              <a:t>Quan sát và cho biết nội dung tranh?</a:t>
            </a:r>
          </a:p>
        </p:txBody>
      </p:sp>
      <p:sp>
        <p:nvSpPr>
          <p:cNvPr id="89090" name="Rectangle 9"/>
          <p:cNvSpPr>
            <a:spLocks noChangeArrowheads="1"/>
          </p:cNvSpPr>
          <p:nvPr/>
        </p:nvSpPr>
        <p:spPr bwMode="auto">
          <a:xfrm>
            <a:off x="609600" y="1676400"/>
            <a:ext cx="1676400" cy="639763"/>
          </a:xfrm>
          <a:prstGeom prst="rect">
            <a:avLst/>
          </a:prstGeom>
          <a:noFill/>
          <a:ln w="9525">
            <a:noFill/>
            <a:miter lim="800000"/>
            <a:headEnd/>
            <a:tailEnd/>
          </a:ln>
        </p:spPr>
        <p:txBody>
          <a:bodyPr anchor="ctr"/>
          <a:lstStyle/>
          <a:p>
            <a:pPr algn="ctr"/>
            <a:endParaRPr lang="en-US" altLang="en-US" sz="2800" b="1">
              <a:solidFill>
                <a:srgbClr val="FF0000"/>
              </a:solidFill>
              <a:latin typeface="Times New Roman" pitchFamily="18" charset="0"/>
            </a:endParaRPr>
          </a:p>
        </p:txBody>
      </p:sp>
      <p:pic>
        <p:nvPicPr>
          <p:cNvPr id="6174" name="Picture 30" descr="Kết quả hình ảnh cho tỉa và dặm cây"/>
          <p:cNvPicPr>
            <a:picLocks noChangeAspect="1" noChangeArrowheads="1"/>
          </p:cNvPicPr>
          <p:nvPr/>
        </p:nvPicPr>
        <p:blipFill>
          <a:blip r:embed="rId3"/>
          <a:srcRect/>
          <a:stretch>
            <a:fillRect/>
          </a:stretch>
        </p:blipFill>
        <p:spPr bwMode="auto">
          <a:xfrm>
            <a:off x="2509838" y="3962400"/>
            <a:ext cx="4652962" cy="2895600"/>
          </a:xfrm>
          <a:prstGeom prst="rect">
            <a:avLst/>
          </a:prstGeom>
          <a:noFill/>
          <a:ln w="9525">
            <a:noFill/>
            <a:miter lim="800000"/>
            <a:headEnd/>
            <a:tailEnd/>
          </a:ln>
        </p:spPr>
      </p:pic>
      <p:sp>
        <p:nvSpPr>
          <p:cNvPr id="175125" name="Oval 21"/>
          <p:cNvSpPr>
            <a:spLocks noChangeArrowheads="1"/>
          </p:cNvSpPr>
          <p:nvPr/>
        </p:nvSpPr>
        <p:spPr bwMode="auto">
          <a:xfrm>
            <a:off x="2438400" y="3886200"/>
            <a:ext cx="685800" cy="762000"/>
          </a:xfrm>
          <a:prstGeom prst="ellipse">
            <a:avLst/>
          </a:prstGeom>
          <a:solidFill>
            <a:schemeClr val="accent1"/>
          </a:solidFill>
          <a:ln w="9525">
            <a:solidFill>
              <a:schemeClr val="tx1"/>
            </a:solidFill>
            <a:round/>
            <a:headEnd/>
            <a:tailEnd/>
          </a:ln>
        </p:spPr>
        <p:txBody>
          <a:bodyPr wrap="none" anchor="ctr"/>
          <a:lstStyle/>
          <a:p>
            <a:pPr algn="ctr"/>
            <a:r>
              <a:rPr lang="en-US" altLang="en-US" sz="2800" b="1">
                <a:solidFill>
                  <a:srgbClr val="FF0000"/>
                </a:solidFill>
              </a:rPr>
              <a:t>G</a:t>
            </a:r>
          </a:p>
        </p:txBody>
      </p:sp>
      <p:sp>
        <p:nvSpPr>
          <p:cNvPr id="175130" name="Rectangle 26"/>
          <p:cNvSpPr>
            <a:spLocks noChangeArrowheads="1"/>
          </p:cNvSpPr>
          <p:nvPr/>
        </p:nvSpPr>
        <p:spPr bwMode="auto">
          <a:xfrm>
            <a:off x="5562600" y="3886200"/>
            <a:ext cx="1828800" cy="609600"/>
          </a:xfrm>
          <a:prstGeom prst="rect">
            <a:avLst/>
          </a:prstGeom>
          <a:noFill/>
          <a:ln w="9525">
            <a:noFill/>
            <a:miter lim="800000"/>
            <a:headEnd/>
            <a:tailEnd/>
          </a:ln>
        </p:spPr>
        <p:txBody>
          <a:bodyPr anchor="ctr"/>
          <a:lstStyle/>
          <a:p>
            <a:pPr algn="ctr"/>
            <a:r>
              <a:rPr lang="en-US" altLang="en-US" sz="2800" b="1">
                <a:solidFill>
                  <a:srgbClr val="FF0000"/>
                </a:solidFill>
                <a:latin typeface="Times New Roman" pitchFamily="18" charset="0"/>
              </a:rPr>
              <a:t>Tỉa cây</a:t>
            </a:r>
          </a:p>
        </p:txBody>
      </p:sp>
      <p:pic>
        <p:nvPicPr>
          <p:cNvPr id="175120" name="Picture 16" descr="16"/>
          <p:cNvPicPr>
            <a:picLocks noChangeAspect="1" noChangeArrowheads="1"/>
          </p:cNvPicPr>
          <p:nvPr/>
        </p:nvPicPr>
        <p:blipFill>
          <a:blip r:embed="rId4"/>
          <a:srcRect/>
          <a:stretch>
            <a:fillRect/>
          </a:stretch>
        </p:blipFill>
        <p:spPr bwMode="auto">
          <a:xfrm>
            <a:off x="0" y="457200"/>
            <a:ext cx="4572000" cy="3048000"/>
          </a:xfrm>
          <a:prstGeom prst="rect">
            <a:avLst/>
          </a:prstGeom>
          <a:noFill/>
          <a:ln w="9525">
            <a:noFill/>
            <a:miter lim="800000"/>
            <a:headEnd/>
            <a:tailEnd/>
          </a:ln>
        </p:spPr>
      </p:pic>
      <p:sp>
        <p:nvSpPr>
          <p:cNvPr id="175121" name="Oval 17"/>
          <p:cNvSpPr>
            <a:spLocks noChangeArrowheads="1"/>
          </p:cNvSpPr>
          <p:nvPr/>
        </p:nvSpPr>
        <p:spPr bwMode="auto">
          <a:xfrm>
            <a:off x="0" y="609600"/>
            <a:ext cx="533400" cy="533400"/>
          </a:xfrm>
          <a:prstGeom prst="ellipse">
            <a:avLst/>
          </a:prstGeom>
          <a:solidFill>
            <a:schemeClr val="accent1"/>
          </a:solidFill>
          <a:ln w="9525">
            <a:solidFill>
              <a:schemeClr val="tx1"/>
            </a:solidFill>
            <a:round/>
            <a:headEnd/>
            <a:tailEnd/>
          </a:ln>
        </p:spPr>
        <p:txBody>
          <a:bodyPr wrap="none" anchor="ctr"/>
          <a:lstStyle/>
          <a:p>
            <a:pPr algn="ctr"/>
            <a:r>
              <a:rPr lang="en-US" altLang="en-US" sz="2800" b="1">
                <a:solidFill>
                  <a:srgbClr val="FF0000"/>
                </a:solidFill>
                <a:latin typeface="Times New Roman" pitchFamily="18" charset="0"/>
              </a:rPr>
              <a:t>E</a:t>
            </a:r>
          </a:p>
        </p:txBody>
      </p:sp>
      <p:pic>
        <p:nvPicPr>
          <p:cNvPr id="5151" name="Picture 31" descr="Kết quả hình ảnh cho LAM CO VUN GOC"/>
          <p:cNvPicPr>
            <a:picLocks noChangeAspect="1" noChangeArrowheads="1"/>
          </p:cNvPicPr>
          <p:nvPr/>
        </p:nvPicPr>
        <p:blipFill>
          <a:blip r:embed="rId5"/>
          <a:srcRect/>
          <a:stretch>
            <a:fillRect/>
          </a:stretch>
        </p:blipFill>
        <p:spPr bwMode="auto">
          <a:xfrm>
            <a:off x="4648200" y="457200"/>
            <a:ext cx="4191000" cy="3124200"/>
          </a:xfrm>
          <a:prstGeom prst="rect">
            <a:avLst/>
          </a:prstGeom>
          <a:noFill/>
          <a:ln w="9525">
            <a:noFill/>
            <a:miter lim="800000"/>
            <a:headEnd/>
            <a:tailEnd/>
          </a:ln>
        </p:spPr>
      </p:pic>
      <p:sp>
        <p:nvSpPr>
          <p:cNvPr id="175124" name="Oval 20"/>
          <p:cNvSpPr>
            <a:spLocks noChangeArrowheads="1"/>
          </p:cNvSpPr>
          <p:nvPr/>
        </p:nvSpPr>
        <p:spPr bwMode="auto">
          <a:xfrm>
            <a:off x="4876800" y="609600"/>
            <a:ext cx="533400" cy="533400"/>
          </a:xfrm>
          <a:prstGeom prst="ellipse">
            <a:avLst/>
          </a:prstGeom>
          <a:solidFill>
            <a:schemeClr val="accent1"/>
          </a:solidFill>
          <a:ln w="9525">
            <a:solidFill>
              <a:schemeClr val="tx1"/>
            </a:solidFill>
            <a:round/>
            <a:headEnd/>
            <a:tailEnd/>
          </a:ln>
        </p:spPr>
        <p:txBody>
          <a:bodyPr wrap="none" anchor="ctr"/>
          <a:lstStyle/>
          <a:p>
            <a:pPr algn="ctr"/>
            <a:r>
              <a:rPr lang="en-US" altLang="en-US" sz="2800" b="1">
                <a:solidFill>
                  <a:srgbClr val="FF0000"/>
                </a:solidFill>
              </a:rPr>
              <a:t>F</a:t>
            </a:r>
          </a:p>
        </p:txBody>
      </p:sp>
      <p:sp>
        <p:nvSpPr>
          <p:cNvPr id="175115" name="Rectangle 11"/>
          <p:cNvSpPr>
            <a:spLocks noChangeArrowheads="1"/>
          </p:cNvSpPr>
          <p:nvPr/>
        </p:nvSpPr>
        <p:spPr bwMode="auto">
          <a:xfrm>
            <a:off x="7239000" y="685800"/>
            <a:ext cx="1447800" cy="685800"/>
          </a:xfrm>
          <a:prstGeom prst="rect">
            <a:avLst/>
          </a:prstGeom>
          <a:noFill/>
          <a:ln w="9525">
            <a:noFill/>
            <a:miter lim="800000"/>
            <a:headEnd/>
            <a:tailEnd/>
          </a:ln>
        </p:spPr>
        <p:txBody>
          <a:bodyPr anchor="ctr"/>
          <a:lstStyle/>
          <a:p>
            <a:r>
              <a:rPr lang="en-US" altLang="en-US" sz="2800" b="1">
                <a:solidFill>
                  <a:srgbClr val="FF0000"/>
                </a:solidFill>
                <a:latin typeface="Times New Roman" pitchFamily="18" charset="0"/>
              </a:rPr>
              <a:t>Vun xới</a:t>
            </a:r>
          </a:p>
        </p:txBody>
      </p:sp>
      <p:sp>
        <p:nvSpPr>
          <p:cNvPr id="175128" name="Rectangle 24"/>
          <p:cNvSpPr>
            <a:spLocks noChangeArrowheads="1"/>
          </p:cNvSpPr>
          <p:nvPr/>
        </p:nvSpPr>
        <p:spPr bwMode="auto">
          <a:xfrm>
            <a:off x="457200" y="2514600"/>
            <a:ext cx="3200400" cy="993775"/>
          </a:xfrm>
          <a:prstGeom prst="rect">
            <a:avLst/>
          </a:prstGeom>
          <a:noFill/>
          <a:ln w="9525">
            <a:noFill/>
            <a:miter lim="800000"/>
            <a:headEnd/>
            <a:tailEnd/>
          </a:ln>
        </p:spPr>
        <p:txBody>
          <a:bodyPr anchor="ctr"/>
          <a:lstStyle/>
          <a:p>
            <a:pPr algn="ctr"/>
            <a:r>
              <a:rPr lang="en-US" altLang="en-US" sz="2800" b="1">
                <a:solidFill>
                  <a:srgbClr val="FF0000"/>
                </a:solidFill>
                <a:latin typeface="Times New Roman" pitchFamily="18" charset="0"/>
              </a:rPr>
              <a:t>Bón phân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checkerboard(across)">
                                      <p:cBhvr>
                                        <p:cTn id="7" dur="500"/>
                                        <p:tgtEl>
                                          <p:spTgt spid="175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174"/>
                                        </p:tgtEl>
                                        <p:attrNameLst>
                                          <p:attrName>style.visibility</p:attrName>
                                        </p:attrNameLst>
                                      </p:cBhvr>
                                      <p:to>
                                        <p:strVal val="visible"/>
                                      </p:to>
                                    </p:set>
                                    <p:animEffect transition="in" filter="box(in)">
                                      <p:cBhvr>
                                        <p:cTn id="12" dur="500"/>
                                        <p:tgtEl>
                                          <p:spTgt spid="6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151"/>
                                        </p:tgtEl>
                                        <p:attrNameLst>
                                          <p:attrName>style.visibility</p:attrName>
                                        </p:attrNameLst>
                                      </p:cBhvr>
                                      <p:to>
                                        <p:strVal val="visible"/>
                                      </p:to>
                                    </p:set>
                                    <p:animEffect transition="in" filter="box(in)">
                                      <p:cBhvr>
                                        <p:cTn id="17" dur="500"/>
                                        <p:tgtEl>
                                          <p:spTgt spid="51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5121"/>
                                        </p:tgtEl>
                                        <p:attrNameLst>
                                          <p:attrName>style.visibility</p:attrName>
                                        </p:attrNameLst>
                                      </p:cBhvr>
                                      <p:to>
                                        <p:strVal val="visible"/>
                                      </p:to>
                                    </p:set>
                                    <p:animEffect transition="in" filter="checkerboard(across)">
                                      <p:cBhvr>
                                        <p:cTn id="22" dur="500"/>
                                        <p:tgtEl>
                                          <p:spTgt spid="175121"/>
                                        </p:tgtEl>
                                      </p:cBhvr>
                                    </p:animEffect>
                                  </p:childTnLst>
                                </p:cTn>
                              </p:par>
                            </p:childTnLst>
                          </p:cTn>
                        </p:par>
                        <p:par>
                          <p:cTn id="23" fill="hold" nodeType="afterGroup">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175124"/>
                                        </p:tgtEl>
                                        <p:attrNameLst>
                                          <p:attrName>style.visibility</p:attrName>
                                        </p:attrNameLst>
                                      </p:cBhvr>
                                      <p:to>
                                        <p:strVal val="visible"/>
                                      </p:to>
                                    </p:set>
                                    <p:animEffect transition="in" filter="checkerboard(across)">
                                      <p:cBhvr>
                                        <p:cTn id="26" dur="500"/>
                                        <p:tgtEl>
                                          <p:spTgt spid="175124"/>
                                        </p:tgtEl>
                                      </p:cBhvr>
                                    </p:animEffect>
                                  </p:childTnLst>
                                </p:cTn>
                              </p:par>
                            </p:childTnLst>
                          </p:cTn>
                        </p:par>
                        <p:par>
                          <p:cTn id="27" fill="hold" nodeType="afterGroup">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175125"/>
                                        </p:tgtEl>
                                        <p:attrNameLst>
                                          <p:attrName>style.visibility</p:attrName>
                                        </p:attrNameLst>
                                      </p:cBhvr>
                                      <p:to>
                                        <p:strVal val="visible"/>
                                      </p:to>
                                    </p:set>
                                    <p:animEffect transition="in" filter="checkerboard(across)">
                                      <p:cBhvr>
                                        <p:cTn id="30" dur="500"/>
                                        <p:tgtEl>
                                          <p:spTgt spid="17512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5128"/>
                                        </p:tgtEl>
                                        <p:attrNameLst>
                                          <p:attrName>style.visibility</p:attrName>
                                        </p:attrNameLst>
                                      </p:cBhvr>
                                      <p:to>
                                        <p:strVal val="visible"/>
                                      </p:to>
                                    </p:set>
                                    <p:anim calcmode="lin" valueType="num">
                                      <p:cBhvr additive="base">
                                        <p:cTn id="35" dur="500" fill="hold"/>
                                        <p:tgtEl>
                                          <p:spTgt spid="175128"/>
                                        </p:tgtEl>
                                        <p:attrNameLst>
                                          <p:attrName>ppt_x</p:attrName>
                                        </p:attrNameLst>
                                      </p:cBhvr>
                                      <p:tavLst>
                                        <p:tav tm="0">
                                          <p:val>
                                            <p:strVal val="#ppt_x"/>
                                          </p:val>
                                        </p:tav>
                                        <p:tav tm="100000">
                                          <p:val>
                                            <p:strVal val="#ppt_x"/>
                                          </p:val>
                                        </p:tav>
                                      </p:tavLst>
                                    </p:anim>
                                    <p:anim calcmode="lin" valueType="num">
                                      <p:cBhvr additive="base">
                                        <p:cTn id="36" dur="500" fill="hold"/>
                                        <p:tgtEl>
                                          <p:spTgt spid="175128"/>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5"/>
                                        </p:tgtEl>
                                        <p:attrNameLst>
                                          <p:attrName>style.visibility</p:attrName>
                                        </p:attrNameLst>
                                      </p:cBhvr>
                                      <p:to>
                                        <p:strVal val="visible"/>
                                      </p:to>
                                    </p:set>
                                    <p:animEffect transition="in" filter="checkerboard(across)">
                                      <p:cBhvr>
                                        <p:cTn id="41" dur="500"/>
                                        <p:tgtEl>
                                          <p:spTgt spid="17511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75130"/>
                                        </p:tgtEl>
                                        <p:attrNameLst>
                                          <p:attrName>style.visibility</p:attrName>
                                        </p:attrNameLst>
                                      </p:cBhvr>
                                      <p:to>
                                        <p:strVal val="visible"/>
                                      </p:to>
                                    </p:set>
                                    <p:animEffect transition="in" filter="checkerboard(across)">
                                      <p:cBhvr>
                                        <p:cTn id="46" dur="500"/>
                                        <p:tgtEl>
                                          <p:spTgt spid="17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5" grpId="0" animBg="1" autoUpdateAnimBg="0"/>
      <p:bldP spid="175130" grpId="0"/>
      <p:bldP spid="175121" grpId="0" animBg="1" autoUpdateAnimBg="0"/>
      <p:bldP spid="175124" grpId="0" animBg="1" autoUpdateAnimBg="0"/>
      <p:bldP spid="175115" grpId="0"/>
      <p:bldP spid="17512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28600" y="1219200"/>
            <a:ext cx="3505200" cy="1016000"/>
          </a:xfrm>
          <a:prstGeom prst="rect">
            <a:avLst/>
          </a:prstGeom>
          <a:noFill/>
          <a:ln>
            <a:noFill/>
          </a:ln>
          <a:extLst>
            <a:ext uri="{909E8E84-426E-40DD-AFC4-6F175D3DCCD1}"/>
            <a:ext uri="{91240B29-F687-4F45-9708-019B960494DF}"/>
          </a:extLst>
        </p:spPr>
        <p:txBody>
          <a:bodyPr>
            <a:spAutoFit/>
          </a:bodyPr>
          <a:lstStyle>
            <a:lvl1pPr marL="514350" indent="-514350"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marL="0" indent="0" eaLnBrk="1" fontAlgn="auto" hangingPunct="1">
              <a:spcBef>
                <a:spcPct val="50000"/>
              </a:spcBef>
              <a:spcAft>
                <a:spcPts val="0"/>
              </a:spcAft>
              <a:defRPr/>
            </a:pPr>
            <a:r>
              <a:rPr lang="en-US" altLang="en-US" sz="2400" b="1" u="none" dirty="0" smtClean="0">
                <a:solidFill>
                  <a:srgbClr val="0000FF"/>
                </a:solidFill>
              </a:rPr>
              <a:t>1. TỈA </a:t>
            </a:r>
            <a:r>
              <a:rPr lang="en-US" altLang="en-US" sz="2400" b="1" u="none" dirty="0">
                <a:solidFill>
                  <a:srgbClr val="0000FF"/>
                </a:solidFill>
              </a:rPr>
              <a:t>,DẶM CÂY</a:t>
            </a:r>
          </a:p>
          <a:p>
            <a:pPr eaLnBrk="1" fontAlgn="auto" hangingPunct="1">
              <a:spcBef>
                <a:spcPct val="50000"/>
              </a:spcBef>
              <a:spcAft>
                <a:spcPts val="0"/>
              </a:spcAft>
              <a:defRPr/>
            </a:pPr>
            <a:r>
              <a:rPr lang="en-US" altLang="en-US" sz="2400" b="1" u="none" dirty="0" smtClean="0">
                <a:solidFill>
                  <a:srgbClr val="0000FF"/>
                </a:solidFill>
              </a:rPr>
              <a:t>a. </a:t>
            </a:r>
            <a:r>
              <a:rPr lang="en-US" altLang="en-US" sz="2400" b="1" u="none" dirty="0" err="1">
                <a:solidFill>
                  <a:srgbClr val="0000FF"/>
                </a:solidFill>
              </a:rPr>
              <a:t>Tỉa</a:t>
            </a:r>
            <a:r>
              <a:rPr lang="en-US" altLang="en-US" sz="2400" b="1" u="none" dirty="0">
                <a:solidFill>
                  <a:srgbClr val="0000FF"/>
                </a:solidFill>
              </a:rPr>
              <a:t> </a:t>
            </a:r>
            <a:r>
              <a:rPr lang="en-US" altLang="en-US" sz="2400" b="1" u="none" dirty="0" err="1">
                <a:solidFill>
                  <a:srgbClr val="0000FF"/>
                </a:solidFill>
              </a:rPr>
              <a:t>cây</a:t>
            </a:r>
            <a:endParaRPr lang="en-US" altLang="en-US" sz="2400" b="1" u="none" dirty="0">
              <a:solidFill>
                <a:srgbClr val="0000FF"/>
              </a:solidFill>
            </a:endParaRPr>
          </a:p>
        </p:txBody>
      </p:sp>
      <p:sp>
        <p:nvSpPr>
          <p:cNvPr id="91138" name="Rectangle 7"/>
          <p:cNvSpPr>
            <a:spLocks noChangeArrowheads="1"/>
          </p:cNvSpPr>
          <p:nvPr/>
        </p:nvSpPr>
        <p:spPr bwMode="auto">
          <a:xfrm>
            <a:off x="4114800" y="2209800"/>
            <a:ext cx="3530600" cy="1752600"/>
          </a:xfrm>
          <a:prstGeom prst="rect">
            <a:avLst/>
          </a:prstGeom>
          <a:noFill/>
          <a:ln w="28575">
            <a:solidFill>
              <a:srgbClr val="0000FF"/>
            </a:solidFill>
            <a:miter lim="800000"/>
            <a:headEnd/>
            <a:tailEnd/>
          </a:ln>
        </p:spPr>
        <p:txBody>
          <a:bodyPr wrap="none" anchor="ctr"/>
          <a:lstStyle/>
          <a:p>
            <a:pPr algn="ctr"/>
            <a:endParaRPr lang="en-US" altLang="en-US">
              <a:latin typeface="Times New Roman" pitchFamily="18" charset="0"/>
            </a:endParaRPr>
          </a:p>
        </p:txBody>
      </p:sp>
      <p:grpSp>
        <p:nvGrpSpPr>
          <p:cNvPr id="2" name="Group 15"/>
          <p:cNvGrpSpPr>
            <a:grpSpLocks/>
          </p:cNvGrpSpPr>
          <p:nvPr/>
        </p:nvGrpSpPr>
        <p:grpSpPr bwMode="auto">
          <a:xfrm>
            <a:off x="6019800" y="3416300"/>
            <a:ext cx="304800" cy="381000"/>
            <a:chOff x="4080" y="1728"/>
            <a:chExt cx="192" cy="288"/>
          </a:xfrm>
        </p:grpSpPr>
        <p:sp>
          <p:nvSpPr>
            <p:cNvPr id="91268" name="Line 10"/>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269" name="Line 11"/>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270" name="Line 12"/>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271" name="Line 13"/>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272" name="Line 14"/>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3" name="Group 16"/>
          <p:cNvGrpSpPr>
            <a:grpSpLocks/>
          </p:cNvGrpSpPr>
          <p:nvPr/>
        </p:nvGrpSpPr>
        <p:grpSpPr bwMode="auto">
          <a:xfrm>
            <a:off x="7162800" y="2819400"/>
            <a:ext cx="228600" cy="381000"/>
            <a:chOff x="4080" y="1728"/>
            <a:chExt cx="192" cy="288"/>
          </a:xfrm>
        </p:grpSpPr>
        <p:sp>
          <p:nvSpPr>
            <p:cNvPr id="91263" name="Line 17"/>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264" name="Line 18"/>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265" name="Line 19"/>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266" name="Line 20"/>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267" name="Line 21"/>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4" name="Group 22"/>
          <p:cNvGrpSpPr>
            <a:grpSpLocks/>
          </p:cNvGrpSpPr>
          <p:nvPr/>
        </p:nvGrpSpPr>
        <p:grpSpPr bwMode="auto">
          <a:xfrm>
            <a:off x="4724400" y="3352800"/>
            <a:ext cx="228600" cy="304800"/>
            <a:chOff x="4080" y="1728"/>
            <a:chExt cx="192" cy="288"/>
          </a:xfrm>
        </p:grpSpPr>
        <p:sp>
          <p:nvSpPr>
            <p:cNvPr id="91258" name="Line 23"/>
            <p:cNvSpPr>
              <a:spLocks noChangeShapeType="1"/>
            </p:cNvSpPr>
            <p:nvPr/>
          </p:nvSpPr>
          <p:spPr bwMode="auto">
            <a:xfrm>
              <a:off x="4080" y="1872"/>
              <a:ext cx="96" cy="144"/>
            </a:xfrm>
            <a:prstGeom prst="line">
              <a:avLst/>
            </a:prstGeom>
            <a:noFill/>
            <a:ln w="28575">
              <a:solidFill>
                <a:srgbClr val="996633"/>
              </a:solidFill>
              <a:round/>
              <a:headEnd/>
              <a:tailEnd/>
            </a:ln>
          </p:spPr>
          <p:txBody>
            <a:bodyPr/>
            <a:lstStyle/>
            <a:p>
              <a:endParaRPr lang="en-US"/>
            </a:p>
          </p:txBody>
        </p:sp>
        <p:sp>
          <p:nvSpPr>
            <p:cNvPr id="91259" name="Line 24"/>
            <p:cNvSpPr>
              <a:spLocks noChangeShapeType="1"/>
            </p:cNvSpPr>
            <p:nvPr/>
          </p:nvSpPr>
          <p:spPr bwMode="auto">
            <a:xfrm>
              <a:off x="4128" y="1728"/>
              <a:ext cx="48" cy="288"/>
            </a:xfrm>
            <a:prstGeom prst="line">
              <a:avLst/>
            </a:prstGeom>
            <a:noFill/>
            <a:ln w="28575">
              <a:solidFill>
                <a:srgbClr val="996633"/>
              </a:solidFill>
              <a:round/>
              <a:headEnd/>
              <a:tailEnd/>
            </a:ln>
          </p:spPr>
          <p:txBody>
            <a:bodyPr/>
            <a:lstStyle/>
            <a:p>
              <a:endParaRPr lang="en-US"/>
            </a:p>
          </p:txBody>
        </p:sp>
        <p:sp>
          <p:nvSpPr>
            <p:cNvPr id="91260" name="Line 25"/>
            <p:cNvSpPr>
              <a:spLocks noChangeShapeType="1"/>
            </p:cNvSpPr>
            <p:nvPr/>
          </p:nvSpPr>
          <p:spPr bwMode="auto">
            <a:xfrm flipH="1">
              <a:off x="4176" y="1824"/>
              <a:ext cx="48" cy="192"/>
            </a:xfrm>
            <a:prstGeom prst="line">
              <a:avLst/>
            </a:prstGeom>
            <a:noFill/>
            <a:ln w="28575">
              <a:solidFill>
                <a:srgbClr val="996633"/>
              </a:solidFill>
              <a:round/>
              <a:headEnd/>
              <a:tailEnd/>
            </a:ln>
          </p:spPr>
          <p:txBody>
            <a:bodyPr/>
            <a:lstStyle/>
            <a:p>
              <a:endParaRPr lang="en-US"/>
            </a:p>
          </p:txBody>
        </p:sp>
        <p:sp>
          <p:nvSpPr>
            <p:cNvPr id="91261" name="Line 26"/>
            <p:cNvSpPr>
              <a:spLocks noChangeShapeType="1"/>
            </p:cNvSpPr>
            <p:nvPr/>
          </p:nvSpPr>
          <p:spPr bwMode="auto">
            <a:xfrm>
              <a:off x="4080" y="1968"/>
              <a:ext cx="96" cy="48"/>
            </a:xfrm>
            <a:prstGeom prst="line">
              <a:avLst/>
            </a:prstGeom>
            <a:noFill/>
            <a:ln w="28575">
              <a:solidFill>
                <a:srgbClr val="996633"/>
              </a:solidFill>
              <a:round/>
              <a:headEnd/>
              <a:tailEnd/>
            </a:ln>
          </p:spPr>
          <p:txBody>
            <a:bodyPr/>
            <a:lstStyle/>
            <a:p>
              <a:endParaRPr lang="en-US"/>
            </a:p>
          </p:txBody>
        </p:sp>
        <p:sp>
          <p:nvSpPr>
            <p:cNvPr id="91262" name="Line 27"/>
            <p:cNvSpPr>
              <a:spLocks noChangeShapeType="1"/>
            </p:cNvSpPr>
            <p:nvPr/>
          </p:nvSpPr>
          <p:spPr bwMode="auto">
            <a:xfrm flipH="1">
              <a:off x="4176" y="1920"/>
              <a:ext cx="96" cy="96"/>
            </a:xfrm>
            <a:prstGeom prst="line">
              <a:avLst/>
            </a:prstGeom>
            <a:noFill/>
            <a:ln w="28575">
              <a:solidFill>
                <a:srgbClr val="996633"/>
              </a:solidFill>
              <a:round/>
              <a:headEnd/>
              <a:tailEnd/>
            </a:ln>
          </p:spPr>
          <p:txBody>
            <a:bodyPr/>
            <a:lstStyle/>
            <a:p>
              <a:endParaRPr lang="en-US"/>
            </a:p>
          </p:txBody>
        </p:sp>
      </p:grpSp>
      <p:grpSp>
        <p:nvGrpSpPr>
          <p:cNvPr id="5" name="Group 28"/>
          <p:cNvGrpSpPr>
            <a:grpSpLocks/>
          </p:cNvGrpSpPr>
          <p:nvPr/>
        </p:nvGrpSpPr>
        <p:grpSpPr bwMode="auto">
          <a:xfrm>
            <a:off x="5105400" y="3505200"/>
            <a:ext cx="381000" cy="304800"/>
            <a:chOff x="4080" y="1728"/>
            <a:chExt cx="192" cy="288"/>
          </a:xfrm>
        </p:grpSpPr>
        <p:sp>
          <p:nvSpPr>
            <p:cNvPr id="91253" name="Line 29"/>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254" name="Line 30"/>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255" name="Line 31"/>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256" name="Line 32"/>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257" name="Line 33"/>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6" name="Group 34"/>
          <p:cNvGrpSpPr>
            <a:grpSpLocks/>
          </p:cNvGrpSpPr>
          <p:nvPr/>
        </p:nvGrpSpPr>
        <p:grpSpPr bwMode="auto">
          <a:xfrm>
            <a:off x="6096000" y="2286000"/>
            <a:ext cx="228600" cy="381000"/>
            <a:chOff x="4080" y="1728"/>
            <a:chExt cx="192" cy="288"/>
          </a:xfrm>
        </p:grpSpPr>
        <p:sp>
          <p:nvSpPr>
            <p:cNvPr id="91248" name="Line 35"/>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249" name="Line 36"/>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250" name="Line 37"/>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251" name="Line 38"/>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252" name="Line 39"/>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7" name="Group 40"/>
          <p:cNvGrpSpPr>
            <a:grpSpLocks/>
          </p:cNvGrpSpPr>
          <p:nvPr/>
        </p:nvGrpSpPr>
        <p:grpSpPr bwMode="auto">
          <a:xfrm>
            <a:off x="6477000" y="2362200"/>
            <a:ext cx="228600" cy="304800"/>
            <a:chOff x="4080" y="1728"/>
            <a:chExt cx="192" cy="288"/>
          </a:xfrm>
        </p:grpSpPr>
        <p:sp>
          <p:nvSpPr>
            <p:cNvPr id="91243" name="Line 41"/>
            <p:cNvSpPr>
              <a:spLocks noChangeShapeType="1"/>
            </p:cNvSpPr>
            <p:nvPr/>
          </p:nvSpPr>
          <p:spPr bwMode="auto">
            <a:xfrm>
              <a:off x="4080" y="1872"/>
              <a:ext cx="96" cy="144"/>
            </a:xfrm>
            <a:prstGeom prst="line">
              <a:avLst/>
            </a:prstGeom>
            <a:noFill/>
            <a:ln w="28575">
              <a:solidFill>
                <a:srgbClr val="996633"/>
              </a:solidFill>
              <a:round/>
              <a:headEnd/>
              <a:tailEnd/>
            </a:ln>
          </p:spPr>
          <p:txBody>
            <a:bodyPr/>
            <a:lstStyle/>
            <a:p>
              <a:endParaRPr lang="en-US"/>
            </a:p>
          </p:txBody>
        </p:sp>
        <p:sp>
          <p:nvSpPr>
            <p:cNvPr id="91244" name="Line 42"/>
            <p:cNvSpPr>
              <a:spLocks noChangeShapeType="1"/>
            </p:cNvSpPr>
            <p:nvPr/>
          </p:nvSpPr>
          <p:spPr bwMode="auto">
            <a:xfrm>
              <a:off x="4128" y="1728"/>
              <a:ext cx="48" cy="288"/>
            </a:xfrm>
            <a:prstGeom prst="line">
              <a:avLst/>
            </a:prstGeom>
            <a:noFill/>
            <a:ln w="28575">
              <a:solidFill>
                <a:srgbClr val="996633"/>
              </a:solidFill>
              <a:round/>
              <a:headEnd/>
              <a:tailEnd/>
            </a:ln>
          </p:spPr>
          <p:txBody>
            <a:bodyPr/>
            <a:lstStyle/>
            <a:p>
              <a:endParaRPr lang="en-US"/>
            </a:p>
          </p:txBody>
        </p:sp>
        <p:sp>
          <p:nvSpPr>
            <p:cNvPr id="91245" name="Line 43"/>
            <p:cNvSpPr>
              <a:spLocks noChangeShapeType="1"/>
            </p:cNvSpPr>
            <p:nvPr/>
          </p:nvSpPr>
          <p:spPr bwMode="auto">
            <a:xfrm flipH="1">
              <a:off x="4176" y="1824"/>
              <a:ext cx="48" cy="192"/>
            </a:xfrm>
            <a:prstGeom prst="line">
              <a:avLst/>
            </a:prstGeom>
            <a:noFill/>
            <a:ln w="28575">
              <a:solidFill>
                <a:srgbClr val="996633"/>
              </a:solidFill>
              <a:round/>
              <a:headEnd/>
              <a:tailEnd/>
            </a:ln>
          </p:spPr>
          <p:txBody>
            <a:bodyPr/>
            <a:lstStyle/>
            <a:p>
              <a:endParaRPr lang="en-US"/>
            </a:p>
          </p:txBody>
        </p:sp>
        <p:sp>
          <p:nvSpPr>
            <p:cNvPr id="91246" name="Line 44"/>
            <p:cNvSpPr>
              <a:spLocks noChangeShapeType="1"/>
            </p:cNvSpPr>
            <p:nvPr/>
          </p:nvSpPr>
          <p:spPr bwMode="auto">
            <a:xfrm>
              <a:off x="4080" y="1968"/>
              <a:ext cx="96" cy="48"/>
            </a:xfrm>
            <a:prstGeom prst="line">
              <a:avLst/>
            </a:prstGeom>
            <a:noFill/>
            <a:ln w="28575">
              <a:solidFill>
                <a:srgbClr val="996633"/>
              </a:solidFill>
              <a:round/>
              <a:headEnd/>
              <a:tailEnd/>
            </a:ln>
          </p:spPr>
          <p:txBody>
            <a:bodyPr/>
            <a:lstStyle/>
            <a:p>
              <a:endParaRPr lang="en-US"/>
            </a:p>
          </p:txBody>
        </p:sp>
        <p:sp>
          <p:nvSpPr>
            <p:cNvPr id="91247" name="Line 45"/>
            <p:cNvSpPr>
              <a:spLocks noChangeShapeType="1"/>
            </p:cNvSpPr>
            <p:nvPr/>
          </p:nvSpPr>
          <p:spPr bwMode="auto">
            <a:xfrm flipH="1">
              <a:off x="4176" y="1920"/>
              <a:ext cx="96" cy="96"/>
            </a:xfrm>
            <a:prstGeom prst="line">
              <a:avLst/>
            </a:prstGeom>
            <a:noFill/>
            <a:ln w="28575">
              <a:solidFill>
                <a:srgbClr val="996633"/>
              </a:solidFill>
              <a:round/>
              <a:headEnd/>
              <a:tailEnd/>
            </a:ln>
          </p:spPr>
          <p:txBody>
            <a:bodyPr/>
            <a:lstStyle/>
            <a:p>
              <a:endParaRPr lang="en-US"/>
            </a:p>
          </p:txBody>
        </p:sp>
      </p:grpSp>
      <p:grpSp>
        <p:nvGrpSpPr>
          <p:cNvPr id="8" name="Group 46"/>
          <p:cNvGrpSpPr>
            <a:grpSpLocks/>
          </p:cNvGrpSpPr>
          <p:nvPr/>
        </p:nvGrpSpPr>
        <p:grpSpPr bwMode="auto">
          <a:xfrm>
            <a:off x="5562600" y="2362200"/>
            <a:ext cx="304800" cy="304800"/>
            <a:chOff x="4080" y="1728"/>
            <a:chExt cx="192" cy="288"/>
          </a:xfrm>
        </p:grpSpPr>
        <p:sp>
          <p:nvSpPr>
            <p:cNvPr id="91238" name="Line 47"/>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239" name="Line 48"/>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240" name="Line 49"/>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241" name="Line 50"/>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242" name="Line 51"/>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9" name="Group 52"/>
          <p:cNvGrpSpPr>
            <a:grpSpLocks/>
          </p:cNvGrpSpPr>
          <p:nvPr/>
        </p:nvGrpSpPr>
        <p:grpSpPr bwMode="auto">
          <a:xfrm>
            <a:off x="5257800" y="2895600"/>
            <a:ext cx="304800" cy="381000"/>
            <a:chOff x="4080" y="1728"/>
            <a:chExt cx="192" cy="288"/>
          </a:xfrm>
        </p:grpSpPr>
        <p:sp>
          <p:nvSpPr>
            <p:cNvPr id="91233" name="Line 53"/>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234" name="Line 54"/>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235" name="Line 55"/>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236" name="Line 56"/>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237" name="Line 57"/>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0" name="Group 58"/>
          <p:cNvGrpSpPr>
            <a:grpSpLocks/>
          </p:cNvGrpSpPr>
          <p:nvPr/>
        </p:nvGrpSpPr>
        <p:grpSpPr bwMode="auto">
          <a:xfrm>
            <a:off x="5715000" y="3200400"/>
            <a:ext cx="228600" cy="381000"/>
            <a:chOff x="4080" y="1728"/>
            <a:chExt cx="192" cy="288"/>
          </a:xfrm>
        </p:grpSpPr>
        <p:sp>
          <p:nvSpPr>
            <p:cNvPr id="91228" name="Line 59"/>
            <p:cNvSpPr>
              <a:spLocks noChangeShapeType="1"/>
            </p:cNvSpPr>
            <p:nvPr/>
          </p:nvSpPr>
          <p:spPr bwMode="auto">
            <a:xfrm>
              <a:off x="4080" y="1872"/>
              <a:ext cx="96" cy="144"/>
            </a:xfrm>
            <a:prstGeom prst="line">
              <a:avLst/>
            </a:prstGeom>
            <a:noFill/>
            <a:ln w="28575">
              <a:solidFill>
                <a:srgbClr val="996633"/>
              </a:solidFill>
              <a:round/>
              <a:headEnd/>
              <a:tailEnd/>
            </a:ln>
          </p:spPr>
          <p:txBody>
            <a:bodyPr/>
            <a:lstStyle/>
            <a:p>
              <a:endParaRPr lang="en-US"/>
            </a:p>
          </p:txBody>
        </p:sp>
        <p:sp>
          <p:nvSpPr>
            <p:cNvPr id="91229" name="Line 60"/>
            <p:cNvSpPr>
              <a:spLocks noChangeShapeType="1"/>
            </p:cNvSpPr>
            <p:nvPr/>
          </p:nvSpPr>
          <p:spPr bwMode="auto">
            <a:xfrm>
              <a:off x="4128" y="1728"/>
              <a:ext cx="48" cy="288"/>
            </a:xfrm>
            <a:prstGeom prst="line">
              <a:avLst/>
            </a:prstGeom>
            <a:noFill/>
            <a:ln w="28575">
              <a:solidFill>
                <a:srgbClr val="996633"/>
              </a:solidFill>
              <a:round/>
              <a:headEnd/>
              <a:tailEnd/>
            </a:ln>
          </p:spPr>
          <p:txBody>
            <a:bodyPr/>
            <a:lstStyle/>
            <a:p>
              <a:endParaRPr lang="en-US"/>
            </a:p>
          </p:txBody>
        </p:sp>
        <p:sp>
          <p:nvSpPr>
            <p:cNvPr id="91230" name="Line 61"/>
            <p:cNvSpPr>
              <a:spLocks noChangeShapeType="1"/>
            </p:cNvSpPr>
            <p:nvPr/>
          </p:nvSpPr>
          <p:spPr bwMode="auto">
            <a:xfrm flipH="1">
              <a:off x="4176" y="1824"/>
              <a:ext cx="48" cy="192"/>
            </a:xfrm>
            <a:prstGeom prst="line">
              <a:avLst/>
            </a:prstGeom>
            <a:noFill/>
            <a:ln w="28575">
              <a:solidFill>
                <a:srgbClr val="996633"/>
              </a:solidFill>
              <a:round/>
              <a:headEnd/>
              <a:tailEnd/>
            </a:ln>
          </p:spPr>
          <p:txBody>
            <a:bodyPr/>
            <a:lstStyle/>
            <a:p>
              <a:endParaRPr lang="en-US"/>
            </a:p>
          </p:txBody>
        </p:sp>
        <p:sp>
          <p:nvSpPr>
            <p:cNvPr id="91231" name="Line 62"/>
            <p:cNvSpPr>
              <a:spLocks noChangeShapeType="1"/>
            </p:cNvSpPr>
            <p:nvPr/>
          </p:nvSpPr>
          <p:spPr bwMode="auto">
            <a:xfrm>
              <a:off x="4080" y="1968"/>
              <a:ext cx="96" cy="48"/>
            </a:xfrm>
            <a:prstGeom prst="line">
              <a:avLst/>
            </a:prstGeom>
            <a:noFill/>
            <a:ln w="28575">
              <a:solidFill>
                <a:srgbClr val="996633"/>
              </a:solidFill>
              <a:round/>
              <a:headEnd/>
              <a:tailEnd/>
            </a:ln>
          </p:spPr>
          <p:txBody>
            <a:bodyPr/>
            <a:lstStyle/>
            <a:p>
              <a:endParaRPr lang="en-US"/>
            </a:p>
          </p:txBody>
        </p:sp>
        <p:sp>
          <p:nvSpPr>
            <p:cNvPr id="91232" name="Line 63"/>
            <p:cNvSpPr>
              <a:spLocks noChangeShapeType="1"/>
            </p:cNvSpPr>
            <p:nvPr/>
          </p:nvSpPr>
          <p:spPr bwMode="auto">
            <a:xfrm flipH="1">
              <a:off x="4176" y="1920"/>
              <a:ext cx="96" cy="96"/>
            </a:xfrm>
            <a:prstGeom prst="line">
              <a:avLst/>
            </a:prstGeom>
            <a:noFill/>
            <a:ln w="28575">
              <a:solidFill>
                <a:srgbClr val="996633"/>
              </a:solidFill>
              <a:round/>
              <a:headEnd/>
              <a:tailEnd/>
            </a:ln>
          </p:spPr>
          <p:txBody>
            <a:bodyPr/>
            <a:lstStyle/>
            <a:p>
              <a:endParaRPr lang="en-US"/>
            </a:p>
          </p:txBody>
        </p:sp>
      </p:grpSp>
      <p:grpSp>
        <p:nvGrpSpPr>
          <p:cNvPr id="11" name="Group 64"/>
          <p:cNvGrpSpPr>
            <a:grpSpLocks/>
          </p:cNvGrpSpPr>
          <p:nvPr/>
        </p:nvGrpSpPr>
        <p:grpSpPr bwMode="auto">
          <a:xfrm>
            <a:off x="5054600" y="2286000"/>
            <a:ext cx="228600" cy="381000"/>
            <a:chOff x="4080" y="1728"/>
            <a:chExt cx="192" cy="288"/>
          </a:xfrm>
        </p:grpSpPr>
        <p:sp>
          <p:nvSpPr>
            <p:cNvPr id="91223" name="Line 65"/>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224" name="Line 66"/>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225" name="Line 67"/>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226" name="Line 68"/>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227" name="Line 69"/>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2" name="Group 70"/>
          <p:cNvGrpSpPr>
            <a:grpSpLocks/>
          </p:cNvGrpSpPr>
          <p:nvPr/>
        </p:nvGrpSpPr>
        <p:grpSpPr bwMode="auto">
          <a:xfrm>
            <a:off x="4267200" y="2971800"/>
            <a:ext cx="228600" cy="304800"/>
            <a:chOff x="4080" y="1728"/>
            <a:chExt cx="192" cy="288"/>
          </a:xfrm>
        </p:grpSpPr>
        <p:sp>
          <p:nvSpPr>
            <p:cNvPr id="91218" name="Line 71"/>
            <p:cNvSpPr>
              <a:spLocks noChangeShapeType="1"/>
            </p:cNvSpPr>
            <p:nvPr/>
          </p:nvSpPr>
          <p:spPr bwMode="auto">
            <a:xfrm>
              <a:off x="4080" y="1872"/>
              <a:ext cx="96" cy="144"/>
            </a:xfrm>
            <a:prstGeom prst="line">
              <a:avLst/>
            </a:prstGeom>
            <a:noFill/>
            <a:ln w="28575">
              <a:solidFill>
                <a:srgbClr val="996633"/>
              </a:solidFill>
              <a:round/>
              <a:headEnd/>
              <a:tailEnd/>
            </a:ln>
          </p:spPr>
          <p:txBody>
            <a:bodyPr/>
            <a:lstStyle/>
            <a:p>
              <a:endParaRPr lang="en-US"/>
            </a:p>
          </p:txBody>
        </p:sp>
        <p:sp>
          <p:nvSpPr>
            <p:cNvPr id="91219" name="Line 72"/>
            <p:cNvSpPr>
              <a:spLocks noChangeShapeType="1"/>
            </p:cNvSpPr>
            <p:nvPr/>
          </p:nvSpPr>
          <p:spPr bwMode="auto">
            <a:xfrm>
              <a:off x="4128" y="1728"/>
              <a:ext cx="48" cy="288"/>
            </a:xfrm>
            <a:prstGeom prst="line">
              <a:avLst/>
            </a:prstGeom>
            <a:noFill/>
            <a:ln w="28575">
              <a:solidFill>
                <a:srgbClr val="996633"/>
              </a:solidFill>
              <a:round/>
              <a:headEnd/>
              <a:tailEnd/>
            </a:ln>
          </p:spPr>
          <p:txBody>
            <a:bodyPr/>
            <a:lstStyle/>
            <a:p>
              <a:endParaRPr lang="en-US"/>
            </a:p>
          </p:txBody>
        </p:sp>
        <p:sp>
          <p:nvSpPr>
            <p:cNvPr id="91220" name="Line 73"/>
            <p:cNvSpPr>
              <a:spLocks noChangeShapeType="1"/>
            </p:cNvSpPr>
            <p:nvPr/>
          </p:nvSpPr>
          <p:spPr bwMode="auto">
            <a:xfrm flipH="1">
              <a:off x="4176" y="1824"/>
              <a:ext cx="48" cy="192"/>
            </a:xfrm>
            <a:prstGeom prst="line">
              <a:avLst/>
            </a:prstGeom>
            <a:noFill/>
            <a:ln w="28575">
              <a:solidFill>
                <a:srgbClr val="996633"/>
              </a:solidFill>
              <a:round/>
              <a:headEnd/>
              <a:tailEnd/>
            </a:ln>
          </p:spPr>
          <p:txBody>
            <a:bodyPr/>
            <a:lstStyle/>
            <a:p>
              <a:endParaRPr lang="en-US"/>
            </a:p>
          </p:txBody>
        </p:sp>
        <p:sp>
          <p:nvSpPr>
            <p:cNvPr id="91221" name="Line 74"/>
            <p:cNvSpPr>
              <a:spLocks noChangeShapeType="1"/>
            </p:cNvSpPr>
            <p:nvPr/>
          </p:nvSpPr>
          <p:spPr bwMode="auto">
            <a:xfrm>
              <a:off x="4080" y="1968"/>
              <a:ext cx="96" cy="48"/>
            </a:xfrm>
            <a:prstGeom prst="line">
              <a:avLst/>
            </a:prstGeom>
            <a:noFill/>
            <a:ln w="28575">
              <a:solidFill>
                <a:srgbClr val="996633"/>
              </a:solidFill>
              <a:round/>
              <a:headEnd/>
              <a:tailEnd/>
            </a:ln>
          </p:spPr>
          <p:txBody>
            <a:bodyPr/>
            <a:lstStyle/>
            <a:p>
              <a:endParaRPr lang="en-US"/>
            </a:p>
          </p:txBody>
        </p:sp>
        <p:sp>
          <p:nvSpPr>
            <p:cNvPr id="91222" name="Line 75"/>
            <p:cNvSpPr>
              <a:spLocks noChangeShapeType="1"/>
            </p:cNvSpPr>
            <p:nvPr/>
          </p:nvSpPr>
          <p:spPr bwMode="auto">
            <a:xfrm flipH="1">
              <a:off x="4176" y="1920"/>
              <a:ext cx="96" cy="96"/>
            </a:xfrm>
            <a:prstGeom prst="line">
              <a:avLst/>
            </a:prstGeom>
            <a:noFill/>
            <a:ln w="28575">
              <a:solidFill>
                <a:srgbClr val="996633"/>
              </a:solidFill>
              <a:round/>
              <a:headEnd/>
              <a:tailEnd/>
            </a:ln>
          </p:spPr>
          <p:txBody>
            <a:bodyPr/>
            <a:lstStyle/>
            <a:p>
              <a:endParaRPr lang="en-US"/>
            </a:p>
          </p:txBody>
        </p:sp>
      </p:grpSp>
      <p:grpSp>
        <p:nvGrpSpPr>
          <p:cNvPr id="13" name="Group 76"/>
          <p:cNvGrpSpPr>
            <a:grpSpLocks/>
          </p:cNvGrpSpPr>
          <p:nvPr/>
        </p:nvGrpSpPr>
        <p:grpSpPr bwMode="auto">
          <a:xfrm>
            <a:off x="4724400" y="2667000"/>
            <a:ext cx="304800" cy="381000"/>
            <a:chOff x="4080" y="1728"/>
            <a:chExt cx="192" cy="288"/>
          </a:xfrm>
        </p:grpSpPr>
        <p:sp>
          <p:nvSpPr>
            <p:cNvPr id="91213" name="Line 77"/>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214" name="Line 78"/>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215" name="Line 79"/>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216" name="Line 80"/>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217" name="Line 81"/>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4" name="Group 82"/>
          <p:cNvGrpSpPr>
            <a:grpSpLocks/>
          </p:cNvGrpSpPr>
          <p:nvPr/>
        </p:nvGrpSpPr>
        <p:grpSpPr bwMode="auto">
          <a:xfrm>
            <a:off x="6553200" y="2819400"/>
            <a:ext cx="228600" cy="304800"/>
            <a:chOff x="4080" y="1728"/>
            <a:chExt cx="192" cy="288"/>
          </a:xfrm>
        </p:grpSpPr>
        <p:sp>
          <p:nvSpPr>
            <p:cNvPr id="91208" name="Line 83"/>
            <p:cNvSpPr>
              <a:spLocks noChangeShapeType="1"/>
            </p:cNvSpPr>
            <p:nvPr/>
          </p:nvSpPr>
          <p:spPr bwMode="auto">
            <a:xfrm>
              <a:off x="4080" y="1872"/>
              <a:ext cx="96" cy="144"/>
            </a:xfrm>
            <a:prstGeom prst="line">
              <a:avLst/>
            </a:prstGeom>
            <a:noFill/>
            <a:ln w="28575">
              <a:solidFill>
                <a:srgbClr val="996633"/>
              </a:solidFill>
              <a:round/>
              <a:headEnd/>
              <a:tailEnd/>
            </a:ln>
          </p:spPr>
          <p:txBody>
            <a:bodyPr/>
            <a:lstStyle/>
            <a:p>
              <a:endParaRPr lang="en-US"/>
            </a:p>
          </p:txBody>
        </p:sp>
        <p:sp>
          <p:nvSpPr>
            <p:cNvPr id="91209" name="Line 84"/>
            <p:cNvSpPr>
              <a:spLocks noChangeShapeType="1"/>
            </p:cNvSpPr>
            <p:nvPr/>
          </p:nvSpPr>
          <p:spPr bwMode="auto">
            <a:xfrm>
              <a:off x="4128" y="1728"/>
              <a:ext cx="48" cy="288"/>
            </a:xfrm>
            <a:prstGeom prst="line">
              <a:avLst/>
            </a:prstGeom>
            <a:noFill/>
            <a:ln w="28575">
              <a:solidFill>
                <a:srgbClr val="996633"/>
              </a:solidFill>
              <a:round/>
              <a:headEnd/>
              <a:tailEnd/>
            </a:ln>
          </p:spPr>
          <p:txBody>
            <a:bodyPr/>
            <a:lstStyle/>
            <a:p>
              <a:endParaRPr lang="en-US"/>
            </a:p>
          </p:txBody>
        </p:sp>
        <p:sp>
          <p:nvSpPr>
            <p:cNvPr id="91210" name="Line 85"/>
            <p:cNvSpPr>
              <a:spLocks noChangeShapeType="1"/>
            </p:cNvSpPr>
            <p:nvPr/>
          </p:nvSpPr>
          <p:spPr bwMode="auto">
            <a:xfrm flipH="1">
              <a:off x="4176" y="1824"/>
              <a:ext cx="48" cy="192"/>
            </a:xfrm>
            <a:prstGeom prst="line">
              <a:avLst/>
            </a:prstGeom>
            <a:noFill/>
            <a:ln w="28575">
              <a:solidFill>
                <a:srgbClr val="996633"/>
              </a:solidFill>
              <a:round/>
              <a:headEnd/>
              <a:tailEnd/>
            </a:ln>
          </p:spPr>
          <p:txBody>
            <a:bodyPr/>
            <a:lstStyle/>
            <a:p>
              <a:endParaRPr lang="en-US"/>
            </a:p>
          </p:txBody>
        </p:sp>
        <p:sp>
          <p:nvSpPr>
            <p:cNvPr id="91211" name="Line 86"/>
            <p:cNvSpPr>
              <a:spLocks noChangeShapeType="1"/>
            </p:cNvSpPr>
            <p:nvPr/>
          </p:nvSpPr>
          <p:spPr bwMode="auto">
            <a:xfrm>
              <a:off x="4080" y="1968"/>
              <a:ext cx="96" cy="48"/>
            </a:xfrm>
            <a:prstGeom prst="line">
              <a:avLst/>
            </a:prstGeom>
            <a:noFill/>
            <a:ln w="28575">
              <a:solidFill>
                <a:srgbClr val="996633"/>
              </a:solidFill>
              <a:round/>
              <a:headEnd/>
              <a:tailEnd/>
            </a:ln>
          </p:spPr>
          <p:txBody>
            <a:bodyPr/>
            <a:lstStyle/>
            <a:p>
              <a:endParaRPr lang="en-US"/>
            </a:p>
          </p:txBody>
        </p:sp>
        <p:sp>
          <p:nvSpPr>
            <p:cNvPr id="91212" name="Line 87"/>
            <p:cNvSpPr>
              <a:spLocks noChangeShapeType="1"/>
            </p:cNvSpPr>
            <p:nvPr/>
          </p:nvSpPr>
          <p:spPr bwMode="auto">
            <a:xfrm flipH="1">
              <a:off x="4176" y="1920"/>
              <a:ext cx="96" cy="96"/>
            </a:xfrm>
            <a:prstGeom prst="line">
              <a:avLst/>
            </a:prstGeom>
            <a:noFill/>
            <a:ln w="28575">
              <a:solidFill>
                <a:srgbClr val="996633"/>
              </a:solidFill>
              <a:round/>
              <a:headEnd/>
              <a:tailEnd/>
            </a:ln>
          </p:spPr>
          <p:txBody>
            <a:bodyPr/>
            <a:lstStyle/>
            <a:p>
              <a:endParaRPr lang="en-US"/>
            </a:p>
          </p:txBody>
        </p:sp>
      </p:grpSp>
      <p:grpSp>
        <p:nvGrpSpPr>
          <p:cNvPr id="15" name="Group 88"/>
          <p:cNvGrpSpPr>
            <a:grpSpLocks/>
          </p:cNvGrpSpPr>
          <p:nvPr/>
        </p:nvGrpSpPr>
        <p:grpSpPr bwMode="auto">
          <a:xfrm>
            <a:off x="4343400" y="3352800"/>
            <a:ext cx="304800" cy="457200"/>
            <a:chOff x="4080" y="1728"/>
            <a:chExt cx="192" cy="288"/>
          </a:xfrm>
        </p:grpSpPr>
        <p:sp>
          <p:nvSpPr>
            <p:cNvPr id="91203" name="Line 89"/>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204" name="Line 90"/>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205" name="Line 91"/>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206" name="Line 92"/>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207" name="Line 93"/>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6" name="Group 94"/>
          <p:cNvGrpSpPr>
            <a:grpSpLocks/>
          </p:cNvGrpSpPr>
          <p:nvPr/>
        </p:nvGrpSpPr>
        <p:grpSpPr bwMode="auto">
          <a:xfrm>
            <a:off x="5715000" y="2743200"/>
            <a:ext cx="228600" cy="304800"/>
            <a:chOff x="4080" y="1728"/>
            <a:chExt cx="192" cy="288"/>
          </a:xfrm>
        </p:grpSpPr>
        <p:sp>
          <p:nvSpPr>
            <p:cNvPr id="91198" name="Line 95"/>
            <p:cNvSpPr>
              <a:spLocks noChangeShapeType="1"/>
            </p:cNvSpPr>
            <p:nvPr/>
          </p:nvSpPr>
          <p:spPr bwMode="auto">
            <a:xfrm>
              <a:off x="4080" y="1872"/>
              <a:ext cx="96" cy="144"/>
            </a:xfrm>
            <a:prstGeom prst="line">
              <a:avLst/>
            </a:prstGeom>
            <a:noFill/>
            <a:ln w="28575">
              <a:solidFill>
                <a:srgbClr val="996633"/>
              </a:solidFill>
              <a:round/>
              <a:headEnd/>
              <a:tailEnd/>
            </a:ln>
          </p:spPr>
          <p:txBody>
            <a:bodyPr/>
            <a:lstStyle/>
            <a:p>
              <a:endParaRPr lang="en-US"/>
            </a:p>
          </p:txBody>
        </p:sp>
        <p:sp>
          <p:nvSpPr>
            <p:cNvPr id="91199" name="Line 96"/>
            <p:cNvSpPr>
              <a:spLocks noChangeShapeType="1"/>
            </p:cNvSpPr>
            <p:nvPr/>
          </p:nvSpPr>
          <p:spPr bwMode="auto">
            <a:xfrm>
              <a:off x="4128" y="1728"/>
              <a:ext cx="48" cy="288"/>
            </a:xfrm>
            <a:prstGeom prst="line">
              <a:avLst/>
            </a:prstGeom>
            <a:noFill/>
            <a:ln w="28575">
              <a:solidFill>
                <a:srgbClr val="996633"/>
              </a:solidFill>
              <a:round/>
              <a:headEnd/>
              <a:tailEnd/>
            </a:ln>
          </p:spPr>
          <p:txBody>
            <a:bodyPr/>
            <a:lstStyle/>
            <a:p>
              <a:endParaRPr lang="en-US"/>
            </a:p>
          </p:txBody>
        </p:sp>
        <p:sp>
          <p:nvSpPr>
            <p:cNvPr id="91200" name="Line 97"/>
            <p:cNvSpPr>
              <a:spLocks noChangeShapeType="1"/>
            </p:cNvSpPr>
            <p:nvPr/>
          </p:nvSpPr>
          <p:spPr bwMode="auto">
            <a:xfrm flipH="1">
              <a:off x="4176" y="1824"/>
              <a:ext cx="48" cy="192"/>
            </a:xfrm>
            <a:prstGeom prst="line">
              <a:avLst/>
            </a:prstGeom>
            <a:noFill/>
            <a:ln w="28575">
              <a:solidFill>
                <a:srgbClr val="996633"/>
              </a:solidFill>
              <a:round/>
              <a:headEnd/>
              <a:tailEnd/>
            </a:ln>
          </p:spPr>
          <p:txBody>
            <a:bodyPr/>
            <a:lstStyle/>
            <a:p>
              <a:endParaRPr lang="en-US"/>
            </a:p>
          </p:txBody>
        </p:sp>
        <p:sp>
          <p:nvSpPr>
            <p:cNvPr id="91201" name="Line 98"/>
            <p:cNvSpPr>
              <a:spLocks noChangeShapeType="1"/>
            </p:cNvSpPr>
            <p:nvPr/>
          </p:nvSpPr>
          <p:spPr bwMode="auto">
            <a:xfrm>
              <a:off x="4080" y="1968"/>
              <a:ext cx="96" cy="48"/>
            </a:xfrm>
            <a:prstGeom prst="line">
              <a:avLst/>
            </a:prstGeom>
            <a:noFill/>
            <a:ln w="28575">
              <a:solidFill>
                <a:srgbClr val="996633"/>
              </a:solidFill>
              <a:round/>
              <a:headEnd/>
              <a:tailEnd/>
            </a:ln>
          </p:spPr>
          <p:txBody>
            <a:bodyPr/>
            <a:lstStyle/>
            <a:p>
              <a:endParaRPr lang="en-US"/>
            </a:p>
          </p:txBody>
        </p:sp>
        <p:sp>
          <p:nvSpPr>
            <p:cNvPr id="91202" name="Line 99"/>
            <p:cNvSpPr>
              <a:spLocks noChangeShapeType="1"/>
            </p:cNvSpPr>
            <p:nvPr/>
          </p:nvSpPr>
          <p:spPr bwMode="auto">
            <a:xfrm flipH="1">
              <a:off x="4176" y="1920"/>
              <a:ext cx="96" cy="96"/>
            </a:xfrm>
            <a:prstGeom prst="line">
              <a:avLst/>
            </a:prstGeom>
            <a:noFill/>
            <a:ln w="28575">
              <a:solidFill>
                <a:srgbClr val="996633"/>
              </a:solidFill>
              <a:round/>
              <a:headEnd/>
              <a:tailEnd/>
            </a:ln>
          </p:spPr>
          <p:txBody>
            <a:bodyPr/>
            <a:lstStyle/>
            <a:p>
              <a:endParaRPr lang="en-US"/>
            </a:p>
          </p:txBody>
        </p:sp>
      </p:grpSp>
      <p:grpSp>
        <p:nvGrpSpPr>
          <p:cNvPr id="17" name="Group 100"/>
          <p:cNvGrpSpPr>
            <a:grpSpLocks/>
          </p:cNvGrpSpPr>
          <p:nvPr/>
        </p:nvGrpSpPr>
        <p:grpSpPr bwMode="auto">
          <a:xfrm>
            <a:off x="4267200" y="2438400"/>
            <a:ext cx="304800" cy="304800"/>
            <a:chOff x="4080" y="1728"/>
            <a:chExt cx="192" cy="288"/>
          </a:xfrm>
        </p:grpSpPr>
        <p:sp>
          <p:nvSpPr>
            <p:cNvPr id="91193" name="Line 101"/>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194" name="Line 102"/>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195" name="Line 103"/>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196" name="Line 104"/>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197" name="Line 105"/>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8" name="Group 106"/>
          <p:cNvGrpSpPr>
            <a:grpSpLocks/>
          </p:cNvGrpSpPr>
          <p:nvPr/>
        </p:nvGrpSpPr>
        <p:grpSpPr bwMode="auto">
          <a:xfrm>
            <a:off x="7162800" y="2362200"/>
            <a:ext cx="228600" cy="304800"/>
            <a:chOff x="4080" y="1728"/>
            <a:chExt cx="192" cy="288"/>
          </a:xfrm>
        </p:grpSpPr>
        <p:sp>
          <p:nvSpPr>
            <p:cNvPr id="91188" name="Line 107"/>
            <p:cNvSpPr>
              <a:spLocks noChangeShapeType="1"/>
            </p:cNvSpPr>
            <p:nvPr/>
          </p:nvSpPr>
          <p:spPr bwMode="auto">
            <a:xfrm>
              <a:off x="4080" y="1872"/>
              <a:ext cx="96" cy="144"/>
            </a:xfrm>
            <a:prstGeom prst="line">
              <a:avLst/>
            </a:prstGeom>
            <a:noFill/>
            <a:ln w="28575">
              <a:solidFill>
                <a:srgbClr val="996633"/>
              </a:solidFill>
              <a:round/>
              <a:headEnd/>
              <a:tailEnd/>
            </a:ln>
          </p:spPr>
          <p:txBody>
            <a:bodyPr/>
            <a:lstStyle/>
            <a:p>
              <a:endParaRPr lang="en-US"/>
            </a:p>
          </p:txBody>
        </p:sp>
        <p:sp>
          <p:nvSpPr>
            <p:cNvPr id="91189" name="Line 108"/>
            <p:cNvSpPr>
              <a:spLocks noChangeShapeType="1"/>
            </p:cNvSpPr>
            <p:nvPr/>
          </p:nvSpPr>
          <p:spPr bwMode="auto">
            <a:xfrm>
              <a:off x="4128" y="1728"/>
              <a:ext cx="48" cy="288"/>
            </a:xfrm>
            <a:prstGeom prst="line">
              <a:avLst/>
            </a:prstGeom>
            <a:noFill/>
            <a:ln w="28575">
              <a:solidFill>
                <a:srgbClr val="996633"/>
              </a:solidFill>
              <a:round/>
              <a:headEnd/>
              <a:tailEnd/>
            </a:ln>
          </p:spPr>
          <p:txBody>
            <a:bodyPr/>
            <a:lstStyle/>
            <a:p>
              <a:endParaRPr lang="en-US"/>
            </a:p>
          </p:txBody>
        </p:sp>
        <p:sp>
          <p:nvSpPr>
            <p:cNvPr id="91190" name="Line 109"/>
            <p:cNvSpPr>
              <a:spLocks noChangeShapeType="1"/>
            </p:cNvSpPr>
            <p:nvPr/>
          </p:nvSpPr>
          <p:spPr bwMode="auto">
            <a:xfrm flipH="1">
              <a:off x="4176" y="1824"/>
              <a:ext cx="48" cy="192"/>
            </a:xfrm>
            <a:prstGeom prst="line">
              <a:avLst/>
            </a:prstGeom>
            <a:noFill/>
            <a:ln w="28575">
              <a:solidFill>
                <a:srgbClr val="996633"/>
              </a:solidFill>
              <a:round/>
              <a:headEnd/>
              <a:tailEnd/>
            </a:ln>
          </p:spPr>
          <p:txBody>
            <a:bodyPr/>
            <a:lstStyle/>
            <a:p>
              <a:endParaRPr lang="en-US"/>
            </a:p>
          </p:txBody>
        </p:sp>
        <p:sp>
          <p:nvSpPr>
            <p:cNvPr id="91191" name="Line 110"/>
            <p:cNvSpPr>
              <a:spLocks noChangeShapeType="1"/>
            </p:cNvSpPr>
            <p:nvPr/>
          </p:nvSpPr>
          <p:spPr bwMode="auto">
            <a:xfrm>
              <a:off x="4080" y="1968"/>
              <a:ext cx="96" cy="48"/>
            </a:xfrm>
            <a:prstGeom prst="line">
              <a:avLst/>
            </a:prstGeom>
            <a:noFill/>
            <a:ln w="28575">
              <a:solidFill>
                <a:srgbClr val="996633"/>
              </a:solidFill>
              <a:round/>
              <a:headEnd/>
              <a:tailEnd/>
            </a:ln>
          </p:spPr>
          <p:txBody>
            <a:bodyPr/>
            <a:lstStyle/>
            <a:p>
              <a:endParaRPr lang="en-US"/>
            </a:p>
          </p:txBody>
        </p:sp>
        <p:sp>
          <p:nvSpPr>
            <p:cNvPr id="91192" name="Line 111"/>
            <p:cNvSpPr>
              <a:spLocks noChangeShapeType="1"/>
            </p:cNvSpPr>
            <p:nvPr/>
          </p:nvSpPr>
          <p:spPr bwMode="auto">
            <a:xfrm flipH="1">
              <a:off x="4176" y="1920"/>
              <a:ext cx="96" cy="96"/>
            </a:xfrm>
            <a:prstGeom prst="line">
              <a:avLst/>
            </a:prstGeom>
            <a:noFill/>
            <a:ln w="28575">
              <a:solidFill>
                <a:srgbClr val="996633"/>
              </a:solidFill>
              <a:round/>
              <a:headEnd/>
              <a:tailEnd/>
            </a:ln>
          </p:spPr>
          <p:txBody>
            <a:bodyPr/>
            <a:lstStyle/>
            <a:p>
              <a:endParaRPr lang="en-US"/>
            </a:p>
          </p:txBody>
        </p:sp>
      </p:grpSp>
      <p:grpSp>
        <p:nvGrpSpPr>
          <p:cNvPr id="19" name="Group 112"/>
          <p:cNvGrpSpPr>
            <a:grpSpLocks/>
          </p:cNvGrpSpPr>
          <p:nvPr/>
        </p:nvGrpSpPr>
        <p:grpSpPr bwMode="auto">
          <a:xfrm>
            <a:off x="6172200" y="2895600"/>
            <a:ext cx="228600" cy="381000"/>
            <a:chOff x="4080" y="1728"/>
            <a:chExt cx="192" cy="288"/>
          </a:xfrm>
        </p:grpSpPr>
        <p:sp>
          <p:nvSpPr>
            <p:cNvPr id="91183" name="Line 113"/>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184" name="Line 114"/>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185" name="Line 115"/>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186" name="Line 116"/>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187" name="Line 117"/>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20" name="Group 118"/>
          <p:cNvGrpSpPr>
            <a:grpSpLocks/>
          </p:cNvGrpSpPr>
          <p:nvPr/>
        </p:nvGrpSpPr>
        <p:grpSpPr bwMode="auto">
          <a:xfrm>
            <a:off x="6629400" y="3429000"/>
            <a:ext cx="228600" cy="381000"/>
            <a:chOff x="4080" y="1728"/>
            <a:chExt cx="192" cy="288"/>
          </a:xfrm>
        </p:grpSpPr>
        <p:sp>
          <p:nvSpPr>
            <p:cNvPr id="91178" name="Line 119"/>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179" name="Line 120"/>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180" name="Line 121"/>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181" name="Line 122"/>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182" name="Line 123"/>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21" name="Group 124"/>
          <p:cNvGrpSpPr>
            <a:grpSpLocks/>
          </p:cNvGrpSpPr>
          <p:nvPr/>
        </p:nvGrpSpPr>
        <p:grpSpPr bwMode="auto">
          <a:xfrm>
            <a:off x="7239000" y="3429000"/>
            <a:ext cx="228600" cy="381000"/>
            <a:chOff x="4080" y="1728"/>
            <a:chExt cx="192" cy="288"/>
          </a:xfrm>
        </p:grpSpPr>
        <p:sp>
          <p:nvSpPr>
            <p:cNvPr id="91173" name="Line 125"/>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174" name="Line 126"/>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175" name="Line 127"/>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176" name="Line 128"/>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177" name="Line 129"/>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22" name="Group 130"/>
          <p:cNvGrpSpPr>
            <a:grpSpLocks/>
          </p:cNvGrpSpPr>
          <p:nvPr/>
        </p:nvGrpSpPr>
        <p:grpSpPr bwMode="auto">
          <a:xfrm>
            <a:off x="6858000" y="2362200"/>
            <a:ext cx="228600" cy="381000"/>
            <a:chOff x="4080" y="1728"/>
            <a:chExt cx="192" cy="288"/>
          </a:xfrm>
        </p:grpSpPr>
        <p:sp>
          <p:nvSpPr>
            <p:cNvPr id="91168" name="Line 131"/>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1169" name="Line 132"/>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1170" name="Line 133"/>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1171" name="Line 134"/>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1172" name="Line 135"/>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sp>
        <p:nvSpPr>
          <p:cNvPr id="4234" name="Line 138"/>
          <p:cNvSpPr>
            <a:spLocks noChangeShapeType="1"/>
          </p:cNvSpPr>
          <p:nvPr/>
        </p:nvSpPr>
        <p:spPr bwMode="auto">
          <a:xfrm flipH="1">
            <a:off x="7391400" y="2590800"/>
            <a:ext cx="457200" cy="0"/>
          </a:xfrm>
          <a:prstGeom prst="line">
            <a:avLst/>
          </a:prstGeom>
          <a:noFill/>
          <a:ln w="38100">
            <a:solidFill>
              <a:srgbClr val="FF3300"/>
            </a:solidFill>
            <a:round/>
            <a:headEnd/>
            <a:tailEnd type="triangle" w="med" len="med"/>
          </a:ln>
        </p:spPr>
        <p:txBody>
          <a:bodyPr/>
          <a:lstStyle/>
          <a:p>
            <a:endParaRPr lang="en-US"/>
          </a:p>
        </p:txBody>
      </p:sp>
      <p:sp>
        <p:nvSpPr>
          <p:cNvPr id="4235" name="Text Box 139"/>
          <p:cNvSpPr txBox="1">
            <a:spLocks noChangeArrowheads="1"/>
          </p:cNvSpPr>
          <p:nvPr/>
        </p:nvSpPr>
        <p:spPr bwMode="auto">
          <a:xfrm>
            <a:off x="7772400" y="2311400"/>
            <a:ext cx="1524000" cy="930275"/>
          </a:xfrm>
          <a:prstGeom prst="rect">
            <a:avLst/>
          </a:prstGeom>
          <a:noFill/>
          <a:ln w="9525">
            <a:noFill/>
            <a:miter lim="800000"/>
            <a:headEnd/>
            <a:tailEnd/>
          </a:ln>
        </p:spPr>
        <p:txBody>
          <a:bodyPr>
            <a:spAutoFit/>
          </a:bodyPr>
          <a:lstStyle/>
          <a:p>
            <a:pPr>
              <a:spcBef>
                <a:spcPct val="50000"/>
              </a:spcBef>
            </a:pPr>
            <a:r>
              <a:rPr lang="en-US" altLang="en-US" sz="2200" b="1"/>
              <a:t>Cây yếu </a:t>
            </a:r>
          </a:p>
          <a:p>
            <a:pPr>
              <a:spcBef>
                <a:spcPct val="50000"/>
              </a:spcBef>
            </a:pPr>
            <a:r>
              <a:rPr lang="en-US" altLang="en-US" sz="2200" b="1"/>
              <a:t>và bị sâu</a:t>
            </a:r>
          </a:p>
        </p:txBody>
      </p:sp>
      <p:sp>
        <p:nvSpPr>
          <p:cNvPr id="91162" name="Line 141"/>
          <p:cNvSpPr>
            <a:spLocks noChangeShapeType="1"/>
          </p:cNvSpPr>
          <p:nvPr/>
        </p:nvSpPr>
        <p:spPr bwMode="auto">
          <a:xfrm>
            <a:off x="4038600" y="0"/>
            <a:ext cx="0" cy="6858000"/>
          </a:xfrm>
          <a:prstGeom prst="line">
            <a:avLst/>
          </a:prstGeom>
          <a:noFill/>
          <a:ln w="38100" cmpd="dbl">
            <a:solidFill>
              <a:srgbClr val="0033CC"/>
            </a:solidFill>
            <a:round/>
            <a:headEnd/>
            <a:tailEnd/>
          </a:ln>
        </p:spPr>
        <p:txBody>
          <a:bodyPr/>
          <a:lstStyle/>
          <a:p>
            <a:endParaRPr lang="en-US"/>
          </a:p>
        </p:txBody>
      </p:sp>
      <p:sp>
        <p:nvSpPr>
          <p:cNvPr id="91163" name="Text Box 143"/>
          <p:cNvSpPr txBox="1">
            <a:spLocks noChangeArrowheads="1"/>
          </p:cNvSpPr>
          <p:nvPr/>
        </p:nvSpPr>
        <p:spPr bwMode="auto">
          <a:xfrm>
            <a:off x="-28575" y="192088"/>
            <a:ext cx="4343400" cy="461962"/>
          </a:xfrm>
          <a:prstGeom prst="rect">
            <a:avLst/>
          </a:prstGeom>
          <a:noFill/>
          <a:ln w="9525">
            <a:noFill/>
            <a:miter lim="800000"/>
            <a:headEnd/>
            <a:tailEnd/>
          </a:ln>
        </p:spPr>
        <p:txBody>
          <a:bodyPr>
            <a:spAutoFit/>
          </a:bodyPr>
          <a:lstStyle/>
          <a:p>
            <a:pPr>
              <a:spcBef>
                <a:spcPct val="50000"/>
              </a:spcBef>
            </a:pPr>
            <a:r>
              <a:rPr lang="en-US" altLang="en-US" sz="2400" b="1">
                <a:solidFill>
                  <a:srgbClr val="FF3300"/>
                </a:solidFill>
              </a:rPr>
              <a:t>II. CHĂM SÓC CÂY TRỒNG</a:t>
            </a:r>
          </a:p>
        </p:txBody>
      </p:sp>
      <p:sp>
        <p:nvSpPr>
          <p:cNvPr id="91164" name="Text Box 144"/>
          <p:cNvSpPr txBox="1">
            <a:spLocks noChangeArrowheads="1"/>
          </p:cNvSpPr>
          <p:nvPr/>
        </p:nvSpPr>
        <p:spPr bwMode="auto">
          <a:xfrm>
            <a:off x="5181600" y="4114800"/>
            <a:ext cx="1447800" cy="457200"/>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Tỉa cây</a:t>
            </a:r>
          </a:p>
        </p:txBody>
      </p:sp>
      <p:sp>
        <p:nvSpPr>
          <p:cNvPr id="4241" name="Text Box 145"/>
          <p:cNvSpPr txBox="1">
            <a:spLocks noChangeArrowheads="1"/>
          </p:cNvSpPr>
          <p:nvPr/>
        </p:nvSpPr>
        <p:spPr bwMode="auto">
          <a:xfrm>
            <a:off x="4114800" y="5181600"/>
            <a:ext cx="4724400" cy="584200"/>
          </a:xfrm>
          <a:prstGeom prst="rect">
            <a:avLst/>
          </a:prstGeom>
          <a:noFill/>
          <a:ln w="9525">
            <a:noFill/>
            <a:miter lim="800000"/>
            <a:headEnd/>
            <a:tailEnd/>
          </a:ln>
        </p:spPr>
        <p:txBody>
          <a:bodyPr>
            <a:spAutoFit/>
          </a:bodyPr>
          <a:lstStyle/>
          <a:p>
            <a:pPr>
              <a:spcBef>
                <a:spcPct val="50000"/>
              </a:spcBef>
            </a:pPr>
            <a:r>
              <a:rPr lang="en-US" altLang="en-US" sz="3200" b="1">
                <a:latin typeface="Times New Roman" pitchFamily="18" charset="0"/>
              </a:rPr>
              <a:t>Thế nào là tỉa cây? </a:t>
            </a:r>
          </a:p>
        </p:txBody>
      </p:sp>
      <p:sp>
        <p:nvSpPr>
          <p:cNvPr id="139" name="Text Box 290"/>
          <p:cNvSpPr txBox="1">
            <a:spLocks noChangeArrowheads="1"/>
          </p:cNvSpPr>
          <p:nvPr/>
        </p:nvSpPr>
        <p:spPr bwMode="auto">
          <a:xfrm>
            <a:off x="76200" y="2197100"/>
            <a:ext cx="3657600" cy="1384300"/>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-Bỏ các cây yếu, sâu, bệnh</a:t>
            </a:r>
          </a:p>
          <a:p>
            <a:pPr>
              <a:spcBef>
                <a:spcPct val="50000"/>
              </a:spcBef>
            </a:pPr>
            <a:r>
              <a:rPr lang="en-US" altLang="en-US" sz="2400">
                <a:latin typeface="Times New Roman" pitchFamily="18" charset="0"/>
                <a:sym typeface="Webdings" pitchFamily="18" charset="2"/>
              </a:rPr>
              <a:t>Loại bỏ cây bệnh, đảm bảo mật độ</a:t>
            </a:r>
          </a:p>
        </p:txBody>
      </p:sp>
      <p:sp>
        <p:nvSpPr>
          <p:cNvPr id="140" name="Rectangle 139"/>
          <p:cNvSpPr>
            <a:spLocks noChangeArrowheads="1"/>
          </p:cNvSpPr>
          <p:nvPr/>
        </p:nvSpPr>
        <p:spPr bwMode="auto">
          <a:xfrm>
            <a:off x="4191000" y="5257800"/>
            <a:ext cx="4857750" cy="584200"/>
          </a:xfrm>
          <a:prstGeom prst="rect">
            <a:avLst/>
          </a:prstGeom>
          <a:noFill/>
          <a:ln w="9525">
            <a:noFill/>
            <a:miter lim="800000"/>
            <a:headEnd/>
            <a:tailEnd/>
          </a:ln>
        </p:spPr>
        <p:txBody>
          <a:bodyPr wrap="none">
            <a:spAutoFit/>
          </a:bodyPr>
          <a:lstStyle/>
          <a:p>
            <a:r>
              <a:rPr lang="en-US" altLang="en-US" sz="3200" b="1">
                <a:latin typeface="Times New Roman" pitchFamily="18" charset="0"/>
              </a:rPr>
              <a:t>Mục đích của tỉa cây là gì?</a:t>
            </a:r>
            <a:endParaRPr lang="en-US" altLang="en-US" sz="3200" u="sng">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par>
                                <p:cTn id="47" presetID="3"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par>
                                <p:cTn id="59" presetID="3" presetClass="entr" presetSubtype="1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par>
                                <p:cTn id="62" presetID="3" presetClass="entr" presetSubtype="1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par>
                                <p:cTn id="68" presetID="3" presetClass="entr" presetSubtype="1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linds(horizontal)">
                                      <p:cBhvr>
                                        <p:cTn id="70" dur="500"/>
                                        <p:tgtEl>
                                          <p:spTgt spid="2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35"/>
                                        </p:tgtEl>
                                        <p:attrNameLst>
                                          <p:attrName>style.visibility</p:attrName>
                                        </p:attrNameLst>
                                      </p:cBhvr>
                                      <p:to>
                                        <p:strVal val="visible"/>
                                      </p:to>
                                    </p:set>
                                    <p:animEffect transition="in" filter="blinds(horizontal)">
                                      <p:cBhvr>
                                        <p:cTn id="73" dur="500"/>
                                        <p:tgtEl>
                                          <p:spTgt spid="4235"/>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234"/>
                                        </p:tgtEl>
                                        <p:attrNameLst>
                                          <p:attrName>style.visibility</p:attrName>
                                        </p:attrNameLst>
                                      </p:cBhvr>
                                      <p:to>
                                        <p:strVal val="visible"/>
                                      </p:to>
                                    </p:set>
                                    <p:animEffect transition="in" filter="blinds(horizontal)">
                                      <p:cBhvr>
                                        <p:cTn id="76" dur="500"/>
                                        <p:tgtEl>
                                          <p:spTgt spid="423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64" presetClass="path" presetSubtype="0" accel="50000" decel="50000" fill="hold" nodeType="clickEffect">
                                  <p:stCondLst>
                                    <p:cond delay="0"/>
                                  </p:stCondLst>
                                  <p:childTnLst>
                                    <p:animMotion origin="layout" path="M 0 0  L 0 -0.3331  E" pathEditMode="relative" ptsTypes="">
                                      <p:cBhvr>
                                        <p:cTn id="80" dur="2000" fill="hold"/>
                                        <p:tgtEl>
                                          <p:spTgt spid="12"/>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 0  L 0 -0.3331  E" pathEditMode="relative" ptsTypes="">
                                      <p:cBhvr>
                                        <p:cTn id="82" dur="2000" fill="hold"/>
                                        <p:tgtEl>
                                          <p:spTgt spid="16"/>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 0  L 0 -0.3331  E" pathEditMode="relative" ptsTypes="">
                                      <p:cBhvr>
                                        <p:cTn id="84" dur="2000" fill="hold"/>
                                        <p:tgtEl>
                                          <p:spTgt spid="10"/>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 0  L 0 -0.3331  E" pathEditMode="relative" ptsTypes="">
                                      <p:cBhvr>
                                        <p:cTn id="86" dur="2000" fill="hold"/>
                                        <p:tgtEl>
                                          <p:spTgt spid="14"/>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 0  L 0 -0.3331  E" pathEditMode="relative" ptsTypes="">
                                      <p:cBhvr>
                                        <p:cTn id="88" dur="2000" fill="hold"/>
                                        <p:tgtEl>
                                          <p:spTgt spid="4"/>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 0  L 0 -0.3331  E" pathEditMode="relative" ptsTypes="">
                                      <p:cBhvr>
                                        <p:cTn id="90" dur="2000" fill="hold"/>
                                        <p:tgtEl>
                                          <p:spTgt spid="18"/>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 0  L 0 -0.3331  E" pathEditMode="relative" ptsTypes="">
                                      <p:cBhvr>
                                        <p:cTn id="92" dur="2000" fill="hold"/>
                                        <p:tgtEl>
                                          <p:spTgt spid="7"/>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0 0  L 0 -0.3331  E" pathEditMode="relative" ptsTypes="">
                                      <p:cBhvr>
                                        <p:cTn id="94" dur="2000" fill="hold"/>
                                        <p:tgtEl>
                                          <p:spTgt spid="4234"/>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3331  E" pathEditMode="relative" ptsTypes="">
                                      <p:cBhvr>
                                        <p:cTn id="96" dur="2000" fill="hold"/>
                                        <p:tgtEl>
                                          <p:spTgt spid="4235"/>
                                        </p:tgtEl>
                                        <p:attrNameLst>
                                          <p:attrName>ppt_x</p:attrName>
                                          <p:attrName>ppt_y</p:attrName>
                                        </p:attrNameLst>
                                      </p:cBhvr>
                                    </p:animMotion>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4241"/>
                                        </p:tgtEl>
                                        <p:attrNameLst>
                                          <p:attrName>style.visibility</p:attrName>
                                        </p:attrNameLst>
                                      </p:cBhvr>
                                      <p:to>
                                        <p:strVal val="visible"/>
                                      </p:to>
                                    </p:set>
                                    <p:animEffect transition="in" filter="blinds(horizontal)">
                                      <p:cBhvr>
                                        <p:cTn id="101" dur="500"/>
                                        <p:tgtEl>
                                          <p:spTgt spid="4241"/>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xit" presetSubtype="10" fill="hold" nodeType="clickEffect">
                                  <p:stCondLst>
                                    <p:cond delay="0"/>
                                  </p:stCondLst>
                                  <p:childTnLst>
                                    <p:animEffect transition="out" filter="blinds(horizontal)">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3" presetClass="exit" presetSubtype="10" fill="hold" nodeType="withEffect">
                                  <p:stCondLst>
                                    <p:cond delay="0"/>
                                  </p:stCondLst>
                                  <p:childTnLst>
                                    <p:animEffect transition="out" filter="blinds(horizontal)">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3" presetClass="exit" presetSubtype="10" fill="hold"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3" presetClass="exit" presetSubtype="10" fill="hold" grpId="2" nodeType="withEffect">
                                  <p:stCondLst>
                                    <p:cond delay="0"/>
                                  </p:stCondLst>
                                  <p:childTnLst>
                                    <p:animEffect transition="out" filter="blinds(horizontal)">
                                      <p:cBhvr>
                                        <p:cTn id="126" dur="500"/>
                                        <p:tgtEl>
                                          <p:spTgt spid="4234"/>
                                        </p:tgtEl>
                                      </p:cBhvr>
                                    </p:animEffect>
                                    <p:set>
                                      <p:cBhvr>
                                        <p:cTn id="127" dur="1" fill="hold">
                                          <p:stCondLst>
                                            <p:cond delay="499"/>
                                          </p:stCondLst>
                                        </p:cTn>
                                        <p:tgtEl>
                                          <p:spTgt spid="4234"/>
                                        </p:tgtEl>
                                        <p:attrNameLst>
                                          <p:attrName>style.visibility</p:attrName>
                                        </p:attrNameLst>
                                      </p:cBhvr>
                                      <p:to>
                                        <p:strVal val="hidden"/>
                                      </p:to>
                                    </p:set>
                                  </p:childTnLst>
                                </p:cTn>
                              </p:par>
                              <p:par>
                                <p:cTn id="128" presetID="3" presetClass="exit" presetSubtype="10" fill="hold" grpId="2" nodeType="withEffect">
                                  <p:stCondLst>
                                    <p:cond delay="0"/>
                                  </p:stCondLst>
                                  <p:childTnLst>
                                    <p:animEffect transition="out" filter="blinds(horizontal)">
                                      <p:cBhvr>
                                        <p:cTn id="129" dur="500"/>
                                        <p:tgtEl>
                                          <p:spTgt spid="4235"/>
                                        </p:tgtEl>
                                      </p:cBhvr>
                                    </p:animEffect>
                                    <p:set>
                                      <p:cBhvr>
                                        <p:cTn id="130" dur="1" fill="hold">
                                          <p:stCondLst>
                                            <p:cond delay="499"/>
                                          </p:stCondLst>
                                        </p:cTn>
                                        <p:tgtEl>
                                          <p:spTgt spid="4235"/>
                                        </p:tgtEl>
                                        <p:attrNameLst>
                                          <p:attrName>style.visibility</p:attrName>
                                        </p:attrNameLst>
                                      </p:cBhvr>
                                      <p:to>
                                        <p:strVal val="hidden"/>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4" presetClass="exit" presetSubtype="16" fill="hold" grpId="1" nodeType="clickEffect">
                                  <p:stCondLst>
                                    <p:cond delay="0"/>
                                  </p:stCondLst>
                                  <p:childTnLst>
                                    <p:animEffect transition="out" filter="box(in)">
                                      <p:cBhvr>
                                        <p:cTn id="134" dur="500"/>
                                        <p:tgtEl>
                                          <p:spTgt spid="4241"/>
                                        </p:tgtEl>
                                      </p:cBhvr>
                                    </p:animEffect>
                                    <p:set>
                                      <p:cBhvr>
                                        <p:cTn id="135" dur="1" fill="hold">
                                          <p:stCondLst>
                                            <p:cond delay="499"/>
                                          </p:stCondLst>
                                        </p:cTn>
                                        <p:tgtEl>
                                          <p:spTgt spid="4241"/>
                                        </p:tgtEl>
                                        <p:attrNameLst>
                                          <p:attrName>style.visibility</p:attrName>
                                        </p:attrNameLst>
                                      </p:cBhvr>
                                      <p:to>
                                        <p:strVal val="hidden"/>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4" presetClass="entr" presetSubtype="16" fill="hold" nodeType="clickEffect">
                                  <p:stCondLst>
                                    <p:cond delay="0"/>
                                  </p:stCondLst>
                                  <p:childTnLst>
                                    <p:set>
                                      <p:cBhvr>
                                        <p:cTn id="139" dur="1" fill="hold">
                                          <p:stCondLst>
                                            <p:cond delay="0"/>
                                          </p:stCondLst>
                                        </p:cTn>
                                        <p:tgtEl>
                                          <p:spTgt spid="139">
                                            <p:txEl>
                                              <p:pRg st="0" end="0"/>
                                            </p:txEl>
                                          </p:spTgt>
                                        </p:tgtEl>
                                        <p:attrNameLst>
                                          <p:attrName>style.visibility</p:attrName>
                                        </p:attrNameLst>
                                      </p:cBhvr>
                                      <p:to>
                                        <p:strVal val="visible"/>
                                      </p:to>
                                    </p:set>
                                    <p:animEffect transition="in" filter="box(in)">
                                      <p:cBhvr>
                                        <p:cTn id="140" dur="500"/>
                                        <p:tgtEl>
                                          <p:spTgt spid="139">
                                            <p:txEl>
                                              <p:pRg st="0" end="0"/>
                                            </p:txEl>
                                          </p:spTgt>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blinds(horizontal)">
                                      <p:cBhvr>
                                        <p:cTn id="145" dur="500"/>
                                        <p:tgtEl>
                                          <p:spTgt spid="140"/>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4" presetClass="exit" presetSubtype="16" fill="hold" grpId="1" nodeType="clickEffect">
                                  <p:stCondLst>
                                    <p:cond delay="0"/>
                                  </p:stCondLst>
                                  <p:childTnLst>
                                    <p:animEffect transition="out" filter="box(in)">
                                      <p:cBhvr>
                                        <p:cTn id="149" dur="500"/>
                                        <p:tgtEl>
                                          <p:spTgt spid="140"/>
                                        </p:tgtEl>
                                      </p:cBhvr>
                                    </p:animEffect>
                                    <p:set>
                                      <p:cBhvr>
                                        <p:cTn id="150" dur="1" fill="hold">
                                          <p:stCondLst>
                                            <p:cond delay="499"/>
                                          </p:stCondLst>
                                        </p:cTn>
                                        <p:tgtEl>
                                          <p:spTgt spid="140"/>
                                        </p:tgtEl>
                                        <p:attrNameLst>
                                          <p:attrName>style.visibility</p:attrName>
                                        </p:attrNameLst>
                                      </p:cBhvr>
                                      <p:to>
                                        <p:strVal val="hidden"/>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4" presetClass="entr" presetSubtype="16" fill="hold" nodeType="clickEffect">
                                  <p:stCondLst>
                                    <p:cond delay="0"/>
                                  </p:stCondLst>
                                  <p:childTnLst>
                                    <p:set>
                                      <p:cBhvr>
                                        <p:cTn id="154" dur="1" fill="hold">
                                          <p:stCondLst>
                                            <p:cond delay="0"/>
                                          </p:stCondLst>
                                        </p:cTn>
                                        <p:tgtEl>
                                          <p:spTgt spid="139">
                                            <p:txEl>
                                              <p:pRg st="1" end="1"/>
                                            </p:txEl>
                                          </p:spTgt>
                                        </p:tgtEl>
                                        <p:attrNameLst>
                                          <p:attrName>style.visibility</p:attrName>
                                        </p:attrNameLst>
                                      </p:cBhvr>
                                      <p:to>
                                        <p:strVal val="visible"/>
                                      </p:to>
                                    </p:set>
                                    <p:animEffect transition="in" filter="box(in)">
                                      <p:cBhvr>
                                        <p:cTn id="155" dur="500"/>
                                        <p:tgtEl>
                                          <p:spTgt spid="1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234" grpId="0" animBg="1"/>
      <p:bldP spid="4234" grpId="1" animBg="1"/>
      <p:bldP spid="4234" grpId="2" animBg="1"/>
      <p:bldP spid="4235" grpId="0"/>
      <p:bldP spid="4235" grpId="1"/>
      <p:bldP spid="4235" grpId="2"/>
      <p:bldP spid="4241" grpId="0"/>
      <p:bldP spid="4241" grpId="1"/>
      <p:bldP spid="140" grpId="0"/>
      <p:bldP spid="14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6"/>
          <p:cNvSpPr txBox="1">
            <a:spLocks noChangeArrowheads="1"/>
          </p:cNvSpPr>
          <p:nvPr/>
        </p:nvSpPr>
        <p:spPr bwMode="auto">
          <a:xfrm>
            <a:off x="0" y="1066800"/>
            <a:ext cx="3962400" cy="1570038"/>
          </a:xfrm>
          <a:prstGeom prst="rect">
            <a:avLst/>
          </a:prstGeom>
          <a:noFill/>
          <a:ln w="9525">
            <a:noFill/>
            <a:miter lim="800000"/>
            <a:headEnd/>
            <a:tailEnd/>
          </a:ln>
        </p:spPr>
        <p:txBody>
          <a:bodyPr>
            <a:spAutoFit/>
          </a:bodyPr>
          <a:lstStyle/>
          <a:p>
            <a:pPr>
              <a:spcBef>
                <a:spcPct val="50000"/>
              </a:spcBef>
            </a:pPr>
            <a:r>
              <a:rPr lang="en-US" sz="2400" b="1">
                <a:solidFill>
                  <a:srgbClr val="0000FF"/>
                </a:solidFill>
                <a:latin typeface="Calibri" pitchFamily="34" charset="0"/>
              </a:rPr>
              <a:t>1 . TỈA, DẶM CÂY</a:t>
            </a:r>
          </a:p>
          <a:p>
            <a:pPr>
              <a:spcBef>
                <a:spcPct val="50000"/>
              </a:spcBef>
            </a:pPr>
            <a:r>
              <a:rPr lang="en-US" sz="2400" b="1">
                <a:solidFill>
                  <a:srgbClr val="0000FF"/>
                </a:solidFill>
                <a:latin typeface="Calibri" pitchFamily="34" charset="0"/>
              </a:rPr>
              <a:t>a. Tỉa cây</a:t>
            </a:r>
          </a:p>
          <a:p>
            <a:pPr>
              <a:spcBef>
                <a:spcPct val="50000"/>
              </a:spcBef>
            </a:pPr>
            <a:r>
              <a:rPr lang="en-US" sz="2400" b="1">
                <a:solidFill>
                  <a:srgbClr val="0000FF"/>
                </a:solidFill>
                <a:latin typeface="Calibri" pitchFamily="34" charset="0"/>
              </a:rPr>
              <a:t>b. Dặm cây</a:t>
            </a:r>
          </a:p>
        </p:txBody>
      </p:sp>
      <p:sp>
        <p:nvSpPr>
          <p:cNvPr id="93186" name="Rectangle 7"/>
          <p:cNvSpPr>
            <a:spLocks noChangeArrowheads="1"/>
          </p:cNvSpPr>
          <p:nvPr/>
        </p:nvSpPr>
        <p:spPr bwMode="auto">
          <a:xfrm>
            <a:off x="4483100" y="1371600"/>
            <a:ext cx="4508500" cy="1752600"/>
          </a:xfrm>
          <a:prstGeom prst="rect">
            <a:avLst/>
          </a:prstGeom>
          <a:noFill/>
          <a:ln w="28575">
            <a:solidFill>
              <a:srgbClr val="0000FF"/>
            </a:solidFill>
            <a:miter lim="800000"/>
            <a:headEnd/>
            <a:tailEnd/>
          </a:ln>
        </p:spPr>
        <p:txBody>
          <a:bodyPr wrap="none" anchor="ctr"/>
          <a:lstStyle/>
          <a:p>
            <a:endParaRPr lang="en-US" altLang="en-US" u="sng">
              <a:latin typeface="Times New Roman" pitchFamily="18" charset="0"/>
            </a:endParaRPr>
          </a:p>
        </p:txBody>
      </p:sp>
      <p:grpSp>
        <p:nvGrpSpPr>
          <p:cNvPr id="2" name="Group 8"/>
          <p:cNvGrpSpPr>
            <a:grpSpLocks/>
          </p:cNvGrpSpPr>
          <p:nvPr/>
        </p:nvGrpSpPr>
        <p:grpSpPr bwMode="auto">
          <a:xfrm>
            <a:off x="7340600" y="2298700"/>
            <a:ext cx="304800" cy="457200"/>
            <a:chOff x="4080" y="1728"/>
            <a:chExt cx="192" cy="288"/>
          </a:xfrm>
        </p:grpSpPr>
        <p:sp>
          <p:nvSpPr>
            <p:cNvPr id="93291" name="Line 9"/>
            <p:cNvSpPr>
              <a:spLocks noChangeShapeType="1"/>
            </p:cNvSpPr>
            <p:nvPr/>
          </p:nvSpPr>
          <p:spPr bwMode="auto">
            <a:xfrm>
              <a:off x="4080" y="1872"/>
              <a:ext cx="96" cy="144"/>
            </a:xfrm>
            <a:prstGeom prst="line">
              <a:avLst/>
            </a:prstGeom>
            <a:noFill/>
            <a:ln w="38100">
              <a:solidFill>
                <a:srgbClr val="33CC33"/>
              </a:solidFill>
              <a:round/>
              <a:headEnd/>
              <a:tailEnd/>
            </a:ln>
          </p:spPr>
          <p:txBody>
            <a:bodyPr/>
            <a:lstStyle/>
            <a:p>
              <a:endParaRPr lang="en-US"/>
            </a:p>
          </p:txBody>
        </p:sp>
        <p:sp>
          <p:nvSpPr>
            <p:cNvPr id="93292" name="Line 10"/>
            <p:cNvSpPr>
              <a:spLocks noChangeShapeType="1"/>
            </p:cNvSpPr>
            <p:nvPr/>
          </p:nvSpPr>
          <p:spPr bwMode="auto">
            <a:xfrm>
              <a:off x="4128" y="1728"/>
              <a:ext cx="48" cy="288"/>
            </a:xfrm>
            <a:prstGeom prst="line">
              <a:avLst/>
            </a:prstGeom>
            <a:noFill/>
            <a:ln w="38100">
              <a:solidFill>
                <a:srgbClr val="33CC33"/>
              </a:solidFill>
              <a:round/>
              <a:headEnd/>
              <a:tailEnd/>
            </a:ln>
          </p:spPr>
          <p:txBody>
            <a:bodyPr/>
            <a:lstStyle/>
            <a:p>
              <a:endParaRPr lang="en-US"/>
            </a:p>
          </p:txBody>
        </p:sp>
        <p:sp>
          <p:nvSpPr>
            <p:cNvPr id="93293" name="Line 11"/>
            <p:cNvSpPr>
              <a:spLocks noChangeShapeType="1"/>
            </p:cNvSpPr>
            <p:nvPr/>
          </p:nvSpPr>
          <p:spPr bwMode="auto">
            <a:xfrm flipH="1">
              <a:off x="4176" y="1824"/>
              <a:ext cx="48" cy="192"/>
            </a:xfrm>
            <a:prstGeom prst="line">
              <a:avLst/>
            </a:prstGeom>
            <a:noFill/>
            <a:ln w="38100">
              <a:solidFill>
                <a:srgbClr val="33CC33"/>
              </a:solidFill>
              <a:round/>
              <a:headEnd/>
              <a:tailEnd/>
            </a:ln>
          </p:spPr>
          <p:txBody>
            <a:bodyPr/>
            <a:lstStyle/>
            <a:p>
              <a:endParaRPr lang="en-US"/>
            </a:p>
          </p:txBody>
        </p:sp>
        <p:sp>
          <p:nvSpPr>
            <p:cNvPr id="93294" name="Line 12"/>
            <p:cNvSpPr>
              <a:spLocks noChangeShapeType="1"/>
            </p:cNvSpPr>
            <p:nvPr/>
          </p:nvSpPr>
          <p:spPr bwMode="auto">
            <a:xfrm>
              <a:off x="4080" y="1968"/>
              <a:ext cx="96" cy="48"/>
            </a:xfrm>
            <a:prstGeom prst="line">
              <a:avLst/>
            </a:prstGeom>
            <a:noFill/>
            <a:ln w="38100">
              <a:solidFill>
                <a:srgbClr val="33CC33"/>
              </a:solidFill>
              <a:round/>
              <a:headEnd/>
              <a:tailEnd/>
            </a:ln>
          </p:spPr>
          <p:txBody>
            <a:bodyPr/>
            <a:lstStyle/>
            <a:p>
              <a:endParaRPr lang="en-US"/>
            </a:p>
          </p:txBody>
        </p:sp>
        <p:sp>
          <p:nvSpPr>
            <p:cNvPr id="93295" name="Line 13"/>
            <p:cNvSpPr>
              <a:spLocks noChangeShapeType="1"/>
            </p:cNvSpPr>
            <p:nvPr/>
          </p:nvSpPr>
          <p:spPr bwMode="auto">
            <a:xfrm flipH="1">
              <a:off x="4176" y="1920"/>
              <a:ext cx="96" cy="96"/>
            </a:xfrm>
            <a:prstGeom prst="line">
              <a:avLst/>
            </a:prstGeom>
            <a:noFill/>
            <a:ln w="38100">
              <a:solidFill>
                <a:srgbClr val="33CC33"/>
              </a:solidFill>
              <a:round/>
              <a:headEnd/>
              <a:tailEnd/>
            </a:ln>
          </p:spPr>
          <p:txBody>
            <a:bodyPr/>
            <a:lstStyle/>
            <a:p>
              <a:endParaRPr lang="en-US"/>
            </a:p>
          </p:txBody>
        </p:sp>
      </p:grpSp>
      <p:grpSp>
        <p:nvGrpSpPr>
          <p:cNvPr id="3" name="Group 14"/>
          <p:cNvGrpSpPr>
            <a:grpSpLocks/>
          </p:cNvGrpSpPr>
          <p:nvPr/>
        </p:nvGrpSpPr>
        <p:grpSpPr bwMode="auto">
          <a:xfrm>
            <a:off x="7366000" y="1676400"/>
            <a:ext cx="304800" cy="457200"/>
            <a:chOff x="4080" y="1728"/>
            <a:chExt cx="192" cy="288"/>
          </a:xfrm>
        </p:grpSpPr>
        <p:sp>
          <p:nvSpPr>
            <p:cNvPr id="93286" name="Line 15"/>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87" name="Line 16"/>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88" name="Line 17"/>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89" name="Line 18"/>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90" name="Line 19"/>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4" name="Group 20"/>
          <p:cNvGrpSpPr>
            <a:grpSpLocks/>
          </p:cNvGrpSpPr>
          <p:nvPr/>
        </p:nvGrpSpPr>
        <p:grpSpPr bwMode="auto">
          <a:xfrm>
            <a:off x="6680200" y="2286000"/>
            <a:ext cx="304800" cy="457200"/>
            <a:chOff x="4080" y="1728"/>
            <a:chExt cx="192" cy="288"/>
          </a:xfrm>
        </p:grpSpPr>
        <p:sp>
          <p:nvSpPr>
            <p:cNvPr id="93281" name="Line 21"/>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82" name="Line 22"/>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83" name="Line 23"/>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84" name="Line 24"/>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85" name="Line 25"/>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5" name="Group 26"/>
          <p:cNvGrpSpPr>
            <a:grpSpLocks/>
          </p:cNvGrpSpPr>
          <p:nvPr/>
        </p:nvGrpSpPr>
        <p:grpSpPr bwMode="auto">
          <a:xfrm>
            <a:off x="6731000" y="1651000"/>
            <a:ext cx="304800" cy="457200"/>
            <a:chOff x="4080" y="1728"/>
            <a:chExt cx="192" cy="288"/>
          </a:xfrm>
        </p:grpSpPr>
        <p:sp>
          <p:nvSpPr>
            <p:cNvPr id="93276" name="Line 27"/>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77" name="Line 28"/>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78" name="Line 29"/>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79" name="Line 30"/>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80" name="Line 31"/>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6" name="Group 32"/>
          <p:cNvGrpSpPr>
            <a:grpSpLocks/>
          </p:cNvGrpSpPr>
          <p:nvPr/>
        </p:nvGrpSpPr>
        <p:grpSpPr bwMode="auto">
          <a:xfrm>
            <a:off x="5930900" y="1625600"/>
            <a:ext cx="304800" cy="457200"/>
            <a:chOff x="4080" y="1728"/>
            <a:chExt cx="192" cy="288"/>
          </a:xfrm>
        </p:grpSpPr>
        <p:sp>
          <p:nvSpPr>
            <p:cNvPr id="93271" name="Line 33"/>
            <p:cNvSpPr>
              <a:spLocks noChangeShapeType="1"/>
            </p:cNvSpPr>
            <p:nvPr/>
          </p:nvSpPr>
          <p:spPr bwMode="auto">
            <a:xfrm>
              <a:off x="4080" y="1872"/>
              <a:ext cx="96" cy="144"/>
            </a:xfrm>
            <a:prstGeom prst="line">
              <a:avLst/>
            </a:prstGeom>
            <a:noFill/>
            <a:ln w="38100">
              <a:solidFill>
                <a:srgbClr val="33CC33"/>
              </a:solidFill>
              <a:round/>
              <a:headEnd/>
              <a:tailEnd/>
            </a:ln>
          </p:spPr>
          <p:txBody>
            <a:bodyPr/>
            <a:lstStyle/>
            <a:p>
              <a:endParaRPr lang="en-US"/>
            </a:p>
          </p:txBody>
        </p:sp>
        <p:sp>
          <p:nvSpPr>
            <p:cNvPr id="93272" name="Line 34"/>
            <p:cNvSpPr>
              <a:spLocks noChangeShapeType="1"/>
            </p:cNvSpPr>
            <p:nvPr/>
          </p:nvSpPr>
          <p:spPr bwMode="auto">
            <a:xfrm>
              <a:off x="4128" y="1728"/>
              <a:ext cx="48" cy="288"/>
            </a:xfrm>
            <a:prstGeom prst="line">
              <a:avLst/>
            </a:prstGeom>
            <a:noFill/>
            <a:ln w="38100">
              <a:solidFill>
                <a:srgbClr val="33CC33"/>
              </a:solidFill>
              <a:round/>
              <a:headEnd/>
              <a:tailEnd/>
            </a:ln>
          </p:spPr>
          <p:txBody>
            <a:bodyPr/>
            <a:lstStyle/>
            <a:p>
              <a:endParaRPr lang="en-US"/>
            </a:p>
          </p:txBody>
        </p:sp>
        <p:sp>
          <p:nvSpPr>
            <p:cNvPr id="93273" name="Line 35"/>
            <p:cNvSpPr>
              <a:spLocks noChangeShapeType="1"/>
            </p:cNvSpPr>
            <p:nvPr/>
          </p:nvSpPr>
          <p:spPr bwMode="auto">
            <a:xfrm flipH="1">
              <a:off x="4176" y="1824"/>
              <a:ext cx="48" cy="192"/>
            </a:xfrm>
            <a:prstGeom prst="line">
              <a:avLst/>
            </a:prstGeom>
            <a:noFill/>
            <a:ln w="38100">
              <a:solidFill>
                <a:srgbClr val="33CC33"/>
              </a:solidFill>
              <a:round/>
              <a:headEnd/>
              <a:tailEnd/>
            </a:ln>
          </p:spPr>
          <p:txBody>
            <a:bodyPr/>
            <a:lstStyle/>
            <a:p>
              <a:endParaRPr lang="en-US"/>
            </a:p>
          </p:txBody>
        </p:sp>
        <p:sp>
          <p:nvSpPr>
            <p:cNvPr id="93274" name="Line 36"/>
            <p:cNvSpPr>
              <a:spLocks noChangeShapeType="1"/>
            </p:cNvSpPr>
            <p:nvPr/>
          </p:nvSpPr>
          <p:spPr bwMode="auto">
            <a:xfrm>
              <a:off x="4080" y="1968"/>
              <a:ext cx="96" cy="48"/>
            </a:xfrm>
            <a:prstGeom prst="line">
              <a:avLst/>
            </a:prstGeom>
            <a:noFill/>
            <a:ln w="38100">
              <a:solidFill>
                <a:srgbClr val="33CC33"/>
              </a:solidFill>
              <a:round/>
              <a:headEnd/>
              <a:tailEnd/>
            </a:ln>
          </p:spPr>
          <p:txBody>
            <a:bodyPr/>
            <a:lstStyle/>
            <a:p>
              <a:endParaRPr lang="en-US"/>
            </a:p>
          </p:txBody>
        </p:sp>
        <p:sp>
          <p:nvSpPr>
            <p:cNvPr id="93275" name="Line 37"/>
            <p:cNvSpPr>
              <a:spLocks noChangeShapeType="1"/>
            </p:cNvSpPr>
            <p:nvPr/>
          </p:nvSpPr>
          <p:spPr bwMode="auto">
            <a:xfrm flipH="1">
              <a:off x="4176" y="1920"/>
              <a:ext cx="96" cy="96"/>
            </a:xfrm>
            <a:prstGeom prst="line">
              <a:avLst/>
            </a:prstGeom>
            <a:noFill/>
            <a:ln w="38100">
              <a:solidFill>
                <a:srgbClr val="33CC33"/>
              </a:solidFill>
              <a:round/>
              <a:headEnd/>
              <a:tailEnd/>
            </a:ln>
          </p:spPr>
          <p:txBody>
            <a:bodyPr/>
            <a:lstStyle/>
            <a:p>
              <a:endParaRPr lang="en-US"/>
            </a:p>
          </p:txBody>
        </p:sp>
      </p:grpSp>
      <p:grpSp>
        <p:nvGrpSpPr>
          <p:cNvPr id="7" name="Group 38"/>
          <p:cNvGrpSpPr>
            <a:grpSpLocks/>
          </p:cNvGrpSpPr>
          <p:nvPr/>
        </p:nvGrpSpPr>
        <p:grpSpPr bwMode="auto">
          <a:xfrm>
            <a:off x="5969000" y="2286000"/>
            <a:ext cx="304800" cy="457200"/>
            <a:chOff x="4080" y="1728"/>
            <a:chExt cx="192" cy="288"/>
          </a:xfrm>
        </p:grpSpPr>
        <p:sp>
          <p:nvSpPr>
            <p:cNvPr id="93266" name="Line 39"/>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67" name="Line 40"/>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68" name="Line 41"/>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69" name="Line 42"/>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70" name="Line 43"/>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8" name="Group 44"/>
          <p:cNvGrpSpPr>
            <a:grpSpLocks/>
          </p:cNvGrpSpPr>
          <p:nvPr/>
        </p:nvGrpSpPr>
        <p:grpSpPr bwMode="auto">
          <a:xfrm>
            <a:off x="5321300" y="1676400"/>
            <a:ext cx="304800" cy="457200"/>
            <a:chOff x="4080" y="1728"/>
            <a:chExt cx="192" cy="288"/>
          </a:xfrm>
        </p:grpSpPr>
        <p:sp>
          <p:nvSpPr>
            <p:cNvPr id="93261" name="Line 45"/>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62" name="Line 46"/>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63" name="Line 47"/>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64" name="Line 48"/>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65" name="Line 49"/>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9" name="Group 50"/>
          <p:cNvGrpSpPr>
            <a:grpSpLocks/>
          </p:cNvGrpSpPr>
          <p:nvPr/>
        </p:nvGrpSpPr>
        <p:grpSpPr bwMode="auto">
          <a:xfrm>
            <a:off x="5321300" y="2286000"/>
            <a:ext cx="304800" cy="457200"/>
            <a:chOff x="4080" y="1728"/>
            <a:chExt cx="192" cy="288"/>
          </a:xfrm>
        </p:grpSpPr>
        <p:sp>
          <p:nvSpPr>
            <p:cNvPr id="93256" name="Line 51"/>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57" name="Line 52"/>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58" name="Line 53"/>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59" name="Line 54"/>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60" name="Line 55"/>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0" name="Group 56"/>
          <p:cNvGrpSpPr>
            <a:grpSpLocks/>
          </p:cNvGrpSpPr>
          <p:nvPr/>
        </p:nvGrpSpPr>
        <p:grpSpPr bwMode="auto">
          <a:xfrm>
            <a:off x="4737100" y="2286000"/>
            <a:ext cx="304800" cy="457200"/>
            <a:chOff x="4080" y="1728"/>
            <a:chExt cx="192" cy="288"/>
          </a:xfrm>
        </p:grpSpPr>
        <p:sp>
          <p:nvSpPr>
            <p:cNvPr id="93251" name="Line 57"/>
            <p:cNvSpPr>
              <a:spLocks noChangeShapeType="1"/>
            </p:cNvSpPr>
            <p:nvPr/>
          </p:nvSpPr>
          <p:spPr bwMode="auto">
            <a:xfrm>
              <a:off x="4080" y="1872"/>
              <a:ext cx="96" cy="144"/>
            </a:xfrm>
            <a:prstGeom prst="line">
              <a:avLst/>
            </a:prstGeom>
            <a:noFill/>
            <a:ln w="38100">
              <a:solidFill>
                <a:srgbClr val="33CC33"/>
              </a:solidFill>
              <a:round/>
              <a:headEnd/>
              <a:tailEnd/>
            </a:ln>
          </p:spPr>
          <p:txBody>
            <a:bodyPr/>
            <a:lstStyle/>
            <a:p>
              <a:endParaRPr lang="en-US"/>
            </a:p>
          </p:txBody>
        </p:sp>
        <p:sp>
          <p:nvSpPr>
            <p:cNvPr id="93252" name="Line 58"/>
            <p:cNvSpPr>
              <a:spLocks noChangeShapeType="1"/>
            </p:cNvSpPr>
            <p:nvPr/>
          </p:nvSpPr>
          <p:spPr bwMode="auto">
            <a:xfrm>
              <a:off x="4128" y="1728"/>
              <a:ext cx="48" cy="288"/>
            </a:xfrm>
            <a:prstGeom prst="line">
              <a:avLst/>
            </a:prstGeom>
            <a:noFill/>
            <a:ln w="38100">
              <a:solidFill>
                <a:srgbClr val="33CC33"/>
              </a:solidFill>
              <a:round/>
              <a:headEnd/>
              <a:tailEnd/>
            </a:ln>
          </p:spPr>
          <p:txBody>
            <a:bodyPr/>
            <a:lstStyle/>
            <a:p>
              <a:endParaRPr lang="en-US"/>
            </a:p>
          </p:txBody>
        </p:sp>
        <p:sp>
          <p:nvSpPr>
            <p:cNvPr id="93253" name="Line 59"/>
            <p:cNvSpPr>
              <a:spLocks noChangeShapeType="1"/>
            </p:cNvSpPr>
            <p:nvPr/>
          </p:nvSpPr>
          <p:spPr bwMode="auto">
            <a:xfrm flipH="1">
              <a:off x="4176" y="1824"/>
              <a:ext cx="48" cy="192"/>
            </a:xfrm>
            <a:prstGeom prst="line">
              <a:avLst/>
            </a:prstGeom>
            <a:noFill/>
            <a:ln w="38100">
              <a:solidFill>
                <a:srgbClr val="33CC33"/>
              </a:solidFill>
              <a:round/>
              <a:headEnd/>
              <a:tailEnd/>
            </a:ln>
          </p:spPr>
          <p:txBody>
            <a:bodyPr/>
            <a:lstStyle/>
            <a:p>
              <a:endParaRPr lang="en-US"/>
            </a:p>
          </p:txBody>
        </p:sp>
        <p:sp>
          <p:nvSpPr>
            <p:cNvPr id="93254" name="Line 60"/>
            <p:cNvSpPr>
              <a:spLocks noChangeShapeType="1"/>
            </p:cNvSpPr>
            <p:nvPr/>
          </p:nvSpPr>
          <p:spPr bwMode="auto">
            <a:xfrm>
              <a:off x="4080" y="1968"/>
              <a:ext cx="96" cy="48"/>
            </a:xfrm>
            <a:prstGeom prst="line">
              <a:avLst/>
            </a:prstGeom>
            <a:noFill/>
            <a:ln w="38100">
              <a:solidFill>
                <a:srgbClr val="33CC33"/>
              </a:solidFill>
              <a:round/>
              <a:headEnd/>
              <a:tailEnd/>
            </a:ln>
          </p:spPr>
          <p:txBody>
            <a:bodyPr/>
            <a:lstStyle/>
            <a:p>
              <a:endParaRPr lang="en-US"/>
            </a:p>
          </p:txBody>
        </p:sp>
        <p:sp>
          <p:nvSpPr>
            <p:cNvPr id="93255" name="Line 61"/>
            <p:cNvSpPr>
              <a:spLocks noChangeShapeType="1"/>
            </p:cNvSpPr>
            <p:nvPr/>
          </p:nvSpPr>
          <p:spPr bwMode="auto">
            <a:xfrm flipH="1">
              <a:off x="4176" y="1920"/>
              <a:ext cx="96" cy="96"/>
            </a:xfrm>
            <a:prstGeom prst="line">
              <a:avLst/>
            </a:prstGeom>
            <a:noFill/>
            <a:ln w="38100">
              <a:solidFill>
                <a:srgbClr val="33CC33"/>
              </a:solidFill>
              <a:round/>
              <a:headEnd/>
              <a:tailEnd/>
            </a:ln>
          </p:spPr>
          <p:txBody>
            <a:bodyPr/>
            <a:lstStyle/>
            <a:p>
              <a:endParaRPr lang="en-US"/>
            </a:p>
          </p:txBody>
        </p:sp>
      </p:grpSp>
      <p:grpSp>
        <p:nvGrpSpPr>
          <p:cNvPr id="11" name="Group 62"/>
          <p:cNvGrpSpPr>
            <a:grpSpLocks/>
          </p:cNvGrpSpPr>
          <p:nvPr/>
        </p:nvGrpSpPr>
        <p:grpSpPr bwMode="auto">
          <a:xfrm>
            <a:off x="4749800" y="1612900"/>
            <a:ext cx="304800" cy="457200"/>
            <a:chOff x="4080" y="1728"/>
            <a:chExt cx="192" cy="288"/>
          </a:xfrm>
        </p:grpSpPr>
        <p:sp>
          <p:nvSpPr>
            <p:cNvPr id="93246" name="Line 63"/>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47" name="Line 64"/>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48" name="Line 65"/>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49" name="Line 66"/>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50" name="Line 67"/>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2" name="Group 68"/>
          <p:cNvGrpSpPr>
            <a:grpSpLocks/>
          </p:cNvGrpSpPr>
          <p:nvPr/>
        </p:nvGrpSpPr>
        <p:grpSpPr bwMode="auto">
          <a:xfrm>
            <a:off x="7874000" y="2286000"/>
            <a:ext cx="304800" cy="457200"/>
            <a:chOff x="4080" y="1728"/>
            <a:chExt cx="192" cy="288"/>
          </a:xfrm>
        </p:grpSpPr>
        <p:sp>
          <p:nvSpPr>
            <p:cNvPr id="93241" name="Line 69"/>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42" name="Line 70"/>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43" name="Line 71"/>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44" name="Line 72"/>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45" name="Line 73"/>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3" name="Group 74"/>
          <p:cNvGrpSpPr>
            <a:grpSpLocks/>
          </p:cNvGrpSpPr>
          <p:nvPr/>
        </p:nvGrpSpPr>
        <p:grpSpPr bwMode="auto">
          <a:xfrm>
            <a:off x="8420100" y="2286000"/>
            <a:ext cx="304800" cy="457200"/>
            <a:chOff x="4080" y="1728"/>
            <a:chExt cx="192" cy="288"/>
          </a:xfrm>
        </p:grpSpPr>
        <p:sp>
          <p:nvSpPr>
            <p:cNvPr id="93236" name="Line 75"/>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37" name="Line 76"/>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38" name="Line 77"/>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39" name="Line 78"/>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40" name="Line 79"/>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4" name="Group 80"/>
          <p:cNvGrpSpPr>
            <a:grpSpLocks/>
          </p:cNvGrpSpPr>
          <p:nvPr/>
        </p:nvGrpSpPr>
        <p:grpSpPr bwMode="auto">
          <a:xfrm>
            <a:off x="8356600" y="1676400"/>
            <a:ext cx="304800" cy="457200"/>
            <a:chOff x="4080" y="1728"/>
            <a:chExt cx="192" cy="288"/>
          </a:xfrm>
        </p:grpSpPr>
        <p:sp>
          <p:nvSpPr>
            <p:cNvPr id="93231" name="Line 81"/>
            <p:cNvSpPr>
              <a:spLocks noChangeShapeType="1"/>
            </p:cNvSpPr>
            <p:nvPr/>
          </p:nvSpPr>
          <p:spPr bwMode="auto">
            <a:xfrm>
              <a:off x="4080" y="1872"/>
              <a:ext cx="96" cy="144"/>
            </a:xfrm>
            <a:prstGeom prst="line">
              <a:avLst/>
            </a:prstGeom>
            <a:noFill/>
            <a:ln w="38100">
              <a:solidFill>
                <a:srgbClr val="33CC33"/>
              </a:solidFill>
              <a:round/>
              <a:headEnd/>
              <a:tailEnd/>
            </a:ln>
          </p:spPr>
          <p:txBody>
            <a:bodyPr/>
            <a:lstStyle/>
            <a:p>
              <a:endParaRPr lang="en-US"/>
            </a:p>
          </p:txBody>
        </p:sp>
        <p:sp>
          <p:nvSpPr>
            <p:cNvPr id="93232" name="Line 82"/>
            <p:cNvSpPr>
              <a:spLocks noChangeShapeType="1"/>
            </p:cNvSpPr>
            <p:nvPr/>
          </p:nvSpPr>
          <p:spPr bwMode="auto">
            <a:xfrm>
              <a:off x="4128" y="1728"/>
              <a:ext cx="48" cy="288"/>
            </a:xfrm>
            <a:prstGeom prst="line">
              <a:avLst/>
            </a:prstGeom>
            <a:noFill/>
            <a:ln w="38100">
              <a:solidFill>
                <a:srgbClr val="33CC33"/>
              </a:solidFill>
              <a:round/>
              <a:headEnd/>
              <a:tailEnd/>
            </a:ln>
          </p:spPr>
          <p:txBody>
            <a:bodyPr/>
            <a:lstStyle/>
            <a:p>
              <a:endParaRPr lang="en-US"/>
            </a:p>
          </p:txBody>
        </p:sp>
        <p:sp>
          <p:nvSpPr>
            <p:cNvPr id="93233" name="Line 83"/>
            <p:cNvSpPr>
              <a:spLocks noChangeShapeType="1"/>
            </p:cNvSpPr>
            <p:nvPr/>
          </p:nvSpPr>
          <p:spPr bwMode="auto">
            <a:xfrm flipH="1">
              <a:off x="4176" y="1824"/>
              <a:ext cx="48" cy="192"/>
            </a:xfrm>
            <a:prstGeom prst="line">
              <a:avLst/>
            </a:prstGeom>
            <a:noFill/>
            <a:ln w="38100">
              <a:solidFill>
                <a:srgbClr val="33CC33"/>
              </a:solidFill>
              <a:round/>
              <a:headEnd/>
              <a:tailEnd/>
            </a:ln>
          </p:spPr>
          <p:txBody>
            <a:bodyPr/>
            <a:lstStyle/>
            <a:p>
              <a:endParaRPr lang="en-US"/>
            </a:p>
          </p:txBody>
        </p:sp>
        <p:sp>
          <p:nvSpPr>
            <p:cNvPr id="93234" name="Line 84"/>
            <p:cNvSpPr>
              <a:spLocks noChangeShapeType="1"/>
            </p:cNvSpPr>
            <p:nvPr/>
          </p:nvSpPr>
          <p:spPr bwMode="auto">
            <a:xfrm>
              <a:off x="4080" y="1968"/>
              <a:ext cx="96" cy="48"/>
            </a:xfrm>
            <a:prstGeom prst="line">
              <a:avLst/>
            </a:prstGeom>
            <a:noFill/>
            <a:ln w="38100">
              <a:solidFill>
                <a:srgbClr val="33CC33"/>
              </a:solidFill>
              <a:round/>
              <a:headEnd/>
              <a:tailEnd/>
            </a:ln>
          </p:spPr>
          <p:txBody>
            <a:bodyPr/>
            <a:lstStyle/>
            <a:p>
              <a:endParaRPr lang="en-US"/>
            </a:p>
          </p:txBody>
        </p:sp>
        <p:sp>
          <p:nvSpPr>
            <p:cNvPr id="93235" name="Line 85"/>
            <p:cNvSpPr>
              <a:spLocks noChangeShapeType="1"/>
            </p:cNvSpPr>
            <p:nvPr/>
          </p:nvSpPr>
          <p:spPr bwMode="auto">
            <a:xfrm flipH="1">
              <a:off x="4176" y="1920"/>
              <a:ext cx="96" cy="96"/>
            </a:xfrm>
            <a:prstGeom prst="line">
              <a:avLst/>
            </a:prstGeom>
            <a:noFill/>
            <a:ln w="38100">
              <a:solidFill>
                <a:srgbClr val="33CC33"/>
              </a:solidFill>
              <a:round/>
              <a:headEnd/>
              <a:tailEnd/>
            </a:ln>
          </p:spPr>
          <p:txBody>
            <a:bodyPr/>
            <a:lstStyle/>
            <a:p>
              <a:endParaRPr lang="en-US"/>
            </a:p>
          </p:txBody>
        </p:sp>
      </p:grpSp>
      <p:grpSp>
        <p:nvGrpSpPr>
          <p:cNvPr id="15" name="Group 86"/>
          <p:cNvGrpSpPr>
            <a:grpSpLocks/>
          </p:cNvGrpSpPr>
          <p:nvPr/>
        </p:nvGrpSpPr>
        <p:grpSpPr bwMode="auto">
          <a:xfrm>
            <a:off x="7924800" y="1676400"/>
            <a:ext cx="304800" cy="457200"/>
            <a:chOff x="4080" y="1728"/>
            <a:chExt cx="192" cy="288"/>
          </a:xfrm>
        </p:grpSpPr>
        <p:sp>
          <p:nvSpPr>
            <p:cNvPr id="93226" name="Line 87"/>
            <p:cNvSpPr>
              <a:spLocks noChangeShapeType="1"/>
            </p:cNvSpPr>
            <p:nvPr/>
          </p:nvSpPr>
          <p:spPr bwMode="auto">
            <a:xfrm>
              <a:off x="4080" y="1872"/>
              <a:ext cx="96" cy="144"/>
            </a:xfrm>
            <a:prstGeom prst="line">
              <a:avLst/>
            </a:prstGeom>
            <a:noFill/>
            <a:ln w="28575">
              <a:solidFill>
                <a:srgbClr val="006600"/>
              </a:solidFill>
              <a:round/>
              <a:headEnd/>
              <a:tailEnd/>
            </a:ln>
          </p:spPr>
          <p:txBody>
            <a:bodyPr/>
            <a:lstStyle/>
            <a:p>
              <a:endParaRPr lang="en-US"/>
            </a:p>
          </p:txBody>
        </p:sp>
        <p:sp>
          <p:nvSpPr>
            <p:cNvPr id="93227" name="Line 88"/>
            <p:cNvSpPr>
              <a:spLocks noChangeShapeType="1"/>
            </p:cNvSpPr>
            <p:nvPr/>
          </p:nvSpPr>
          <p:spPr bwMode="auto">
            <a:xfrm>
              <a:off x="4128" y="1728"/>
              <a:ext cx="48" cy="288"/>
            </a:xfrm>
            <a:prstGeom prst="line">
              <a:avLst/>
            </a:prstGeom>
            <a:noFill/>
            <a:ln w="28575">
              <a:solidFill>
                <a:srgbClr val="006600"/>
              </a:solidFill>
              <a:round/>
              <a:headEnd/>
              <a:tailEnd/>
            </a:ln>
          </p:spPr>
          <p:txBody>
            <a:bodyPr/>
            <a:lstStyle/>
            <a:p>
              <a:endParaRPr lang="en-US"/>
            </a:p>
          </p:txBody>
        </p:sp>
        <p:sp>
          <p:nvSpPr>
            <p:cNvPr id="93228" name="Line 89"/>
            <p:cNvSpPr>
              <a:spLocks noChangeShapeType="1"/>
            </p:cNvSpPr>
            <p:nvPr/>
          </p:nvSpPr>
          <p:spPr bwMode="auto">
            <a:xfrm flipH="1">
              <a:off x="4176" y="1824"/>
              <a:ext cx="48" cy="192"/>
            </a:xfrm>
            <a:prstGeom prst="line">
              <a:avLst/>
            </a:prstGeom>
            <a:noFill/>
            <a:ln w="28575">
              <a:solidFill>
                <a:srgbClr val="006600"/>
              </a:solidFill>
              <a:round/>
              <a:headEnd/>
              <a:tailEnd/>
            </a:ln>
          </p:spPr>
          <p:txBody>
            <a:bodyPr/>
            <a:lstStyle/>
            <a:p>
              <a:endParaRPr lang="en-US"/>
            </a:p>
          </p:txBody>
        </p:sp>
        <p:sp>
          <p:nvSpPr>
            <p:cNvPr id="93229" name="Line 90"/>
            <p:cNvSpPr>
              <a:spLocks noChangeShapeType="1"/>
            </p:cNvSpPr>
            <p:nvPr/>
          </p:nvSpPr>
          <p:spPr bwMode="auto">
            <a:xfrm>
              <a:off x="4080" y="1968"/>
              <a:ext cx="96" cy="48"/>
            </a:xfrm>
            <a:prstGeom prst="line">
              <a:avLst/>
            </a:prstGeom>
            <a:noFill/>
            <a:ln w="28575">
              <a:solidFill>
                <a:srgbClr val="006600"/>
              </a:solidFill>
              <a:round/>
              <a:headEnd/>
              <a:tailEnd/>
            </a:ln>
          </p:spPr>
          <p:txBody>
            <a:bodyPr/>
            <a:lstStyle/>
            <a:p>
              <a:endParaRPr lang="en-US"/>
            </a:p>
          </p:txBody>
        </p:sp>
        <p:sp>
          <p:nvSpPr>
            <p:cNvPr id="93230" name="Line 91"/>
            <p:cNvSpPr>
              <a:spLocks noChangeShapeType="1"/>
            </p:cNvSpPr>
            <p:nvPr/>
          </p:nvSpPr>
          <p:spPr bwMode="auto">
            <a:xfrm flipH="1">
              <a:off x="4176" y="1920"/>
              <a:ext cx="96" cy="96"/>
            </a:xfrm>
            <a:prstGeom prst="line">
              <a:avLst/>
            </a:prstGeom>
            <a:noFill/>
            <a:ln w="28575">
              <a:solidFill>
                <a:srgbClr val="006600"/>
              </a:solidFill>
              <a:round/>
              <a:headEnd/>
              <a:tailEnd/>
            </a:ln>
          </p:spPr>
          <p:txBody>
            <a:bodyPr/>
            <a:lstStyle/>
            <a:p>
              <a:endParaRPr lang="en-US"/>
            </a:p>
          </p:txBody>
        </p:sp>
      </p:grpSp>
      <p:grpSp>
        <p:nvGrpSpPr>
          <p:cNvPr id="16" name="Group 92"/>
          <p:cNvGrpSpPr>
            <a:grpSpLocks/>
          </p:cNvGrpSpPr>
          <p:nvPr/>
        </p:nvGrpSpPr>
        <p:grpSpPr bwMode="auto">
          <a:xfrm>
            <a:off x="6146800" y="1625600"/>
            <a:ext cx="304800" cy="457200"/>
            <a:chOff x="4080" y="1728"/>
            <a:chExt cx="192" cy="288"/>
          </a:xfrm>
        </p:grpSpPr>
        <p:sp>
          <p:nvSpPr>
            <p:cNvPr id="93221" name="Line 93"/>
            <p:cNvSpPr>
              <a:spLocks noChangeShapeType="1"/>
            </p:cNvSpPr>
            <p:nvPr/>
          </p:nvSpPr>
          <p:spPr bwMode="auto">
            <a:xfrm>
              <a:off x="4080" y="1872"/>
              <a:ext cx="96" cy="144"/>
            </a:xfrm>
            <a:prstGeom prst="line">
              <a:avLst/>
            </a:prstGeom>
            <a:noFill/>
            <a:ln w="28575">
              <a:solidFill>
                <a:srgbClr val="996633"/>
              </a:solidFill>
              <a:round/>
              <a:headEnd/>
              <a:tailEnd/>
            </a:ln>
          </p:spPr>
          <p:txBody>
            <a:bodyPr/>
            <a:lstStyle/>
            <a:p>
              <a:endParaRPr lang="en-US"/>
            </a:p>
          </p:txBody>
        </p:sp>
        <p:sp>
          <p:nvSpPr>
            <p:cNvPr id="93222" name="Line 94"/>
            <p:cNvSpPr>
              <a:spLocks noChangeShapeType="1"/>
            </p:cNvSpPr>
            <p:nvPr/>
          </p:nvSpPr>
          <p:spPr bwMode="auto">
            <a:xfrm>
              <a:off x="4128" y="1728"/>
              <a:ext cx="48" cy="288"/>
            </a:xfrm>
            <a:prstGeom prst="line">
              <a:avLst/>
            </a:prstGeom>
            <a:noFill/>
            <a:ln w="28575">
              <a:solidFill>
                <a:srgbClr val="996633"/>
              </a:solidFill>
              <a:round/>
              <a:headEnd/>
              <a:tailEnd/>
            </a:ln>
          </p:spPr>
          <p:txBody>
            <a:bodyPr/>
            <a:lstStyle/>
            <a:p>
              <a:endParaRPr lang="en-US"/>
            </a:p>
          </p:txBody>
        </p:sp>
        <p:sp>
          <p:nvSpPr>
            <p:cNvPr id="93223" name="Line 95"/>
            <p:cNvSpPr>
              <a:spLocks noChangeShapeType="1"/>
            </p:cNvSpPr>
            <p:nvPr/>
          </p:nvSpPr>
          <p:spPr bwMode="auto">
            <a:xfrm flipH="1">
              <a:off x="4176" y="1824"/>
              <a:ext cx="48" cy="192"/>
            </a:xfrm>
            <a:prstGeom prst="line">
              <a:avLst/>
            </a:prstGeom>
            <a:noFill/>
            <a:ln w="28575">
              <a:solidFill>
                <a:srgbClr val="996633"/>
              </a:solidFill>
              <a:round/>
              <a:headEnd/>
              <a:tailEnd/>
            </a:ln>
          </p:spPr>
          <p:txBody>
            <a:bodyPr/>
            <a:lstStyle/>
            <a:p>
              <a:endParaRPr lang="en-US"/>
            </a:p>
          </p:txBody>
        </p:sp>
        <p:sp>
          <p:nvSpPr>
            <p:cNvPr id="93224" name="Line 96"/>
            <p:cNvSpPr>
              <a:spLocks noChangeShapeType="1"/>
            </p:cNvSpPr>
            <p:nvPr/>
          </p:nvSpPr>
          <p:spPr bwMode="auto">
            <a:xfrm>
              <a:off x="4080" y="1968"/>
              <a:ext cx="96" cy="48"/>
            </a:xfrm>
            <a:prstGeom prst="line">
              <a:avLst/>
            </a:prstGeom>
            <a:noFill/>
            <a:ln w="28575">
              <a:solidFill>
                <a:srgbClr val="996633"/>
              </a:solidFill>
              <a:round/>
              <a:headEnd/>
              <a:tailEnd/>
            </a:ln>
          </p:spPr>
          <p:txBody>
            <a:bodyPr/>
            <a:lstStyle/>
            <a:p>
              <a:endParaRPr lang="en-US"/>
            </a:p>
          </p:txBody>
        </p:sp>
        <p:sp>
          <p:nvSpPr>
            <p:cNvPr id="93225" name="Line 97"/>
            <p:cNvSpPr>
              <a:spLocks noChangeShapeType="1"/>
            </p:cNvSpPr>
            <p:nvPr/>
          </p:nvSpPr>
          <p:spPr bwMode="auto">
            <a:xfrm flipH="1">
              <a:off x="4176" y="1920"/>
              <a:ext cx="96" cy="96"/>
            </a:xfrm>
            <a:prstGeom prst="line">
              <a:avLst/>
            </a:prstGeom>
            <a:noFill/>
            <a:ln w="28575">
              <a:solidFill>
                <a:srgbClr val="996633"/>
              </a:solidFill>
              <a:round/>
              <a:headEnd/>
              <a:tailEnd/>
            </a:ln>
          </p:spPr>
          <p:txBody>
            <a:bodyPr/>
            <a:lstStyle/>
            <a:p>
              <a:endParaRPr lang="en-US"/>
            </a:p>
          </p:txBody>
        </p:sp>
      </p:grpSp>
      <p:grpSp>
        <p:nvGrpSpPr>
          <p:cNvPr id="17" name="Group 98"/>
          <p:cNvGrpSpPr>
            <a:grpSpLocks/>
          </p:cNvGrpSpPr>
          <p:nvPr/>
        </p:nvGrpSpPr>
        <p:grpSpPr bwMode="auto">
          <a:xfrm>
            <a:off x="8547100" y="1676400"/>
            <a:ext cx="304800" cy="457200"/>
            <a:chOff x="4080" y="1728"/>
            <a:chExt cx="192" cy="288"/>
          </a:xfrm>
        </p:grpSpPr>
        <p:sp>
          <p:nvSpPr>
            <p:cNvPr id="93216" name="Line 99"/>
            <p:cNvSpPr>
              <a:spLocks noChangeShapeType="1"/>
            </p:cNvSpPr>
            <p:nvPr/>
          </p:nvSpPr>
          <p:spPr bwMode="auto">
            <a:xfrm>
              <a:off x="4080" y="1872"/>
              <a:ext cx="96" cy="144"/>
            </a:xfrm>
            <a:prstGeom prst="line">
              <a:avLst/>
            </a:prstGeom>
            <a:noFill/>
            <a:ln w="28575">
              <a:solidFill>
                <a:srgbClr val="996633"/>
              </a:solidFill>
              <a:round/>
              <a:headEnd/>
              <a:tailEnd/>
            </a:ln>
          </p:spPr>
          <p:txBody>
            <a:bodyPr/>
            <a:lstStyle/>
            <a:p>
              <a:endParaRPr lang="en-US"/>
            </a:p>
          </p:txBody>
        </p:sp>
        <p:sp>
          <p:nvSpPr>
            <p:cNvPr id="93217" name="Line 100"/>
            <p:cNvSpPr>
              <a:spLocks noChangeShapeType="1"/>
            </p:cNvSpPr>
            <p:nvPr/>
          </p:nvSpPr>
          <p:spPr bwMode="auto">
            <a:xfrm>
              <a:off x="4128" y="1728"/>
              <a:ext cx="48" cy="288"/>
            </a:xfrm>
            <a:prstGeom prst="line">
              <a:avLst/>
            </a:prstGeom>
            <a:noFill/>
            <a:ln w="28575">
              <a:solidFill>
                <a:srgbClr val="996633"/>
              </a:solidFill>
              <a:round/>
              <a:headEnd/>
              <a:tailEnd/>
            </a:ln>
          </p:spPr>
          <p:txBody>
            <a:bodyPr/>
            <a:lstStyle/>
            <a:p>
              <a:endParaRPr lang="en-US"/>
            </a:p>
          </p:txBody>
        </p:sp>
        <p:sp>
          <p:nvSpPr>
            <p:cNvPr id="93218" name="Line 101"/>
            <p:cNvSpPr>
              <a:spLocks noChangeShapeType="1"/>
            </p:cNvSpPr>
            <p:nvPr/>
          </p:nvSpPr>
          <p:spPr bwMode="auto">
            <a:xfrm flipH="1">
              <a:off x="4176" y="1824"/>
              <a:ext cx="48" cy="192"/>
            </a:xfrm>
            <a:prstGeom prst="line">
              <a:avLst/>
            </a:prstGeom>
            <a:noFill/>
            <a:ln w="28575">
              <a:solidFill>
                <a:srgbClr val="996633"/>
              </a:solidFill>
              <a:round/>
              <a:headEnd/>
              <a:tailEnd/>
            </a:ln>
          </p:spPr>
          <p:txBody>
            <a:bodyPr/>
            <a:lstStyle/>
            <a:p>
              <a:endParaRPr lang="en-US"/>
            </a:p>
          </p:txBody>
        </p:sp>
        <p:sp>
          <p:nvSpPr>
            <p:cNvPr id="93219" name="Line 102"/>
            <p:cNvSpPr>
              <a:spLocks noChangeShapeType="1"/>
            </p:cNvSpPr>
            <p:nvPr/>
          </p:nvSpPr>
          <p:spPr bwMode="auto">
            <a:xfrm>
              <a:off x="4080" y="1968"/>
              <a:ext cx="96" cy="48"/>
            </a:xfrm>
            <a:prstGeom prst="line">
              <a:avLst/>
            </a:prstGeom>
            <a:noFill/>
            <a:ln w="28575">
              <a:solidFill>
                <a:srgbClr val="996633"/>
              </a:solidFill>
              <a:round/>
              <a:headEnd/>
              <a:tailEnd/>
            </a:ln>
          </p:spPr>
          <p:txBody>
            <a:bodyPr/>
            <a:lstStyle/>
            <a:p>
              <a:endParaRPr lang="en-US"/>
            </a:p>
          </p:txBody>
        </p:sp>
        <p:sp>
          <p:nvSpPr>
            <p:cNvPr id="93220" name="Line 103"/>
            <p:cNvSpPr>
              <a:spLocks noChangeShapeType="1"/>
            </p:cNvSpPr>
            <p:nvPr/>
          </p:nvSpPr>
          <p:spPr bwMode="auto">
            <a:xfrm flipH="1">
              <a:off x="4176" y="1920"/>
              <a:ext cx="96" cy="96"/>
            </a:xfrm>
            <a:prstGeom prst="line">
              <a:avLst/>
            </a:prstGeom>
            <a:noFill/>
            <a:ln w="28575">
              <a:solidFill>
                <a:srgbClr val="996633"/>
              </a:solidFill>
              <a:round/>
              <a:headEnd/>
              <a:tailEnd/>
            </a:ln>
          </p:spPr>
          <p:txBody>
            <a:bodyPr/>
            <a:lstStyle/>
            <a:p>
              <a:endParaRPr lang="en-US"/>
            </a:p>
          </p:txBody>
        </p:sp>
      </p:grpSp>
      <p:sp>
        <p:nvSpPr>
          <p:cNvPr id="93203" name="Text Box 104"/>
          <p:cNvSpPr txBox="1">
            <a:spLocks noChangeArrowheads="1"/>
          </p:cNvSpPr>
          <p:nvPr/>
        </p:nvSpPr>
        <p:spPr bwMode="auto">
          <a:xfrm>
            <a:off x="6019800" y="3581400"/>
            <a:ext cx="1981200" cy="457200"/>
          </a:xfrm>
          <a:prstGeom prst="rect">
            <a:avLst/>
          </a:prstGeom>
          <a:noFill/>
          <a:ln w="9525">
            <a:noFill/>
            <a:miter lim="800000"/>
            <a:headEnd/>
            <a:tailEnd/>
          </a:ln>
        </p:spPr>
        <p:txBody>
          <a:bodyPr>
            <a:spAutoFit/>
          </a:bodyPr>
          <a:lstStyle/>
          <a:p>
            <a:pPr>
              <a:spcBef>
                <a:spcPct val="50000"/>
              </a:spcBef>
            </a:pPr>
            <a:r>
              <a:rPr lang="en-US" altLang="en-US" sz="2400" b="1">
                <a:solidFill>
                  <a:schemeClr val="bg1"/>
                </a:solidFill>
              </a:rPr>
              <a:t>Dặm cây</a:t>
            </a:r>
          </a:p>
        </p:txBody>
      </p:sp>
      <p:sp>
        <p:nvSpPr>
          <p:cNvPr id="5225" name="Text Box 105"/>
          <p:cNvSpPr txBox="1">
            <a:spLocks noChangeArrowheads="1"/>
          </p:cNvSpPr>
          <p:nvPr/>
        </p:nvSpPr>
        <p:spPr bwMode="auto">
          <a:xfrm>
            <a:off x="4470400" y="6070600"/>
            <a:ext cx="4724400" cy="646113"/>
          </a:xfrm>
          <a:prstGeom prst="rect">
            <a:avLst/>
          </a:prstGeom>
          <a:noFill/>
          <a:ln w="9525">
            <a:noFill/>
            <a:miter lim="800000"/>
            <a:headEnd/>
            <a:tailEnd/>
          </a:ln>
        </p:spPr>
        <p:txBody>
          <a:bodyPr>
            <a:spAutoFit/>
          </a:bodyPr>
          <a:lstStyle/>
          <a:p>
            <a:pPr>
              <a:spcBef>
                <a:spcPct val="50000"/>
              </a:spcBef>
            </a:pPr>
            <a:r>
              <a:rPr lang="en-US" altLang="en-US" sz="3600" b="1">
                <a:latin typeface="Times New Roman" pitchFamily="18" charset="0"/>
              </a:rPr>
              <a:t>Thế nào là dặm cây ?</a:t>
            </a:r>
          </a:p>
        </p:txBody>
      </p:sp>
      <p:sp>
        <p:nvSpPr>
          <p:cNvPr id="5230" name="Text Box 110"/>
          <p:cNvSpPr txBox="1">
            <a:spLocks noChangeArrowheads="1"/>
          </p:cNvSpPr>
          <p:nvPr/>
        </p:nvSpPr>
        <p:spPr bwMode="auto">
          <a:xfrm>
            <a:off x="6934200" y="228600"/>
            <a:ext cx="1676400" cy="461963"/>
          </a:xfrm>
          <a:prstGeom prst="rect">
            <a:avLst/>
          </a:prstGeom>
          <a:noFill/>
          <a:ln w="9525">
            <a:noFill/>
            <a:miter lim="800000"/>
            <a:headEnd/>
            <a:tailEnd/>
          </a:ln>
        </p:spPr>
        <p:txBody>
          <a:bodyPr>
            <a:spAutoFit/>
          </a:bodyPr>
          <a:lstStyle/>
          <a:p>
            <a:pPr>
              <a:spcBef>
                <a:spcPct val="50000"/>
              </a:spcBef>
            </a:pPr>
            <a:r>
              <a:rPr lang="en-US" altLang="en-US" sz="2400" b="1">
                <a:latin typeface="Times New Roman" pitchFamily="18" charset="0"/>
              </a:rPr>
              <a:t>Cây chết</a:t>
            </a:r>
          </a:p>
        </p:txBody>
      </p:sp>
      <p:sp>
        <p:nvSpPr>
          <p:cNvPr id="5231" name="Text Box 111"/>
          <p:cNvSpPr txBox="1">
            <a:spLocks noChangeArrowheads="1"/>
          </p:cNvSpPr>
          <p:nvPr/>
        </p:nvSpPr>
        <p:spPr bwMode="auto">
          <a:xfrm>
            <a:off x="4191000" y="3581400"/>
            <a:ext cx="1295400" cy="461963"/>
          </a:xfrm>
          <a:prstGeom prst="rect">
            <a:avLst/>
          </a:prstGeom>
          <a:noFill/>
          <a:ln w="9525">
            <a:noFill/>
            <a:miter lim="800000"/>
            <a:headEnd/>
            <a:tailEnd/>
          </a:ln>
        </p:spPr>
        <p:txBody>
          <a:bodyPr>
            <a:spAutoFit/>
          </a:bodyPr>
          <a:lstStyle/>
          <a:p>
            <a:pPr>
              <a:spcBef>
                <a:spcPct val="50000"/>
              </a:spcBef>
            </a:pPr>
            <a:r>
              <a:rPr lang="en-US" altLang="en-US" sz="2400" b="1">
                <a:latin typeface="Times New Roman" pitchFamily="18" charset="0"/>
              </a:rPr>
              <a:t>Dặm</a:t>
            </a:r>
          </a:p>
        </p:txBody>
      </p:sp>
      <p:sp>
        <p:nvSpPr>
          <p:cNvPr id="5232" name="Line 112"/>
          <p:cNvSpPr>
            <a:spLocks noChangeShapeType="1"/>
          </p:cNvSpPr>
          <p:nvPr/>
        </p:nvSpPr>
        <p:spPr bwMode="auto">
          <a:xfrm flipV="1">
            <a:off x="4572000" y="2819400"/>
            <a:ext cx="228600" cy="812800"/>
          </a:xfrm>
          <a:prstGeom prst="line">
            <a:avLst/>
          </a:prstGeom>
          <a:noFill/>
          <a:ln w="57150">
            <a:solidFill>
              <a:srgbClr val="FF0000"/>
            </a:solidFill>
            <a:round/>
            <a:headEnd/>
            <a:tailEnd type="triangle" w="med" len="med"/>
          </a:ln>
        </p:spPr>
        <p:txBody>
          <a:bodyPr/>
          <a:lstStyle/>
          <a:p>
            <a:endParaRPr lang="en-US"/>
          </a:p>
        </p:txBody>
      </p:sp>
      <p:sp>
        <p:nvSpPr>
          <p:cNvPr id="93208" name="Line 114"/>
          <p:cNvSpPr>
            <a:spLocks noChangeShapeType="1"/>
          </p:cNvSpPr>
          <p:nvPr/>
        </p:nvSpPr>
        <p:spPr bwMode="auto">
          <a:xfrm>
            <a:off x="4195763" y="4763"/>
            <a:ext cx="76200" cy="6858000"/>
          </a:xfrm>
          <a:prstGeom prst="line">
            <a:avLst/>
          </a:prstGeom>
          <a:noFill/>
          <a:ln w="38100" cmpd="dbl">
            <a:solidFill>
              <a:srgbClr val="0000FF"/>
            </a:solidFill>
            <a:round/>
            <a:headEnd/>
            <a:tailEnd/>
          </a:ln>
        </p:spPr>
        <p:txBody>
          <a:bodyPr/>
          <a:lstStyle/>
          <a:p>
            <a:endParaRPr lang="en-US"/>
          </a:p>
        </p:txBody>
      </p:sp>
      <p:sp>
        <p:nvSpPr>
          <p:cNvPr id="93209" name="Text Box 201"/>
          <p:cNvSpPr txBox="1">
            <a:spLocks noChangeArrowheads="1"/>
          </p:cNvSpPr>
          <p:nvPr/>
        </p:nvSpPr>
        <p:spPr bwMode="auto">
          <a:xfrm>
            <a:off x="0" y="0"/>
            <a:ext cx="3810000" cy="830263"/>
          </a:xfrm>
          <a:prstGeom prst="rect">
            <a:avLst/>
          </a:prstGeom>
          <a:noFill/>
          <a:ln w="9525">
            <a:noFill/>
            <a:miter lim="800000"/>
            <a:headEnd/>
            <a:tailEnd/>
          </a:ln>
        </p:spPr>
        <p:txBody>
          <a:bodyPr>
            <a:spAutoFit/>
          </a:bodyPr>
          <a:lstStyle/>
          <a:p>
            <a:pPr>
              <a:spcBef>
                <a:spcPct val="50000"/>
              </a:spcBef>
            </a:pPr>
            <a:r>
              <a:rPr lang="en-US" altLang="en-US" sz="2400" b="1">
                <a:solidFill>
                  <a:srgbClr val="FF3300"/>
                </a:solidFill>
              </a:rPr>
              <a:t>II. CHĂM SÓC CÂY TRỒNG</a:t>
            </a:r>
          </a:p>
        </p:txBody>
      </p:sp>
      <p:sp>
        <p:nvSpPr>
          <p:cNvPr id="111" name="Rectangle 110"/>
          <p:cNvSpPr>
            <a:spLocks noChangeArrowheads="1"/>
          </p:cNvSpPr>
          <p:nvPr/>
        </p:nvSpPr>
        <p:spPr bwMode="auto">
          <a:xfrm>
            <a:off x="4738688" y="5451475"/>
            <a:ext cx="4044950" cy="646113"/>
          </a:xfrm>
          <a:prstGeom prst="rect">
            <a:avLst/>
          </a:prstGeom>
          <a:noFill/>
          <a:ln w="9525">
            <a:noFill/>
            <a:miter lim="800000"/>
            <a:headEnd/>
            <a:tailEnd/>
          </a:ln>
        </p:spPr>
        <p:txBody>
          <a:bodyPr wrap="none">
            <a:spAutoFit/>
          </a:bodyPr>
          <a:lstStyle/>
          <a:p>
            <a:pPr>
              <a:spcBef>
                <a:spcPct val="50000"/>
              </a:spcBef>
            </a:pPr>
            <a:r>
              <a:rPr lang="en-US" altLang="en-US" sz="3600" b="1">
                <a:latin typeface="Times New Roman" pitchFamily="18" charset="0"/>
              </a:rPr>
              <a:t>Mục đích dặm cây?</a:t>
            </a:r>
          </a:p>
        </p:txBody>
      </p:sp>
      <p:sp>
        <p:nvSpPr>
          <p:cNvPr id="112" name="Text Box 291"/>
          <p:cNvSpPr txBox="1">
            <a:spLocks noChangeArrowheads="1"/>
          </p:cNvSpPr>
          <p:nvPr/>
        </p:nvSpPr>
        <p:spPr bwMode="auto">
          <a:xfrm>
            <a:off x="152400" y="2819400"/>
            <a:ext cx="3962400" cy="830263"/>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-Trồng vào chỗ cây chết, mọc thưa</a:t>
            </a:r>
          </a:p>
        </p:txBody>
      </p:sp>
      <p:sp>
        <p:nvSpPr>
          <p:cNvPr id="113" name="Text Box 291"/>
          <p:cNvSpPr txBox="1">
            <a:spLocks noChangeArrowheads="1"/>
          </p:cNvSpPr>
          <p:nvPr/>
        </p:nvSpPr>
        <p:spPr bwMode="auto">
          <a:xfrm>
            <a:off x="152400" y="3729038"/>
            <a:ext cx="3962400" cy="461962"/>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sym typeface="Webdings" pitchFamily="18" charset="2"/>
              </a:rPr>
              <a:t>Đảm bảo mật độ</a:t>
            </a:r>
          </a:p>
        </p:txBody>
      </p:sp>
      <p:sp>
        <p:nvSpPr>
          <p:cNvPr id="93213" name="Rectangle 17"/>
          <p:cNvSpPr>
            <a:spLocks noChangeArrowheads="1"/>
          </p:cNvSpPr>
          <p:nvPr/>
        </p:nvSpPr>
        <p:spPr bwMode="auto">
          <a:xfrm>
            <a:off x="96838" y="4648200"/>
            <a:ext cx="3976687" cy="1570038"/>
          </a:xfrm>
          <a:prstGeom prst="rect">
            <a:avLst/>
          </a:prstGeom>
          <a:noFill/>
          <a:ln w="9525">
            <a:solidFill>
              <a:srgbClr val="FF0000"/>
            </a:solidFill>
            <a:miter lim="800000"/>
            <a:headEnd/>
            <a:tailEnd/>
          </a:ln>
        </p:spPr>
        <p:txBody>
          <a:bodyPr>
            <a:spAutoFit/>
          </a:bodyPr>
          <a:lstStyle/>
          <a:p>
            <a:r>
              <a:rPr lang="en-US" sz="2400">
                <a:solidFill>
                  <a:srgbClr val="0070C0"/>
                </a:solidFill>
                <a:latin typeface="Times New Roman" pitchFamily="18" charset="0"/>
                <a:ea typeface="Tahoma" pitchFamily="34" charset="0"/>
                <a:cs typeface="Times New Roman" pitchFamily="18" charset="0"/>
              </a:rPr>
              <a:t>Kết luận: </a:t>
            </a:r>
            <a:r>
              <a:rPr lang="vi-VN" sz="2400">
                <a:solidFill>
                  <a:srgbClr val="0070C0"/>
                </a:solidFill>
                <a:latin typeface="Times New Roman" pitchFamily="18" charset="0"/>
                <a:ea typeface="Tahoma" pitchFamily="34" charset="0"/>
                <a:cs typeface="Times New Roman" pitchFamily="18" charset="0"/>
              </a:rPr>
              <a:t>Tỉa, dặm cây nhằm đảm b</a:t>
            </a:r>
            <a:r>
              <a:rPr lang="en-US" sz="2400">
                <a:solidFill>
                  <a:srgbClr val="0070C0"/>
                </a:solidFill>
                <a:latin typeface="Times New Roman" pitchFamily="18" charset="0"/>
                <a:ea typeface="Tahoma" pitchFamily="34" charset="0"/>
                <a:cs typeface="Times New Roman" pitchFamily="18" charset="0"/>
              </a:rPr>
              <a:t>ả</a:t>
            </a:r>
            <a:r>
              <a:rPr lang="vi-VN" sz="2400">
                <a:solidFill>
                  <a:srgbClr val="0070C0"/>
                </a:solidFill>
                <a:latin typeface="Times New Roman" pitchFamily="18" charset="0"/>
                <a:ea typeface="Tahoma" pitchFamily="34" charset="0"/>
                <a:cs typeface="Times New Roman" pitchFamily="18" charset="0"/>
              </a:rPr>
              <a:t>o khoảng cách, mật độ cây trên ruộng giúp cây sinh </a:t>
            </a:r>
            <a:r>
              <a:rPr lang="en-US" sz="2400">
                <a:solidFill>
                  <a:srgbClr val="0070C0"/>
                </a:solidFill>
                <a:latin typeface="Times New Roman" pitchFamily="18" charset="0"/>
                <a:ea typeface="Tahoma" pitchFamily="34" charset="0"/>
                <a:cs typeface="Times New Roman" pitchFamily="18" charset="0"/>
              </a:rPr>
              <a:t>trưởng</a:t>
            </a:r>
            <a:r>
              <a:rPr lang="vi-VN" sz="2400">
                <a:solidFill>
                  <a:srgbClr val="0070C0"/>
                </a:solidFill>
                <a:latin typeface="Times New Roman" pitchFamily="18" charset="0"/>
                <a:ea typeface="Tahoma" pitchFamily="34" charset="0"/>
                <a:cs typeface="Times New Roman" pitchFamily="18" charset="0"/>
              </a:rPr>
              <a:t> tốt, đảm bảo nang suất.</a:t>
            </a:r>
            <a:endParaRPr lang="en-US" sz="2400">
              <a:solidFill>
                <a:srgbClr val="0070C0"/>
              </a:solidFill>
              <a:latin typeface="Times New Roman" pitchFamily="18" charset="0"/>
              <a:ea typeface="Tahoma" pitchFamily="34" charset="0"/>
              <a:cs typeface="Times New Roman" pitchFamily="18" charset="0"/>
            </a:endParaRPr>
          </a:p>
        </p:txBody>
      </p:sp>
      <p:pic>
        <p:nvPicPr>
          <p:cNvPr id="93214" name="Shape 113"/>
          <p:cNvPicPr>
            <a:picLocks noChangeAspect="1" noChangeArrowheads="1"/>
          </p:cNvPicPr>
          <p:nvPr/>
        </p:nvPicPr>
        <p:blipFill>
          <a:blip r:embed="rId3"/>
          <a:srcRect/>
          <a:stretch>
            <a:fillRect/>
          </a:stretch>
        </p:blipFill>
        <p:spPr bwMode="auto">
          <a:xfrm>
            <a:off x="4914900" y="3268663"/>
            <a:ext cx="3784600" cy="2025650"/>
          </a:xfrm>
          <a:prstGeom prst="rect">
            <a:avLst/>
          </a:prstGeom>
          <a:noFill/>
          <a:ln w="9525">
            <a:noFill/>
            <a:miter lim="800000"/>
            <a:headEnd/>
            <a:tailEnd/>
          </a:ln>
        </p:spPr>
      </p:pic>
      <p:sp>
        <p:nvSpPr>
          <p:cNvPr id="115" name="Line 112"/>
          <p:cNvSpPr>
            <a:spLocks noChangeShapeType="1"/>
          </p:cNvSpPr>
          <p:nvPr/>
        </p:nvSpPr>
        <p:spPr bwMode="auto">
          <a:xfrm>
            <a:off x="4729163" y="4010025"/>
            <a:ext cx="1447800" cy="142875"/>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64" presetClass="path" presetSubtype="0" accel="50000" decel="50000" fill="hold" nodeType="withEffect">
                                  <p:stCondLst>
                                    <p:cond delay="0"/>
                                  </p:stCondLst>
                                  <p:childTnLst>
                                    <p:animMotion origin="layout" path="M 3.33333E-6 0.0111 L 3.33333E-6 -0.16655 " pathEditMode="relative" rAng="0" ptsTypes="AA">
                                      <p:cBhvr>
                                        <p:cTn id="42" dur="2000" fill="hold"/>
                                        <p:tgtEl>
                                          <p:spTgt spid="16"/>
                                        </p:tgtEl>
                                        <p:attrNameLst>
                                          <p:attrName>ppt_x</p:attrName>
                                          <p:attrName>ppt_y</p:attrName>
                                        </p:attrNameLst>
                                      </p:cBhvr>
                                      <p:rCtr x="0" y="-8883"/>
                                    </p:animMotion>
                                  </p:childTnLst>
                                </p:cTn>
                              </p:par>
                              <p:par>
                                <p:cTn id="43" presetID="64" presetClass="path" presetSubtype="0" accel="50000" decel="50000" fill="hold" nodeType="withEffect">
                                  <p:stCondLst>
                                    <p:cond delay="0"/>
                                  </p:stCondLst>
                                  <p:childTnLst>
                                    <p:animMotion origin="layout" path="M 0 0.0111 L 0 -0.16655 " pathEditMode="relative" rAng="0" ptsTypes="AA">
                                      <p:cBhvr>
                                        <p:cTn id="44" dur="2000" fill="hold"/>
                                        <p:tgtEl>
                                          <p:spTgt spid="17"/>
                                        </p:tgtEl>
                                        <p:attrNameLst>
                                          <p:attrName>ppt_x</p:attrName>
                                          <p:attrName>ppt_y</p:attrName>
                                        </p:attrNameLst>
                                      </p:cBhvr>
                                      <p:rCtr x="0" y="-8883"/>
                                    </p:animMotion>
                                  </p:childTnLst>
                                </p:cTn>
                              </p:par>
                            </p:childTnLst>
                          </p:cTn>
                        </p:par>
                        <p:par>
                          <p:cTn id="45" fill="hold" nodeType="afterGroup">
                            <p:stCondLst>
                              <p:cond delay="2000"/>
                            </p:stCondLst>
                            <p:childTnLst>
                              <p:par>
                                <p:cTn id="46" presetID="3" presetClass="entr" presetSubtype="10" fill="hold" grpId="0" nodeType="afterEffect">
                                  <p:stCondLst>
                                    <p:cond delay="0"/>
                                  </p:stCondLst>
                                  <p:childTnLst>
                                    <p:set>
                                      <p:cBhvr>
                                        <p:cTn id="47" dur="1" fill="hold">
                                          <p:stCondLst>
                                            <p:cond delay="0"/>
                                          </p:stCondLst>
                                        </p:cTn>
                                        <p:tgtEl>
                                          <p:spTgt spid="5230"/>
                                        </p:tgtEl>
                                        <p:attrNameLst>
                                          <p:attrName>style.visibility</p:attrName>
                                        </p:attrNameLst>
                                      </p:cBhvr>
                                      <p:to>
                                        <p:strVal val="visible"/>
                                      </p:to>
                                    </p:set>
                                    <p:animEffect transition="in" filter="blinds(horizontal)">
                                      <p:cBhvr>
                                        <p:cTn id="48" dur="500"/>
                                        <p:tgtEl>
                                          <p:spTgt spid="523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par>
                          <p:cTn id="54" fill="hold" nodeType="afterGroup">
                            <p:stCondLst>
                              <p:cond delay="500"/>
                            </p:stCondLst>
                            <p:childTnLst>
                              <p:par>
                                <p:cTn id="55" presetID="3" presetClass="entr" presetSubtype="10" fill="hold" nodeType="afterEffect">
                                  <p:stCondLst>
                                    <p:cond delay="100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childTnLst>
                          </p:cTn>
                        </p:par>
                        <p:par>
                          <p:cTn id="58" fill="hold" nodeType="afterGroup">
                            <p:stCondLst>
                              <p:cond delay="2000"/>
                            </p:stCondLst>
                            <p:childTnLst>
                              <p:par>
                                <p:cTn id="59" presetID="3" presetClass="entr" presetSubtype="10" fill="hold" nodeType="afterEffect">
                                  <p:stCondLst>
                                    <p:cond delay="1000"/>
                                  </p:stCondLst>
                                  <p:childTnLst>
                                    <p:set>
                                      <p:cBhvr>
                                        <p:cTn id="60" dur="1" fill="hold">
                                          <p:stCondLst>
                                            <p:cond delay="0"/>
                                          </p:stCondLst>
                                        </p:cTn>
                                        <p:tgtEl>
                                          <p:spTgt spid="2"/>
                                        </p:tgtEl>
                                        <p:attrNameLst>
                                          <p:attrName>style.visibility</p:attrName>
                                        </p:attrNameLst>
                                      </p:cBhvr>
                                      <p:to>
                                        <p:strVal val="visible"/>
                                      </p:to>
                                    </p:set>
                                    <p:animEffect transition="in" filter="blinds(horizontal)">
                                      <p:cBhvr>
                                        <p:cTn id="61" dur="500"/>
                                        <p:tgtEl>
                                          <p:spTgt spid="2"/>
                                        </p:tgtEl>
                                      </p:cBhvr>
                                    </p:animEffect>
                                  </p:childTnLst>
                                </p:cTn>
                              </p:par>
                            </p:childTnLst>
                          </p:cTn>
                        </p:par>
                        <p:par>
                          <p:cTn id="62" fill="hold" nodeType="afterGroup">
                            <p:stCondLst>
                              <p:cond delay="3500"/>
                            </p:stCondLst>
                            <p:childTnLst>
                              <p:par>
                                <p:cTn id="63" presetID="3" presetClass="entr" presetSubtype="10" fill="hold" nodeType="afterEffect">
                                  <p:stCondLst>
                                    <p:cond delay="100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par>
                          <p:cTn id="66" fill="hold" nodeType="afterGroup">
                            <p:stCondLst>
                              <p:cond delay="5000"/>
                            </p:stCondLst>
                            <p:childTnLst>
                              <p:par>
                                <p:cTn id="67" presetID="3" presetClass="entr" presetSubtype="10" fill="hold" grpId="0" nodeType="afterEffect">
                                  <p:stCondLst>
                                    <p:cond delay="0"/>
                                  </p:stCondLst>
                                  <p:childTnLst>
                                    <p:set>
                                      <p:cBhvr>
                                        <p:cTn id="68" dur="1" fill="hold">
                                          <p:stCondLst>
                                            <p:cond delay="0"/>
                                          </p:stCondLst>
                                        </p:cTn>
                                        <p:tgtEl>
                                          <p:spTgt spid="5232"/>
                                        </p:tgtEl>
                                        <p:attrNameLst>
                                          <p:attrName>style.visibility</p:attrName>
                                        </p:attrNameLst>
                                      </p:cBhvr>
                                      <p:to>
                                        <p:strVal val="visible"/>
                                      </p:to>
                                    </p:set>
                                    <p:animEffect transition="in" filter="blinds(horizontal)">
                                      <p:cBhvr>
                                        <p:cTn id="69" dur="500"/>
                                        <p:tgtEl>
                                          <p:spTgt spid="5232"/>
                                        </p:tgtEl>
                                      </p:cBhvr>
                                    </p:animEffect>
                                  </p:childTnLst>
                                </p:cTn>
                              </p:par>
                            </p:childTnLst>
                          </p:cTn>
                        </p:par>
                        <p:par>
                          <p:cTn id="70" fill="hold" nodeType="afterGroup">
                            <p:stCondLst>
                              <p:cond delay="5500"/>
                            </p:stCondLst>
                            <p:childTnLst>
                              <p:par>
                                <p:cTn id="71" presetID="3" presetClass="entr" presetSubtype="10" fill="hold" grpId="0" nodeType="afterEffect">
                                  <p:stCondLst>
                                    <p:cond delay="0"/>
                                  </p:stCondLst>
                                  <p:childTnLst>
                                    <p:set>
                                      <p:cBhvr>
                                        <p:cTn id="72" dur="1" fill="hold">
                                          <p:stCondLst>
                                            <p:cond delay="0"/>
                                          </p:stCondLst>
                                        </p:cTn>
                                        <p:tgtEl>
                                          <p:spTgt spid="5231"/>
                                        </p:tgtEl>
                                        <p:attrNameLst>
                                          <p:attrName>style.visibility</p:attrName>
                                        </p:attrNameLst>
                                      </p:cBhvr>
                                      <p:to>
                                        <p:strVal val="visible"/>
                                      </p:to>
                                    </p:set>
                                    <p:animEffect transition="in" filter="blinds(horizontal)">
                                      <p:cBhvr>
                                        <p:cTn id="73" dur="500"/>
                                        <p:tgtEl>
                                          <p:spTgt spid="523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225"/>
                                        </p:tgtEl>
                                        <p:attrNameLst>
                                          <p:attrName>style.visibility</p:attrName>
                                        </p:attrNameLst>
                                      </p:cBhvr>
                                      <p:to>
                                        <p:strVal val="visible"/>
                                      </p:to>
                                    </p:set>
                                    <p:animEffect transition="in" filter="box(in)">
                                      <p:cBhvr>
                                        <p:cTn id="78" dur="500"/>
                                        <p:tgtEl>
                                          <p:spTgt spid="522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112">
                                            <p:txEl>
                                              <p:pRg st="0" end="0"/>
                                            </p:txEl>
                                          </p:spTgt>
                                        </p:tgtEl>
                                        <p:attrNameLst>
                                          <p:attrName>style.visibility</p:attrName>
                                        </p:attrNameLst>
                                      </p:cBhvr>
                                      <p:to>
                                        <p:strVal val="visible"/>
                                      </p:to>
                                    </p:set>
                                    <p:animEffect transition="in" filter="checkerboard(across)">
                                      <p:cBhvr>
                                        <p:cTn id="83" dur="500"/>
                                        <p:tgtEl>
                                          <p:spTgt spid="112">
                                            <p:txEl>
                                              <p:pRg st="0" end="0"/>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xit" presetSubtype="16" fill="hold" grpId="1" nodeType="clickEffect">
                                  <p:stCondLst>
                                    <p:cond delay="0"/>
                                  </p:stCondLst>
                                  <p:childTnLst>
                                    <p:animEffect transition="out" filter="box(in)">
                                      <p:cBhvr>
                                        <p:cTn id="87" dur="500"/>
                                        <p:tgtEl>
                                          <p:spTgt spid="5225"/>
                                        </p:tgtEl>
                                      </p:cBhvr>
                                    </p:animEffect>
                                    <p:set>
                                      <p:cBhvr>
                                        <p:cTn id="88" dur="1" fill="hold">
                                          <p:stCondLst>
                                            <p:cond delay="499"/>
                                          </p:stCondLst>
                                        </p:cTn>
                                        <p:tgtEl>
                                          <p:spTgt spid="5225"/>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blinds(horizontal)">
                                      <p:cBhvr>
                                        <p:cTn id="93" dur="500"/>
                                        <p:tgtEl>
                                          <p:spTgt spid="111"/>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113"/>
                                        </p:tgtEl>
                                        <p:attrNameLst>
                                          <p:attrName>style.visibility</p:attrName>
                                        </p:attrNameLst>
                                      </p:cBhvr>
                                      <p:to>
                                        <p:strVal val="visible"/>
                                      </p:to>
                                    </p:set>
                                    <p:animEffect transition="in" filter="checkerboard(across)">
                                      <p:cBhvr>
                                        <p:cTn id="98" dur="500"/>
                                        <p:tgtEl>
                                          <p:spTgt spid="113"/>
                                        </p:tgtEl>
                                      </p:cBhvr>
                                    </p:animEffect>
                                  </p:childTnLst>
                                </p:cTn>
                              </p:par>
                            </p:childTnLst>
                          </p:cTn>
                        </p:par>
                        <p:par>
                          <p:cTn id="99" fill="hold">
                            <p:stCondLst>
                              <p:cond delay="500"/>
                            </p:stCondLst>
                            <p:childTnLst>
                              <p:par>
                                <p:cTn id="100" presetID="3" presetClass="entr" presetSubtype="10" fill="hold" grpId="0" nodeType="after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blinds(horizontal)">
                                      <p:cBhvr>
                                        <p:cTn id="10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 grpId="0"/>
      <p:bldP spid="5225" grpId="1"/>
      <p:bldP spid="5230" grpId="0"/>
      <p:bldP spid="5231" grpId="0"/>
      <p:bldP spid="5232" grpId="0" animBg="1"/>
      <p:bldP spid="111" grpId="0"/>
      <p:bldP spid="112" grpId="0" build="allAtOnce"/>
      <p:bldP spid="113" grpId="0"/>
      <p:bldP spid="1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 Box 3"/>
          <p:cNvSpPr txBox="1">
            <a:spLocks noChangeArrowheads="1"/>
          </p:cNvSpPr>
          <p:nvPr/>
        </p:nvSpPr>
        <p:spPr bwMode="auto">
          <a:xfrm>
            <a:off x="0" y="1066800"/>
            <a:ext cx="28956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rPr>
              <a:t>1 . TỈA, DẶM CÂY</a:t>
            </a:r>
          </a:p>
        </p:txBody>
      </p:sp>
      <p:sp>
        <p:nvSpPr>
          <p:cNvPr id="95234" name="Line 95"/>
          <p:cNvSpPr>
            <a:spLocks noChangeShapeType="1"/>
          </p:cNvSpPr>
          <p:nvPr/>
        </p:nvSpPr>
        <p:spPr bwMode="auto">
          <a:xfrm>
            <a:off x="3733800" y="0"/>
            <a:ext cx="76200" cy="6858000"/>
          </a:xfrm>
          <a:prstGeom prst="line">
            <a:avLst/>
          </a:prstGeom>
          <a:noFill/>
          <a:ln w="38100" cmpd="dbl">
            <a:solidFill>
              <a:srgbClr val="0000FF"/>
            </a:solidFill>
            <a:round/>
            <a:headEnd/>
            <a:tailEnd/>
          </a:ln>
        </p:spPr>
        <p:txBody>
          <a:bodyPr/>
          <a:lstStyle/>
          <a:p>
            <a:endParaRPr lang="en-US"/>
          </a:p>
        </p:txBody>
      </p:sp>
      <p:sp>
        <p:nvSpPr>
          <p:cNvPr id="94305" name="Text Box 97"/>
          <p:cNvSpPr txBox="1">
            <a:spLocks noChangeArrowheads="1"/>
          </p:cNvSpPr>
          <p:nvPr/>
        </p:nvSpPr>
        <p:spPr bwMode="auto">
          <a:xfrm>
            <a:off x="0" y="1524000"/>
            <a:ext cx="3810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rPr>
              <a:t>2. LÀM CỎ, VUN XỚI</a:t>
            </a:r>
          </a:p>
        </p:txBody>
      </p:sp>
      <p:sp>
        <p:nvSpPr>
          <p:cNvPr id="94306" name="Text Box 98"/>
          <p:cNvSpPr txBox="1">
            <a:spLocks noChangeArrowheads="1"/>
          </p:cNvSpPr>
          <p:nvPr/>
        </p:nvSpPr>
        <p:spPr bwMode="auto">
          <a:xfrm>
            <a:off x="4267200" y="609600"/>
            <a:ext cx="4419600" cy="1373188"/>
          </a:xfrm>
          <a:prstGeom prst="rect">
            <a:avLst/>
          </a:prstGeom>
          <a:noFill/>
          <a:ln w="9525">
            <a:noFill/>
            <a:miter lim="800000"/>
            <a:headEnd/>
            <a:tailEnd/>
          </a:ln>
        </p:spPr>
        <p:txBody>
          <a:bodyPr>
            <a:spAutoFit/>
          </a:bodyPr>
          <a:lstStyle/>
          <a:p>
            <a:pPr>
              <a:spcBef>
                <a:spcPct val="50000"/>
              </a:spcBef>
            </a:pPr>
            <a:r>
              <a:rPr lang="en-US" altLang="en-US" sz="2800" b="1">
                <a:latin typeface="Times New Roman" pitchFamily="18" charset="0"/>
              </a:rPr>
              <a:t>Nhân dân ta có câu: “Công cấy là công bỏ, công làm cỏ là công ăn”</a:t>
            </a:r>
          </a:p>
        </p:txBody>
      </p:sp>
      <p:sp>
        <p:nvSpPr>
          <p:cNvPr id="94307" name="Text Box 99"/>
          <p:cNvSpPr txBox="1">
            <a:spLocks noChangeArrowheads="1"/>
          </p:cNvSpPr>
          <p:nvPr/>
        </p:nvSpPr>
        <p:spPr bwMode="auto">
          <a:xfrm>
            <a:off x="4267200" y="2362200"/>
            <a:ext cx="4343400" cy="946150"/>
          </a:xfrm>
          <a:prstGeom prst="rect">
            <a:avLst/>
          </a:prstGeom>
          <a:noFill/>
          <a:ln w="9525">
            <a:noFill/>
            <a:miter lim="800000"/>
            <a:headEnd/>
            <a:tailEnd/>
          </a:ln>
        </p:spPr>
        <p:txBody>
          <a:bodyPr>
            <a:spAutoFit/>
          </a:bodyPr>
          <a:lstStyle/>
          <a:p>
            <a:pPr>
              <a:spcBef>
                <a:spcPct val="50000"/>
              </a:spcBef>
            </a:pPr>
            <a:r>
              <a:rPr lang="en-US" altLang="en-US" sz="2800" b="1">
                <a:latin typeface="Times New Roman" pitchFamily="18" charset="0"/>
              </a:rPr>
              <a:t>Em hiểu câu nói đó như thế nào?</a:t>
            </a:r>
          </a:p>
        </p:txBody>
      </p:sp>
      <p:sp>
        <p:nvSpPr>
          <p:cNvPr id="95238" name="Text Box 100"/>
          <p:cNvSpPr txBox="1">
            <a:spLocks noChangeArrowheads="1"/>
          </p:cNvSpPr>
          <p:nvPr/>
        </p:nvSpPr>
        <p:spPr bwMode="auto">
          <a:xfrm>
            <a:off x="0" y="0"/>
            <a:ext cx="3810000" cy="830263"/>
          </a:xfrm>
          <a:prstGeom prst="rect">
            <a:avLst/>
          </a:prstGeom>
          <a:noFill/>
          <a:ln w="9525">
            <a:noFill/>
            <a:miter lim="800000"/>
            <a:headEnd/>
            <a:tailEnd/>
          </a:ln>
        </p:spPr>
        <p:txBody>
          <a:bodyPr>
            <a:spAutoFit/>
          </a:bodyPr>
          <a:lstStyle/>
          <a:p>
            <a:pPr>
              <a:spcBef>
                <a:spcPct val="50000"/>
              </a:spcBef>
            </a:pPr>
            <a:r>
              <a:rPr lang="en-US" altLang="en-US" sz="2400" b="1">
                <a:solidFill>
                  <a:srgbClr val="FF3300"/>
                </a:solidFill>
              </a:rPr>
              <a:t>II. CHĂM SÓC CÂY TRỒNG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306"/>
                                        </p:tgtEl>
                                        <p:attrNameLst>
                                          <p:attrName>style.visibility</p:attrName>
                                        </p:attrNameLst>
                                      </p:cBhvr>
                                      <p:to>
                                        <p:strVal val="visible"/>
                                      </p:to>
                                    </p:set>
                                    <p:anim calcmode="lin" valueType="num">
                                      <p:cBhvr additive="base">
                                        <p:cTn id="7" dur="500" fill="hold"/>
                                        <p:tgtEl>
                                          <p:spTgt spid="94306"/>
                                        </p:tgtEl>
                                        <p:attrNameLst>
                                          <p:attrName>ppt_x</p:attrName>
                                        </p:attrNameLst>
                                      </p:cBhvr>
                                      <p:tavLst>
                                        <p:tav tm="0">
                                          <p:val>
                                            <p:strVal val="#ppt_x"/>
                                          </p:val>
                                        </p:tav>
                                        <p:tav tm="100000">
                                          <p:val>
                                            <p:strVal val="#ppt_x"/>
                                          </p:val>
                                        </p:tav>
                                      </p:tavLst>
                                    </p:anim>
                                    <p:anim calcmode="lin" valueType="num">
                                      <p:cBhvr additive="base">
                                        <p:cTn id="8" dur="500" fill="hold"/>
                                        <p:tgtEl>
                                          <p:spTgt spid="9430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307"/>
                                        </p:tgtEl>
                                        <p:attrNameLst>
                                          <p:attrName>style.visibility</p:attrName>
                                        </p:attrNameLst>
                                      </p:cBhvr>
                                      <p:to>
                                        <p:strVal val="visible"/>
                                      </p:to>
                                    </p:set>
                                    <p:anim calcmode="lin" valueType="num">
                                      <p:cBhvr additive="base">
                                        <p:cTn id="13" dur="500" fill="hold"/>
                                        <p:tgtEl>
                                          <p:spTgt spid="94307"/>
                                        </p:tgtEl>
                                        <p:attrNameLst>
                                          <p:attrName>ppt_x</p:attrName>
                                        </p:attrNameLst>
                                      </p:cBhvr>
                                      <p:tavLst>
                                        <p:tav tm="0">
                                          <p:val>
                                            <p:strVal val="#ppt_x"/>
                                          </p:val>
                                        </p:tav>
                                        <p:tav tm="100000">
                                          <p:val>
                                            <p:strVal val="#ppt_x"/>
                                          </p:val>
                                        </p:tav>
                                      </p:tavLst>
                                    </p:anim>
                                    <p:anim calcmode="lin" valueType="num">
                                      <p:cBhvr additive="base">
                                        <p:cTn id="14" dur="500" fill="hold"/>
                                        <p:tgtEl>
                                          <p:spTgt spid="9430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4305"/>
                                        </p:tgtEl>
                                        <p:attrNameLst>
                                          <p:attrName>style.visibility</p:attrName>
                                        </p:attrNameLst>
                                      </p:cBhvr>
                                      <p:to>
                                        <p:strVal val="visible"/>
                                      </p:to>
                                    </p:set>
                                    <p:animEffect transition="in" filter="checkerboard(across)">
                                      <p:cBhvr>
                                        <p:cTn id="19" dur="500"/>
                                        <p:tgtEl>
                                          <p:spTgt spid="9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05" grpId="0"/>
      <p:bldP spid="94306" grpId="0"/>
      <p:bldP spid="943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Shape 117"/>
          <p:cNvPicPr>
            <a:picLocks noChangeAspect="1" noChangeArrowheads="1"/>
          </p:cNvPicPr>
          <p:nvPr/>
        </p:nvPicPr>
        <p:blipFill>
          <a:blip r:embed="rId3"/>
          <a:srcRect/>
          <a:stretch>
            <a:fillRect/>
          </a:stretch>
        </p:blipFill>
        <p:spPr bwMode="auto">
          <a:xfrm>
            <a:off x="5029200" y="2986088"/>
            <a:ext cx="3757613" cy="2482850"/>
          </a:xfrm>
          <a:prstGeom prst="rect">
            <a:avLst/>
          </a:prstGeom>
          <a:noFill/>
          <a:ln w="9525">
            <a:noFill/>
            <a:miter lim="800000"/>
            <a:headEnd/>
            <a:tailEnd/>
          </a:ln>
        </p:spPr>
      </p:pic>
      <p:sp>
        <p:nvSpPr>
          <p:cNvPr id="97282" name="Line 5"/>
          <p:cNvSpPr>
            <a:spLocks noChangeShapeType="1"/>
          </p:cNvSpPr>
          <p:nvPr/>
        </p:nvSpPr>
        <p:spPr bwMode="auto">
          <a:xfrm>
            <a:off x="4191000" y="0"/>
            <a:ext cx="76200" cy="6858000"/>
          </a:xfrm>
          <a:prstGeom prst="line">
            <a:avLst/>
          </a:prstGeom>
          <a:noFill/>
          <a:ln w="38100" cmpd="dbl">
            <a:solidFill>
              <a:srgbClr val="0000FF"/>
            </a:solidFill>
            <a:round/>
            <a:headEnd/>
            <a:tailEnd/>
          </a:ln>
        </p:spPr>
        <p:txBody>
          <a:bodyPr/>
          <a:lstStyle/>
          <a:p>
            <a:endParaRPr lang="en-US"/>
          </a:p>
        </p:txBody>
      </p:sp>
      <p:sp>
        <p:nvSpPr>
          <p:cNvPr id="97283" name="Text Box 6"/>
          <p:cNvSpPr txBox="1">
            <a:spLocks noChangeArrowheads="1"/>
          </p:cNvSpPr>
          <p:nvPr/>
        </p:nvSpPr>
        <p:spPr bwMode="auto">
          <a:xfrm>
            <a:off x="0" y="1524000"/>
            <a:ext cx="40386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latin typeface="Times New Roman" pitchFamily="18" charset="0"/>
              </a:rPr>
              <a:t>2. LÀM CỎ, VUN XỚI</a:t>
            </a:r>
          </a:p>
        </p:txBody>
      </p:sp>
      <p:sp>
        <p:nvSpPr>
          <p:cNvPr id="100365" name="Text Box 13"/>
          <p:cNvSpPr txBox="1">
            <a:spLocks noChangeArrowheads="1"/>
          </p:cNvSpPr>
          <p:nvPr/>
        </p:nvSpPr>
        <p:spPr bwMode="auto">
          <a:xfrm>
            <a:off x="4114800" y="5548313"/>
            <a:ext cx="4724400" cy="1016000"/>
          </a:xfrm>
          <a:prstGeom prst="rect">
            <a:avLst/>
          </a:prstGeom>
          <a:noFill/>
          <a:ln w="9525">
            <a:noFill/>
            <a:miter lim="800000"/>
            <a:headEnd/>
            <a:tailEnd/>
          </a:ln>
        </p:spPr>
        <p:txBody>
          <a:bodyPr>
            <a:spAutoFit/>
          </a:bodyPr>
          <a:lstStyle/>
          <a:p>
            <a:pPr algn="ctr">
              <a:spcBef>
                <a:spcPct val="50000"/>
              </a:spcBef>
            </a:pPr>
            <a:r>
              <a:rPr lang="en-US" altLang="en-US" sz="2400" b="1">
                <a:solidFill>
                  <a:srgbClr val="FFFF00"/>
                </a:solidFill>
              </a:rPr>
              <a:t>   </a:t>
            </a:r>
            <a:r>
              <a:rPr lang="en-US" altLang="en-US" sz="2400" b="1"/>
              <a:t>Cho biết hình (a) và (b) </a:t>
            </a:r>
          </a:p>
          <a:p>
            <a:pPr algn="ctr">
              <a:spcBef>
                <a:spcPct val="50000"/>
              </a:spcBef>
            </a:pPr>
            <a:r>
              <a:rPr lang="en-US" altLang="en-US" sz="2400" b="1"/>
              <a:t> người nông dân đang làm gì ?</a:t>
            </a:r>
          </a:p>
        </p:txBody>
      </p:sp>
      <p:sp>
        <p:nvSpPr>
          <p:cNvPr id="100368" name="Text Box 16"/>
          <p:cNvSpPr txBox="1">
            <a:spLocks noChangeArrowheads="1"/>
          </p:cNvSpPr>
          <p:nvPr/>
        </p:nvSpPr>
        <p:spPr bwMode="auto">
          <a:xfrm>
            <a:off x="4191000" y="5640388"/>
            <a:ext cx="4724400" cy="461962"/>
          </a:xfrm>
          <a:prstGeom prst="rect">
            <a:avLst/>
          </a:prstGeom>
          <a:noFill/>
          <a:ln w="9525">
            <a:noFill/>
            <a:miter lim="800000"/>
            <a:headEnd/>
            <a:tailEnd/>
          </a:ln>
        </p:spPr>
        <p:txBody>
          <a:bodyPr>
            <a:spAutoFit/>
          </a:bodyPr>
          <a:lstStyle/>
          <a:p>
            <a:pPr algn="ctr">
              <a:spcBef>
                <a:spcPct val="50000"/>
              </a:spcBef>
            </a:pPr>
            <a:r>
              <a:rPr lang="en-US" altLang="en-US" sz="2400" b="1"/>
              <a:t>Vậy làm cỏ là gì?</a:t>
            </a:r>
          </a:p>
        </p:txBody>
      </p:sp>
      <p:pic>
        <p:nvPicPr>
          <p:cNvPr id="100369" name="Picture 17" descr="Vun xoi"/>
          <p:cNvPicPr>
            <a:picLocks noChangeAspect="1" noChangeArrowheads="1"/>
          </p:cNvPicPr>
          <p:nvPr/>
        </p:nvPicPr>
        <p:blipFill>
          <a:blip r:embed="rId4"/>
          <a:srcRect/>
          <a:stretch>
            <a:fillRect/>
          </a:stretch>
        </p:blipFill>
        <p:spPr bwMode="auto">
          <a:xfrm>
            <a:off x="5105400" y="87313"/>
            <a:ext cx="3810000" cy="2590800"/>
          </a:xfrm>
          <a:prstGeom prst="rect">
            <a:avLst/>
          </a:prstGeom>
          <a:noFill/>
          <a:ln w="9525">
            <a:noFill/>
            <a:miter lim="800000"/>
            <a:headEnd/>
            <a:tailEnd/>
          </a:ln>
        </p:spPr>
      </p:pic>
      <p:sp>
        <p:nvSpPr>
          <p:cNvPr id="97287" name="Text Box 20"/>
          <p:cNvSpPr txBox="1">
            <a:spLocks noChangeArrowheads="1"/>
          </p:cNvSpPr>
          <p:nvPr/>
        </p:nvSpPr>
        <p:spPr bwMode="auto">
          <a:xfrm>
            <a:off x="0" y="2057400"/>
            <a:ext cx="3810000" cy="457200"/>
          </a:xfrm>
          <a:prstGeom prst="rect">
            <a:avLst/>
          </a:prstGeom>
          <a:noFill/>
          <a:ln w="9525">
            <a:noFill/>
            <a:miter lim="800000"/>
            <a:headEnd/>
            <a:tailEnd/>
          </a:ln>
        </p:spPr>
        <p:txBody>
          <a:bodyPr>
            <a:spAutoFit/>
          </a:bodyPr>
          <a:lstStyle/>
          <a:p>
            <a:pPr>
              <a:spcBef>
                <a:spcPct val="50000"/>
              </a:spcBef>
            </a:pPr>
            <a:endParaRPr lang="en-US" altLang="en-US" sz="2400" b="1" u="sng">
              <a:solidFill>
                <a:srgbClr val="FFCCFF"/>
              </a:solidFill>
            </a:endParaRPr>
          </a:p>
        </p:txBody>
      </p:sp>
      <p:sp>
        <p:nvSpPr>
          <p:cNvPr id="100376" name="Text Box 24"/>
          <p:cNvSpPr txBox="1">
            <a:spLocks noChangeArrowheads="1"/>
          </p:cNvSpPr>
          <p:nvPr/>
        </p:nvSpPr>
        <p:spPr bwMode="auto">
          <a:xfrm>
            <a:off x="0" y="1981200"/>
            <a:ext cx="4191000" cy="2124075"/>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-Diệt hết cỏ mọc xen vào cây trồng</a:t>
            </a:r>
          </a:p>
          <a:p>
            <a:pPr>
              <a:spcBef>
                <a:spcPct val="50000"/>
              </a:spcBef>
            </a:pPr>
            <a:r>
              <a:rPr lang="en-US" altLang="en-US" sz="2400">
                <a:latin typeface="Times New Roman" pitchFamily="18" charset="0"/>
                <a:sym typeface="Webdings" pitchFamily="18" charset="2"/>
              </a:rPr>
              <a:t>Loại bỏ cây dại vào tranh chất dinh dưỡng và ánh sáng của cây trồng.</a:t>
            </a:r>
          </a:p>
        </p:txBody>
      </p:sp>
      <p:sp>
        <p:nvSpPr>
          <p:cNvPr id="14" name="Rectangle 13"/>
          <p:cNvSpPr>
            <a:spLocks noChangeArrowheads="1"/>
          </p:cNvSpPr>
          <p:nvPr/>
        </p:nvSpPr>
        <p:spPr bwMode="auto">
          <a:xfrm>
            <a:off x="4564063" y="5859463"/>
            <a:ext cx="4275137" cy="461962"/>
          </a:xfrm>
          <a:prstGeom prst="rect">
            <a:avLst/>
          </a:prstGeom>
          <a:noFill/>
          <a:ln w="9525">
            <a:noFill/>
            <a:miter lim="800000"/>
            <a:headEnd/>
            <a:tailEnd/>
          </a:ln>
        </p:spPr>
        <p:txBody>
          <a:bodyPr wrap="none">
            <a:spAutoFit/>
          </a:bodyPr>
          <a:lstStyle/>
          <a:p>
            <a:r>
              <a:rPr lang="en-US" altLang="en-US" sz="2400" b="1">
                <a:latin typeface="Times New Roman" pitchFamily="18" charset="0"/>
                <a:cs typeface="Times New Roman" pitchFamily="18" charset="0"/>
              </a:rPr>
              <a:t>Mục đích của việc làm cỏ là gì?</a:t>
            </a:r>
            <a:endParaRPr lang="en-US" altLang="en-US" sz="2400" u="sng">
              <a:latin typeface="Times New Roman" pitchFamily="18" charset="0"/>
              <a:cs typeface="Times New Roman" pitchFamily="18" charset="0"/>
            </a:endParaRPr>
          </a:p>
        </p:txBody>
      </p:sp>
      <p:sp>
        <p:nvSpPr>
          <p:cNvPr id="15" name="Rectangle 14"/>
          <p:cNvSpPr>
            <a:spLocks noChangeArrowheads="1"/>
          </p:cNvSpPr>
          <p:nvPr/>
        </p:nvSpPr>
        <p:spPr bwMode="auto">
          <a:xfrm>
            <a:off x="7662863" y="2895600"/>
            <a:ext cx="1208087" cy="461963"/>
          </a:xfrm>
          <a:prstGeom prst="rect">
            <a:avLst/>
          </a:prstGeom>
          <a:noFill/>
          <a:ln w="9525">
            <a:noFill/>
            <a:miter lim="800000"/>
            <a:headEnd/>
            <a:tailEnd/>
          </a:ln>
        </p:spPr>
        <p:txBody>
          <a:bodyPr wrap="none">
            <a:spAutoFit/>
          </a:bodyPr>
          <a:lstStyle/>
          <a:p>
            <a:r>
              <a:rPr lang="en-US" altLang="en-US" sz="2400" b="1">
                <a:solidFill>
                  <a:srgbClr val="FF0000"/>
                </a:solidFill>
                <a:latin typeface="Times New Roman" pitchFamily="18" charset="0"/>
                <a:cs typeface="Times New Roman" pitchFamily="18" charset="0"/>
              </a:rPr>
              <a:t>Vun xới</a:t>
            </a:r>
          </a:p>
        </p:txBody>
      </p:sp>
      <p:sp>
        <p:nvSpPr>
          <p:cNvPr id="16" name="Rectangle 15"/>
          <p:cNvSpPr>
            <a:spLocks noChangeArrowheads="1"/>
          </p:cNvSpPr>
          <p:nvPr/>
        </p:nvSpPr>
        <p:spPr bwMode="auto">
          <a:xfrm>
            <a:off x="7620000" y="152400"/>
            <a:ext cx="1166813" cy="461963"/>
          </a:xfrm>
          <a:prstGeom prst="rect">
            <a:avLst/>
          </a:prstGeom>
          <a:noFill/>
          <a:ln w="9525">
            <a:noFill/>
            <a:miter lim="800000"/>
            <a:headEnd/>
            <a:tailEnd/>
          </a:ln>
        </p:spPr>
        <p:txBody>
          <a:bodyPr wrap="none">
            <a:spAutoFit/>
          </a:bodyPr>
          <a:lstStyle/>
          <a:p>
            <a:r>
              <a:rPr lang="en-US" altLang="en-US" sz="2400" b="1">
                <a:solidFill>
                  <a:srgbClr val="FF0000"/>
                </a:solidFill>
                <a:latin typeface="Times New Roman" pitchFamily="18" charset="0"/>
                <a:cs typeface="Times New Roman" pitchFamily="18" charset="0"/>
              </a:rPr>
              <a:t>Làm cỏ</a:t>
            </a:r>
            <a:endParaRPr lang="en-US" altLang="en-US" sz="2400" u="sng">
              <a:solidFill>
                <a:srgbClr val="FF0000"/>
              </a:solidFill>
              <a:latin typeface="Times New Roman" pitchFamily="18" charset="0"/>
              <a:cs typeface="Times New Roman" pitchFamily="18" charset="0"/>
            </a:endParaRPr>
          </a:p>
        </p:txBody>
      </p:sp>
      <p:sp>
        <p:nvSpPr>
          <p:cNvPr id="97292" name="TextBox 1"/>
          <p:cNvSpPr txBox="1">
            <a:spLocks noChangeArrowheads="1"/>
          </p:cNvSpPr>
          <p:nvPr/>
        </p:nvSpPr>
        <p:spPr bwMode="auto">
          <a:xfrm>
            <a:off x="5105400" y="3043238"/>
            <a:ext cx="338138" cy="461962"/>
          </a:xfrm>
          <a:prstGeom prst="rect">
            <a:avLst/>
          </a:prstGeom>
          <a:noFill/>
          <a:ln w="9525">
            <a:noFill/>
            <a:miter lim="800000"/>
            <a:headEnd/>
            <a:tailEnd/>
          </a:ln>
        </p:spPr>
        <p:txBody>
          <a:bodyPr wrap="none">
            <a:spAutoFit/>
          </a:bodyPr>
          <a:lstStyle/>
          <a:p>
            <a:r>
              <a:rPr lang="en-US" sz="2400" b="1">
                <a:solidFill>
                  <a:schemeClr val="bg1"/>
                </a:solidFill>
                <a:latin typeface="Times New Roman" pitchFamily="18" charset="0"/>
                <a:cs typeface="Times New Roman" pitchFamily="18" charset="0"/>
              </a:rPr>
              <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0369"/>
                                        </p:tgtEl>
                                        <p:attrNameLst>
                                          <p:attrName>style.visibility</p:attrName>
                                        </p:attrNameLst>
                                      </p:cBhvr>
                                      <p:to>
                                        <p:strVal val="visible"/>
                                      </p:to>
                                    </p:set>
                                    <p:animEffect transition="in" filter="checkerboard(across)">
                                      <p:cBhvr>
                                        <p:cTn id="7" dur="500"/>
                                        <p:tgtEl>
                                          <p:spTgt spid="10036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365"/>
                                        </p:tgtEl>
                                        <p:attrNameLst>
                                          <p:attrName>style.visibility</p:attrName>
                                        </p:attrNameLst>
                                      </p:cBhvr>
                                      <p:to>
                                        <p:strVal val="visible"/>
                                      </p:to>
                                    </p:set>
                                    <p:animEffect transition="in" filter="checkerboard(across)">
                                      <p:cBhvr>
                                        <p:cTn id="10" dur="500"/>
                                        <p:tgtEl>
                                          <p:spTgt spid="1003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0365"/>
                                        </p:tgtEl>
                                      </p:cBhvr>
                                    </p:animEffect>
                                    <p:set>
                                      <p:cBhvr>
                                        <p:cTn id="15" dur="1" fill="hold">
                                          <p:stCondLst>
                                            <p:cond delay="499"/>
                                          </p:stCondLst>
                                        </p:cTn>
                                        <p:tgtEl>
                                          <p:spTgt spid="10036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368"/>
                                        </p:tgtEl>
                                        <p:attrNameLst>
                                          <p:attrName>style.visibility</p:attrName>
                                        </p:attrNameLst>
                                      </p:cBhvr>
                                      <p:to>
                                        <p:strVal val="visible"/>
                                      </p:to>
                                    </p:set>
                                    <p:anim calcmode="lin" valueType="num">
                                      <p:cBhvr additive="base">
                                        <p:cTn id="30" dur="500" fill="hold"/>
                                        <p:tgtEl>
                                          <p:spTgt spid="100368"/>
                                        </p:tgtEl>
                                        <p:attrNameLst>
                                          <p:attrName>ppt_x</p:attrName>
                                        </p:attrNameLst>
                                      </p:cBhvr>
                                      <p:tavLst>
                                        <p:tav tm="0">
                                          <p:val>
                                            <p:strVal val="#ppt_x"/>
                                          </p:val>
                                        </p:tav>
                                        <p:tav tm="100000">
                                          <p:val>
                                            <p:strVal val="#ppt_x"/>
                                          </p:val>
                                        </p:tav>
                                      </p:tavLst>
                                    </p:anim>
                                    <p:anim calcmode="lin" valueType="num">
                                      <p:cBhvr additive="base">
                                        <p:cTn id="31"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00368"/>
                                        </p:tgtEl>
                                      </p:cBhvr>
                                    </p:animEffect>
                                    <p:set>
                                      <p:cBhvr>
                                        <p:cTn id="36" dur="1" fill="hold">
                                          <p:stCondLst>
                                            <p:cond delay="499"/>
                                          </p:stCondLst>
                                        </p:cTn>
                                        <p:tgtEl>
                                          <p:spTgt spid="100368"/>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100376">
                                            <p:txEl>
                                              <p:pRg st="0" end="0"/>
                                            </p:txEl>
                                          </p:spTgt>
                                        </p:tgtEl>
                                        <p:attrNameLst>
                                          <p:attrName>style.visibility</p:attrName>
                                        </p:attrNameLst>
                                      </p:cBhvr>
                                      <p:to>
                                        <p:strVal val="visible"/>
                                      </p:to>
                                    </p:set>
                                    <p:animEffect transition="in" filter="blinds(horizontal)">
                                      <p:cBhvr>
                                        <p:cTn id="41" dur="500"/>
                                        <p:tgtEl>
                                          <p:spTgt spid="100376">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xit" presetSubtype="16" fill="hold" grpId="1" nodeType="clickEffect">
                                  <p:stCondLst>
                                    <p:cond delay="0"/>
                                  </p:stCondLst>
                                  <p:childTnLst>
                                    <p:animEffect transition="out" filter="box(i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nodeType="clickEffect">
                                  <p:stCondLst>
                                    <p:cond delay="0"/>
                                  </p:stCondLst>
                                  <p:childTnLst>
                                    <p:set>
                                      <p:cBhvr>
                                        <p:cTn id="55" dur="1" fill="hold">
                                          <p:stCondLst>
                                            <p:cond delay="0"/>
                                          </p:stCondLst>
                                        </p:cTn>
                                        <p:tgtEl>
                                          <p:spTgt spid="100376">
                                            <p:txEl>
                                              <p:pRg st="1" end="1"/>
                                            </p:txEl>
                                          </p:spTgt>
                                        </p:tgtEl>
                                        <p:attrNameLst>
                                          <p:attrName>style.visibility</p:attrName>
                                        </p:attrNameLst>
                                      </p:cBhvr>
                                      <p:to>
                                        <p:strVal val="visible"/>
                                      </p:to>
                                    </p:set>
                                    <p:animEffect transition="in" filter="box(in)">
                                      <p:cBhvr>
                                        <p:cTn id="56" dur="500"/>
                                        <p:tgtEl>
                                          <p:spTgt spid="1003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5" grpId="0"/>
      <p:bldP spid="100365" grpId="1"/>
      <p:bldP spid="100368" grpId="0"/>
      <p:bldP spid="100368" grpId="1"/>
      <p:bldP spid="14" grpId="0"/>
      <p:bldP spid="14" grpId="1"/>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Line 5"/>
          <p:cNvSpPr>
            <a:spLocks noChangeShapeType="1"/>
          </p:cNvSpPr>
          <p:nvPr/>
        </p:nvSpPr>
        <p:spPr bwMode="auto">
          <a:xfrm>
            <a:off x="4191000" y="0"/>
            <a:ext cx="76200" cy="6858000"/>
          </a:xfrm>
          <a:prstGeom prst="line">
            <a:avLst/>
          </a:prstGeom>
          <a:noFill/>
          <a:ln w="38100" cmpd="dbl">
            <a:solidFill>
              <a:srgbClr val="0000FF"/>
            </a:solidFill>
            <a:round/>
            <a:headEnd/>
            <a:tailEnd/>
          </a:ln>
        </p:spPr>
        <p:txBody>
          <a:bodyPr/>
          <a:lstStyle/>
          <a:p>
            <a:endParaRPr lang="en-US"/>
          </a:p>
        </p:txBody>
      </p:sp>
      <p:sp>
        <p:nvSpPr>
          <p:cNvPr id="99330" name="Text Box 6"/>
          <p:cNvSpPr txBox="1">
            <a:spLocks noChangeArrowheads="1"/>
          </p:cNvSpPr>
          <p:nvPr/>
        </p:nvSpPr>
        <p:spPr bwMode="auto">
          <a:xfrm>
            <a:off x="87313" y="547688"/>
            <a:ext cx="40386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latin typeface="Times New Roman" pitchFamily="18" charset="0"/>
              </a:rPr>
              <a:t>2. LÀM CỎ, VUN XỚI</a:t>
            </a:r>
          </a:p>
        </p:txBody>
      </p:sp>
      <p:sp>
        <p:nvSpPr>
          <p:cNvPr id="100368" name="Text Box 16"/>
          <p:cNvSpPr txBox="1">
            <a:spLocks noChangeArrowheads="1"/>
          </p:cNvSpPr>
          <p:nvPr/>
        </p:nvSpPr>
        <p:spPr bwMode="auto">
          <a:xfrm>
            <a:off x="4419600" y="5867400"/>
            <a:ext cx="4724400" cy="461963"/>
          </a:xfrm>
          <a:prstGeom prst="rect">
            <a:avLst/>
          </a:prstGeom>
          <a:noFill/>
          <a:ln w="9525">
            <a:noFill/>
            <a:miter lim="800000"/>
            <a:headEnd/>
            <a:tailEnd/>
          </a:ln>
        </p:spPr>
        <p:txBody>
          <a:bodyPr>
            <a:spAutoFit/>
          </a:bodyPr>
          <a:lstStyle/>
          <a:p>
            <a:pPr algn="ctr">
              <a:spcBef>
                <a:spcPct val="50000"/>
              </a:spcBef>
            </a:pPr>
            <a:r>
              <a:rPr lang="en-US" altLang="en-US" sz="2400" b="1"/>
              <a:t>Vậy vun xới là gì?</a:t>
            </a:r>
          </a:p>
        </p:txBody>
      </p:sp>
      <p:pic>
        <p:nvPicPr>
          <p:cNvPr id="99332" name="Picture 17" descr="Vun xoi"/>
          <p:cNvPicPr>
            <a:picLocks noChangeAspect="1" noChangeArrowheads="1"/>
          </p:cNvPicPr>
          <p:nvPr/>
        </p:nvPicPr>
        <p:blipFill>
          <a:blip r:embed="rId3"/>
          <a:srcRect/>
          <a:stretch>
            <a:fillRect/>
          </a:stretch>
        </p:blipFill>
        <p:spPr bwMode="auto">
          <a:xfrm>
            <a:off x="5029200" y="2895600"/>
            <a:ext cx="3810000" cy="2590800"/>
          </a:xfrm>
          <a:prstGeom prst="rect">
            <a:avLst/>
          </a:prstGeom>
          <a:noFill/>
          <a:ln w="9525">
            <a:noFill/>
            <a:miter lim="800000"/>
            <a:headEnd/>
            <a:tailEnd/>
          </a:ln>
        </p:spPr>
      </p:pic>
      <p:pic>
        <p:nvPicPr>
          <p:cNvPr id="99333" name="Picture 18" descr="Lam co"/>
          <p:cNvPicPr>
            <a:picLocks noChangeAspect="1" noChangeArrowheads="1"/>
          </p:cNvPicPr>
          <p:nvPr/>
        </p:nvPicPr>
        <p:blipFill>
          <a:blip r:embed="rId4"/>
          <a:srcRect/>
          <a:stretch>
            <a:fillRect/>
          </a:stretch>
        </p:blipFill>
        <p:spPr bwMode="auto">
          <a:xfrm>
            <a:off x="5029200" y="0"/>
            <a:ext cx="3822700" cy="2768600"/>
          </a:xfrm>
          <a:prstGeom prst="rect">
            <a:avLst/>
          </a:prstGeom>
          <a:noFill/>
          <a:ln w="9525">
            <a:noFill/>
            <a:miter lim="800000"/>
            <a:headEnd/>
            <a:tailEnd/>
          </a:ln>
        </p:spPr>
      </p:pic>
      <p:sp>
        <p:nvSpPr>
          <p:cNvPr id="99334" name="Text Box 20"/>
          <p:cNvSpPr txBox="1">
            <a:spLocks noChangeArrowheads="1"/>
          </p:cNvSpPr>
          <p:nvPr/>
        </p:nvSpPr>
        <p:spPr bwMode="auto">
          <a:xfrm>
            <a:off x="0" y="2057400"/>
            <a:ext cx="3810000" cy="457200"/>
          </a:xfrm>
          <a:prstGeom prst="rect">
            <a:avLst/>
          </a:prstGeom>
          <a:noFill/>
          <a:ln w="9525">
            <a:noFill/>
            <a:miter lim="800000"/>
            <a:headEnd/>
            <a:tailEnd/>
          </a:ln>
        </p:spPr>
        <p:txBody>
          <a:bodyPr>
            <a:spAutoFit/>
          </a:bodyPr>
          <a:lstStyle/>
          <a:p>
            <a:pPr>
              <a:spcBef>
                <a:spcPct val="50000"/>
              </a:spcBef>
            </a:pPr>
            <a:endParaRPr lang="en-US" altLang="en-US" sz="2400" b="1" u="sng">
              <a:solidFill>
                <a:srgbClr val="FFCCFF"/>
              </a:solidFill>
            </a:endParaRPr>
          </a:p>
        </p:txBody>
      </p:sp>
      <p:sp>
        <p:nvSpPr>
          <p:cNvPr id="99335" name="Text Box 24"/>
          <p:cNvSpPr txBox="1">
            <a:spLocks noChangeArrowheads="1"/>
          </p:cNvSpPr>
          <p:nvPr/>
        </p:nvSpPr>
        <p:spPr bwMode="auto">
          <a:xfrm>
            <a:off x="63500" y="1223963"/>
            <a:ext cx="4191000" cy="2124075"/>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 Làm cỏ : Diệt hết cỏ mọc xen  vào cây trồng</a:t>
            </a:r>
          </a:p>
          <a:p>
            <a:pPr>
              <a:spcBef>
                <a:spcPct val="50000"/>
              </a:spcBef>
            </a:pPr>
            <a:r>
              <a:rPr lang="en-US" altLang="en-US" sz="2400">
                <a:latin typeface="Times New Roman" pitchFamily="18" charset="0"/>
                <a:sym typeface="Webdings" pitchFamily="18" charset="2"/>
              </a:rPr>
              <a:t>Loại bỏ cây dại vào tranh chất dinh dưỡng và ánh sáng của cây trồng.</a:t>
            </a:r>
          </a:p>
        </p:txBody>
      </p:sp>
      <p:sp>
        <p:nvSpPr>
          <p:cNvPr id="14" name="Rectangle 13"/>
          <p:cNvSpPr>
            <a:spLocks noChangeArrowheads="1"/>
          </p:cNvSpPr>
          <p:nvPr/>
        </p:nvSpPr>
        <p:spPr bwMode="auto">
          <a:xfrm>
            <a:off x="4748213" y="5943600"/>
            <a:ext cx="4395787" cy="461963"/>
          </a:xfrm>
          <a:prstGeom prst="rect">
            <a:avLst/>
          </a:prstGeom>
          <a:noFill/>
          <a:ln w="9525">
            <a:noFill/>
            <a:miter lim="800000"/>
            <a:headEnd/>
            <a:tailEnd/>
          </a:ln>
        </p:spPr>
        <p:txBody>
          <a:bodyPr wrap="none">
            <a:spAutoFit/>
          </a:bodyPr>
          <a:lstStyle/>
          <a:p>
            <a:r>
              <a:rPr lang="en-US" altLang="en-US" sz="2400" b="1">
                <a:latin typeface="Times New Roman" pitchFamily="18" charset="0"/>
                <a:cs typeface="Times New Roman" pitchFamily="18" charset="0"/>
              </a:rPr>
              <a:t>Mục đích của việc vun xới là gì?</a:t>
            </a:r>
            <a:endParaRPr lang="en-US" altLang="en-US" sz="2400" u="sng">
              <a:latin typeface="Times New Roman" pitchFamily="18" charset="0"/>
              <a:cs typeface="Times New Roman" pitchFamily="18" charset="0"/>
            </a:endParaRPr>
          </a:p>
        </p:txBody>
      </p:sp>
      <p:sp>
        <p:nvSpPr>
          <p:cNvPr id="99337" name="Rectangle 14"/>
          <p:cNvSpPr>
            <a:spLocks noChangeArrowheads="1"/>
          </p:cNvSpPr>
          <p:nvPr/>
        </p:nvSpPr>
        <p:spPr bwMode="auto">
          <a:xfrm>
            <a:off x="7662863" y="2895600"/>
            <a:ext cx="1208087" cy="461963"/>
          </a:xfrm>
          <a:prstGeom prst="rect">
            <a:avLst/>
          </a:prstGeom>
          <a:noFill/>
          <a:ln w="9525">
            <a:noFill/>
            <a:miter lim="800000"/>
            <a:headEnd/>
            <a:tailEnd/>
          </a:ln>
        </p:spPr>
        <p:txBody>
          <a:bodyPr wrap="none">
            <a:spAutoFit/>
          </a:bodyPr>
          <a:lstStyle/>
          <a:p>
            <a:r>
              <a:rPr lang="en-US" altLang="en-US" sz="2400" b="1">
                <a:solidFill>
                  <a:srgbClr val="FF0000"/>
                </a:solidFill>
                <a:latin typeface="Times New Roman" pitchFamily="18" charset="0"/>
                <a:cs typeface="Times New Roman" pitchFamily="18" charset="0"/>
              </a:rPr>
              <a:t>Vun xới</a:t>
            </a:r>
          </a:p>
        </p:txBody>
      </p:sp>
      <p:sp>
        <p:nvSpPr>
          <p:cNvPr id="99338" name="Rectangle 15"/>
          <p:cNvSpPr>
            <a:spLocks noChangeArrowheads="1"/>
          </p:cNvSpPr>
          <p:nvPr/>
        </p:nvSpPr>
        <p:spPr bwMode="auto">
          <a:xfrm>
            <a:off x="7620000" y="152400"/>
            <a:ext cx="1166813" cy="461963"/>
          </a:xfrm>
          <a:prstGeom prst="rect">
            <a:avLst/>
          </a:prstGeom>
          <a:noFill/>
          <a:ln w="9525">
            <a:noFill/>
            <a:miter lim="800000"/>
            <a:headEnd/>
            <a:tailEnd/>
          </a:ln>
        </p:spPr>
        <p:txBody>
          <a:bodyPr wrap="none">
            <a:spAutoFit/>
          </a:bodyPr>
          <a:lstStyle/>
          <a:p>
            <a:r>
              <a:rPr lang="en-US" altLang="en-US" sz="2400" b="1">
                <a:solidFill>
                  <a:srgbClr val="FF0000"/>
                </a:solidFill>
                <a:latin typeface="Times New Roman" pitchFamily="18" charset="0"/>
                <a:cs typeface="Times New Roman" pitchFamily="18" charset="0"/>
              </a:rPr>
              <a:t>Làm cỏ</a:t>
            </a:r>
            <a:endParaRPr lang="en-US" altLang="en-US" sz="2400" u="sng">
              <a:solidFill>
                <a:srgbClr val="FF0000"/>
              </a:solidFill>
              <a:latin typeface="Times New Roman" pitchFamily="18" charset="0"/>
              <a:cs typeface="Times New Roman" pitchFamily="18" charset="0"/>
            </a:endParaRPr>
          </a:p>
        </p:txBody>
      </p:sp>
      <p:sp>
        <p:nvSpPr>
          <p:cNvPr id="17" name="Text Box 25"/>
          <p:cNvSpPr txBox="1">
            <a:spLocks noChangeArrowheads="1"/>
          </p:cNvSpPr>
          <p:nvPr/>
        </p:nvSpPr>
        <p:spPr bwMode="auto">
          <a:xfrm>
            <a:off x="36513" y="3576638"/>
            <a:ext cx="4191000" cy="2862262"/>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-Vun xới: Thêm đất màu vào gốc cây, làm đất tăng thêm độ thoáng.</a:t>
            </a:r>
          </a:p>
          <a:p>
            <a:pPr>
              <a:spcBef>
                <a:spcPct val="50000"/>
              </a:spcBef>
            </a:pPr>
            <a:r>
              <a:rPr lang="en-US" altLang="en-US" sz="2400">
                <a:latin typeface="Times New Roman" pitchFamily="18" charset="0"/>
                <a:sym typeface="Webdings" pitchFamily="18" charset="2"/>
              </a:rPr>
              <a:t>Giữ cây đứng vững, cung cấp chất dinh dưỡng cho cây, cung cấp oxy cho cây, hạn chế bốc hơi nước.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68"/>
                                        </p:tgtEl>
                                        <p:attrNameLst>
                                          <p:attrName>style.visibility</p:attrName>
                                        </p:attrNameLst>
                                      </p:cBhvr>
                                      <p:to>
                                        <p:strVal val="visible"/>
                                      </p:to>
                                    </p:set>
                                    <p:anim calcmode="lin" valueType="num">
                                      <p:cBhvr additive="base">
                                        <p:cTn id="7" dur="500" fill="hold"/>
                                        <p:tgtEl>
                                          <p:spTgt spid="100368"/>
                                        </p:tgtEl>
                                        <p:attrNameLst>
                                          <p:attrName>ppt_x</p:attrName>
                                        </p:attrNameLst>
                                      </p:cBhvr>
                                      <p:tavLst>
                                        <p:tav tm="0">
                                          <p:val>
                                            <p:strVal val="#ppt_x"/>
                                          </p:val>
                                        </p:tav>
                                        <p:tav tm="100000">
                                          <p:val>
                                            <p:strVal val="#ppt_x"/>
                                          </p:val>
                                        </p:tav>
                                      </p:tavLst>
                                    </p:anim>
                                    <p:anim calcmode="lin" valueType="num">
                                      <p:cBhvr additive="base">
                                        <p:cTn id="8"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100368"/>
                                        </p:tgtEl>
                                      </p:cBhvr>
                                    </p:animEffect>
                                    <p:set>
                                      <p:cBhvr>
                                        <p:cTn id="13" dur="1" fill="hold">
                                          <p:stCondLst>
                                            <p:cond delay="499"/>
                                          </p:stCondLst>
                                        </p:cTn>
                                        <p:tgtEl>
                                          <p:spTgt spid="10036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xit" presetSubtype="16" fill="hold" grpId="1" nodeType="clickEffect">
                                  <p:stCondLst>
                                    <p:cond delay="0"/>
                                  </p:stCondLst>
                                  <p:childTnLst>
                                    <p:animEffect transition="out" filter="box(i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box(in)">
                                      <p:cBhvr>
                                        <p:cTn id="3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8" grpId="0"/>
      <p:bldP spid="100368" grpId="1"/>
      <p:bldP spid="14" grpId="0"/>
      <p:bldP spid="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Box 1"/>
          <p:cNvSpPr txBox="1">
            <a:spLocks noChangeArrowheads="1"/>
          </p:cNvSpPr>
          <p:nvPr/>
        </p:nvSpPr>
        <p:spPr bwMode="auto">
          <a:xfrm>
            <a:off x="2286000" y="304800"/>
            <a:ext cx="4246563" cy="584200"/>
          </a:xfrm>
          <a:prstGeom prst="rect">
            <a:avLst/>
          </a:prstGeom>
          <a:noFill/>
          <a:ln w="9525">
            <a:noFill/>
            <a:miter lim="800000"/>
            <a:headEnd/>
            <a:tailEnd/>
          </a:ln>
        </p:spPr>
        <p:txBody>
          <a:bodyPr wrap="none">
            <a:spAutoFit/>
          </a:bodyPr>
          <a:lstStyle/>
          <a:p>
            <a:r>
              <a:rPr lang="en-US" sz="3200" b="1">
                <a:solidFill>
                  <a:srgbClr val="FF0000"/>
                </a:solidFill>
                <a:latin typeface="Times New Roman" pitchFamily="18" charset="0"/>
                <a:cs typeface="Times New Roman" pitchFamily="18" charset="0"/>
              </a:rPr>
              <a:t>HOẠT ĐỘNG NHÓM </a:t>
            </a:r>
          </a:p>
        </p:txBody>
      </p:sp>
      <p:pic>
        <p:nvPicPr>
          <p:cNvPr id="3" name="Shape">
            <a:hlinkClick r:id="" action="ppaction://media"/>
          </p:cNvPr>
          <p:cNvPicPr>
            <a:picLocks noRot="1" noChangeAspect="1"/>
          </p:cNvPicPr>
          <p:nvPr>
            <a:videoFile r:link="rId1"/>
          </p:nvPr>
        </p:nvPicPr>
        <p:blipFill>
          <a:blip r:embed="rId3"/>
          <a:srcRect/>
          <a:stretch>
            <a:fillRect/>
          </a:stretch>
        </p:blipFill>
        <p:spPr bwMode="auto">
          <a:xfrm>
            <a:off x="7620000" y="374650"/>
            <a:ext cx="914400" cy="514350"/>
          </a:xfrm>
          <a:prstGeom prst="rect">
            <a:avLst/>
          </a:prstGeom>
          <a:noFill/>
          <a:ln w="9525">
            <a:noFill/>
            <a:miter lim="800000"/>
            <a:headEnd/>
            <a:tailEnd/>
          </a:ln>
        </p:spPr>
      </p:pic>
      <p:sp>
        <p:nvSpPr>
          <p:cNvPr id="101379" name="Text Box 7"/>
          <p:cNvSpPr txBox="1">
            <a:spLocks noChangeArrowheads="1"/>
          </p:cNvSpPr>
          <p:nvPr/>
        </p:nvSpPr>
        <p:spPr bwMode="auto">
          <a:xfrm>
            <a:off x="833438" y="2606675"/>
            <a:ext cx="6961187" cy="522288"/>
          </a:xfrm>
          <a:prstGeom prst="rect">
            <a:avLst/>
          </a:prstGeom>
          <a:noFill/>
          <a:ln w="9525">
            <a:noFill/>
            <a:miter lim="800000"/>
            <a:headEnd/>
            <a:tailEnd/>
          </a:ln>
        </p:spPr>
        <p:txBody>
          <a:bodyPr>
            <a:spAutoFit/>
          </a:bodyPr>
          <a:lstStyle/>
          <a:p>
            <a:pPr>
              <a:spcBef>
                <a:spcPct val="50000"/>
              </a:spcBef>
            </a:pPr>
            <a:r>
              <a:rPr lang="en-US" altLang="en-US" sz="2800" b="1">
                <a:solidFill>
                  <a:srgbClr val="0000FF"/>
                </a:solidFill>
                <a:latin typeface="Times New Roman" pitchFamily="18" charset="0"/>
              </a:rPr>
              <a:t>Cần lưu ý gì khi làm cỏ và vun xới?</a:t>
            </a:r>
          </a:p>
        </p:txBody>
      </p:sp>
      <p:sp>
        <p:nvSpPr>
          <p:cNvPr id="101380" name="Rectangle 4"/>
          <p:cNvSpPr>
            <a:spLocks noChangeArrowheads="1"/>
          </p:cNvSpPr>
          <p:nvPr/>
        </p:nvSpPr>
        <p:spPr bwMode="auto">
          <a:xfrm>
            <a:off x="838200" y="2057400"/>
            <a:ext cx="7924800" cy="523875"/>
          </a:xfrm>
          <a:prstGeom prst="rect">
            <a:avLst/>
          </a:prstGeom>
          <a:noFill/>
          <a:ln w="9525">
            <a:noFill/>
            <a:miter lim="800000"/>
            <a:headEnd/>
            <a:tailEnd/>
          </a:ln>
        </p:spPr>
        <p:txBody>
          <a:bodyPr>
            <a:spAutoFit/>
          </a:bodyPr>
          <a:lstStyle/>
          <a:p>
            <a:pPr>
              <a:spcBef>
                <a:spcPct val="50000"/>
              </a:spcBef>
            </a:pPr>
            <a:r>
              <a:rPr lang="en-US" altLang="en-US" sz="2800" b="1">
                <a:solidFill>
                  <a:srgbClr val="0000FF"/>
                </a:solidFill>
                <a:latin typeface="Times New Roman" pitchFamily="18" charset="0"/>
                <a:cs typeface="Times New Roman" pitchFamily="18" charset="0"/>
              </a:rPr>
              <a:t>Vậy mục đích chung của việc làm cỏ,vun xới là gì?</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9" name="Text Box 7"/>
          <p:cNvSpPr txBox="1">
            <a:spLocks noChangeArrowheads="1"/>
          </p:cNvSpPr>
          <p:nvPr/>
        </p:nvSpPr>
        <p:spPr bwMode="auto">
          <a:xfrm>
            <a:off x="609600" y="3798888"/>
            <a:ext cx="5780088" cy="523875"/>
          </a:xfrm>
          <a:prstGeom prst="rect">
            <a:avLst/>
          </a:prstGeom>
          <a:noFill/>
          <a:ln w="9525">
            <a:noFill/>
            <a:miter lim="800000"/>
            <a:headEnd/>
            <a:tailEnd/>
          </a:ln>
        </p:spPr>
        <p:txBody>
          <a:bodyPr>
            <a:spAutoFit/>
          </a:bodyPr>
          <a:lstStyle/>
          <a:p>
            <a:pPr>
              <a:spcBef>
                <a:spcPct val="50000"/>
              </a:spcBef>
            </a:pPr>
            <a:r>
              <a:rPr lang="en-US" altLang="en-US" sz="2800" b="1">
                <a:solidFill>
                  <a:srgbClr val="0000FF"/>
                </a:solidFill>
                <a:latin typeface="Times New Roman" pitchFamily="18" charset="0"/>
              </a:rPr>
              <a:t>Cần lưu ý khi làm cỏ và vun xới</a:t>
            </a:r>
          </a:p>
        </p:txBody>
      </p:sp>
      <p:sp>
        <p:nvSpPr>
          <p:cNvPr id="115725" name="Rectangle 13"/>
          <p:cNvSpPr>
            <a:spLocks noChangeArrowheads="1"/>
          </p:cNvSpPr>
          <p:nvPr/>
        </p:nvSpPr>
        <p:spPr bwMode="auto">
          <a:xfrm>
            <a:off x="228600" y="3810000"/>
            <a:ext cx="8763000" cy="3657600"/>
          </a:xfrm>
          <a:prstGeom prst="rect">
            <a:avLst/>
          </a:prstGeom>
          <a:noFill/>
          <a:ln w="9525">
            <a:noFill/>
            <a:miter lim="800000"/>
            <a:headEnd/>
            <a:tailEnd/>
          </a:ln>
        </p:spPr>
        <p:txBody>
          <a:bodyPr/>
          <a:lstStyle/>
          <a:p>
            <a:pPr marL="342900" indent="-342900">
              <a:spcBef>
                <a:spcPct val="20000"/>
              </a:spcBef>
            </a:pPr>
            <a:endParaRPr lang="en-US" altLang="en-US" sz="2800" b="1">
              <a:latin typeface="VNI-Times"/>
            </a:endParaRPr>
          </a:p>
          <a:p>
            <a:pPr marL="342900" indent="-342900">
              <a:spcBef>
                <a:spcPct val="20000"/>
              </a:spcBef>
            </a:pPr>
            <a:r>
              <a:rPr lang="en-US" altLang="en-US" sz="2800" b="1">
                <a:latin typeface="VNI-Times"/>
              </a:rPr>
              <a:t>	- Laøm coû, vun xôùi phaûi kòp thôøi.</a:t>
            </a:r>
          </a:p>
          <a:p>
            <a:pPr marL="342900" indent="-342900">
              <a:spcBef>
                <a:spcPct val="20000"/>
              </a:spcBef>
            </a:pPr>
            <a:r>
              <a:rPr lang="en-US" altLang="en-US" sz="2800" b="1">
                <a:latin typeface="VNI-Times"/>
              </a:rPr>
              <a:t>	- Khoâng laøm toån thöông cho caây vaø boä reã.</a:t>
            </a:r>
          </a:p>
          <a:p>
            <a:pPr marL="342900" indent="-342900">
              <a:spcBef>
                <a:spcPct val="20000"/>
              </a:spcBef>
            </a:pPr>
            <a:r>
              <a:rPr lang="en-US" altLang="en-US" sz="2800" b="1">
                <a:latin typeface="VNI-Times"/>
              </a:rPr>
              <a:t>	- Caàn keát hôïp caùc bieän phaùp boùn phaân, baám ngoïn, tæa caønh, tröø saâu beänh.</a:t>
            </a:r>
          </a:p>
        </p:txBody>
      </p:sp>
      <p:sp>
        <p:nvSpPr>
          <p:cNvPr id="11" name="Text Box 14"/>
          <p:cNvSpPr txBox="1">
            <a:spLocks noChangeArrowheads="1"/>
          </p:cNvSpPr>
          <p:nvPr/>
        </p:nvSpPr>
        <p:spPr bwMode="auto">
          <a:xfrm>
            <a:off x="479425" y="914400"/>
            <a:ext cx="8534400" cy="2678113"/>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latin typeface="Times New Roman" pitchFamily="18" charset="0"/>
              </a:rPr>
              <a:t>Vậy mục đích chung của việc làm cỏ,vun xới là</a:t>
            </a:r>
          </a:p>
          <a:p>
            <a:pPr>
              <a:spcBef>
                <a:spcPct val="50000"/>
              </a:spcBef>
            </a:pPr>
            <a:r>
              <a:rPr lang="en-US" altLang="en-US" sz="2400" b="1">
                <a:latin typeface="Times New Roman" pitchFamily="18" charset="0"/>
              </a:rPr>
              <a:t>- Diệt cỏ dại</a:t>
            </a:r>
          </a:p>
          <a:p>
            <a:pPr>
              <a:spcBef>
                <a:spcPct val="50000"/>
              </a:spcBef>
            </a:pPr>
            <a:r>
              <a:rPr lang="en-US" altLang="en-US" sz="2400" b="1">
                <a:latin typeface="Times New Roman" pitchFamily="18" charset="0"/>
              </a:rPr>
              <a:t>- Làm cho đất tơi xốp</a:t>
            </a:r>
          </a:p>
          <a:p>
            <a:pPr>
              <a:spcBef>
                <a:spcPct val="50000"/>
              </a:spcBef>
            </a:pPr>
            <a:r>
              <a:rPr lang="en-US" altLang="en-US" sz="2400" b="1">
                <a:latin typeface="Times New Roman" pitchFamily="18" charset="0"/>
              </a:rPr>
              <a:t>- Diệt sâu, bệnh hại.</a:t>
            </a:r>
          </a:p>
          <a:p>
            <a:pPr>
              <a:spcBef>
                <a:spcPct val="50000"/>
              </a:spcBef>
            </a:pPr>
            <a:r>
              <a:rPr lang="en-US" altLang="en-US" sz="2400" b="1">
                <a:latin typeface="Times New Roman" pitchFamily="18" charset="0"/>
              </a:rPr>
              <a:t>- Chống đổ</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5719"/>
                                        </p:tgtEl>
                                        <p:attrNameLst>
                                          <p:attrName>style.visibility</p:attrName>
                                        </p:attrNameLst>
                                      </p:cBhvr>
                                      <p:to>
                                        <p:strVal val="visible"/>
                                      </p:to>
                                    </p:set>
                                    <p:animEffect transition="in" filter="box(in)">
                                      <p:cBhvr>
                                        <p:cTn id="12" dur="500"/>
                                        <p:tgtEl>
                                          <p:spTgt spid="1157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5725"/>
                                        </p:tgtEl>
                                        <p:attrNameLst>
                                          <p:attrName>style.visibility</p:attrName>
                                        </p:attrNameLst>
                                      </p:cBhvr>
                                      <p:to>
                                        <p:strVal val="visible"/>
                                      </p:to>
                                    </p:set>
                                    <p:animEffect transition="in" filter="checkerboard(across)">
                                      <p:cBhvr>
                                        <p:cTn id="17" dur="500"/>
                                        <p:tgtEl>
                                          <p:spTgt spid="115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9" grpId="0"/>
      <p:bldP spid="11572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381000" y="1524000"/>
            <a:ext cx="7772400" cy="1579563"/>
          </a:xfrm>
          <a:prstGeom prst="rect">
            <a:avLst/>
          </a:prstGeom>
          <a:noFill/>
          <a:ln w="9525">
            <a:noFill/>
            <a:miter lim="800000"/>
            <a:headEnd/>
            <a:tailEnd/>
          </a:ln>
        </p:spPr>
        <p:txBody>
          <a:bodyPr>
            <a:spAutoFit/>
          </a:bodyPr>
          <a:lstStyle/>
          <a:p>
            <a:pPr marL="88900">
              <a:lnSpc>
                <a:spcPct val="115000"/>
              </a:lnSpc>
              <a:spcAft>
                <a:spcPts val="2200"/>
              </a:spcAft>
            </a:pPr>
            <a:r>
              <a:rPr lang="vi-VN" sz="2800">
                <a:solidFill>
                  <a:srgbClr val="000000"/>
                </a:solidFill>
                <a:latin typeface="Times New Roman (Headings)"/>
              </a:rPr>
              <a:t>Khi gieo hạt trồng cây con cần phải chú ý đến nhũng vấn đ</a:t>
            </a:r>
            <a:r>
              <a:rPr lang="en-US" sz="2800">
                <a:solidFill>
                  <a:srgbClr val="000000"/>
                </a:solidFill>
                <a:latin typeface="Times New Roman (Headings)"/>
              </a:rPr>
              <a:t>ề</a:t>
            </a:r>
            <a:r>
              <a:rPr lang="vi-VN" sz="2800">
                <a:solidFill>
                  <a:srgbClr val="000000"/>
                </a:solidFill>
                <a:latin typeface="Times New Roman (Headings)"/>
              </a:rPr>
              <a:t> g</a:t>
            </a:r>
            <a:r>
              <a:rPr lang="en-US" sz="2800">
                <a:solidFill>
                  <a:srgbClr val="000000"/>
                </a:solidFill>
                <a:latin typeface="Times New Roman (Headings)"/>
              </a:rPr>
              <a:t>ì</a:t>
            </a:r>
            <a:r>
              <a:rPr lang="vi-VN" sz="2800">
                <a:solidFill>
                  <a:srgbClr val="000000"/>
                </a:solidFill>
                <a:latin typeface="Times New Roman (Headings)"/>
              </a:rPr>
              <a:t>? Ch</a:t>
            </a:r>
            <a:r>
              <a:rPr lang="en-US" sz="2800">
                <a:solidFill>
                  <a:srgbClr val="000000"/>
                </a:solidFill>
                <a:latin typeface="Times New Roman (Headings)"/>
              </a:rPr>
              <a:t>ă</a:t>
            </a:r>
            <a:r>
              <a:rPr lang="vi-VN" sz="2800">
                <a:solidFill>
                  <a:srgbClr val="000000"/>
                </a:solidFill>
                <a:latin typeface="Times New Roman (Headings)"/>
              </a:rPr>
              <a:t>m sóc và phòng trừ sâu, bệnh có ý nghĩa như thế nào đồi với cây trồng?</a:t>
            </a:r>
            <a:endParaRPr lang="en-US" sz="2800">
              <a:latin typeface="Times New Roman (Heading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3"/>
          <p:cNvSpPr txBox="1">
            <a:spLocks noChangeArrowheads="1"/>
          </p:cNvSpPr>
          <p:nvPr/>
        </p:nvSpPr>
        <p:spPr bwMode="auto">
          <a:xfrm>
            <a:off x="0" y="1066800"/>
            <a:ext cx="4191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latin typeface="Times New Roman" pitchFamily="18" charset="0"/>
              </a:rPr>
              <a:t>1 . TỈA, DẶM CÂY</a:t>
            </a:r>
          </a:p>
        </p:txBody>
      </p:sp>
      <p:sp>
        <p:nvSpPr>
          <p:cNvPr id="104450" name="Line 5"/>
          <p:cNvSpPr>
            <a:spLocks noChangeShapeType="1"/>
          </p:cNvSpPr>
          <p:nvPr/>
        </p:nvSpPr>
        <p:spPr bwMode="auto">
          <a:xfrm>
            <a:off x="4267200" y="609600"/>
            <a:ext cx="0" cy="6248400"/>
          </a:xfrm>
          <a:prstGeom prst="line">
            <a:avLst/>
          </a:prstGeom>
          <a:noFill/>
          <a:ln w="38100" cmpd="dbl">
            <a:solidFill>
              <a:srgbClr val="0000FF"/>
            </a:solidFill>
            <a:round/>
            <a:headEnd/>
            <a:tailEnd/>
          </a:ln>
        </p:spPr>
        <p:txBody>
          <a:bodyPr/>
          <a:lstStyle/>
          <a:p>
            <a:endParaRPr lang="en-US"/>
          </a:p>
        </p:txBody>
      </p:sp>
      <p:sp>
        <p:nvSpPr>
          <p:cNvPr id="104451" name="Text Box 6"/>
          <p:cNvSpPr txBox="1">
            <a:spLocks noChangeArrowheads="1"/>
          </p:cNvSpPr>
          <p:nvPr/>
        </p:nvSpPr>
        <p:spPr bwMode="auto">
          <a:xfrm>
            <a:off x="0" y="1524000"/>
            <a:ext cx="43434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latin typeface="Times New Roman" pitchFamily="18" charset="0"/>
              </a:rPr>
              <a:t>2. LÀM CỎ, VUN XỚI</a:t>
            </a:r>
          </a:p>
        </p:txBody>
      </p:sp>
      <p:sp>
        <p:nvSpPr>
          <p:cNvPr id="104452" name="Text Box 9"/>
          <p:cNvSpPr txBox="1">
            <a:spLocks noChangeArrowheads="1"/>
          </p:cNvSpPr>
          <p:nvPr/>
        </p:nvSpPr>
        <p:spPr bwMode="auto">
          <a:xfrm>
            <a:off x="0" y="4038600"/>
            <a:ext cx="3581400" cy="427038"/>
          </a:xfrm>
          <a:prstGeom prst="rect">
            <a:avLst/>
          </a:prstGeom>
          <a:noFill/>
          <a:ln w="9525">
            <a:noFill/>
            <a:miter lim="800000"/>
            <a:headEnd/>
            <a:tailEnd/>
          </a:ln>
        </p:spPr>
        <p:txBody>
          <a:bodyPr>
            <a:spAutoFit/>
          </a:bodyPr>
          <a:lstStyle/>
          <a:p>
            <a:pPr>
              <a:spcBef>
                <a:spcPct val="50000"/>
              </a:spcBef>
              <a:buFontTx/>
              <a:buChar char="-"/>
            </a:pPr>
            <a:endParaRPr lang="en-US" altLang="en-US" sz="2200" b="1">
              <a:solidFill>
                <a:schemeClr val="bg1"/>
              </a:solidFill>
            </a:endParaRPr>
          </a:p>
        </p:txBody>
      </p:sp>
      <p:sp>
        <p:nvSpPr>
          <p:cNvPr id="110602" name="Text Box 10"/>
          <p:cNvSpPr txBox="1">
            <a:spLocks noChangeArrowheads="1"/>
          </p:cNvSpPr>
          <p:nvPr/>
        </p:nvSpPr>
        <p:spPr bwMode="auto">
          <a:xfrm>
            <a:off x="0" y="2057400"/>
            <a:ext cx="3810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latin typeface="Times New Roman" pitchFamily="18" charset="0"/>
              </a:rPr>
              <a:t>3.TƯỚI NƯỚC</a:t>
            </a:r>
          </a:p>
        </p:txBody>
      </p:sp>
      <p:sp>
        <p:nvSpPr>
          <p:cNvPr id="110604" name="Text Box 12"/>
          <p:cNvSpPr txBox="1">
            <a:spLocks noChangeArrowheads="1"/>
          </p:cNvSpPr>
          <p:nvPr/>
        </p:nvSpPr>
        <p:spPr bwMode="auto">
          <a:xfrm>
            <a:off x="4343400" y="1600200"/>
            <a:ext cx="4800600" cy="1600200"/>
          </a:xfrm>
          <a:prstGeom prst="rect">
            <a:avLst/>
          </a:prstGeom>
          <a:noFill/>
          <a:ln w="9525">
            <a:noFill/>
            <a:miter lim="800000"/>
            <a:headEnd/>
            <a:tailEnd/>
          </a:ln>
        </p:spPr>
        <p:txBody>
          <a:bodyPr>
            <a:spAutoFit/>
          </a:bodyPr>
          <a:lstStyle/>
          <a:p>
            <a:pPr>
              <a:spcBef>
                <a:spcPct val="50000"/>
              </a:spcBef>
            </a:pPr>
            <a:r>
              <a:rPr lang="en-US" altLang="en-US" sz="2800" b="1">
                <a:latin typeface="Times New Roman" pitchFamily="18" charset="0"/>
              </a:rPr>
              <a:t>“Nhất nước, nhì phân, tam cần, tứ giống”</a:t>
            </a:r>
          </a:p>
          <a:p>
            <a:pPr>
              <a:spcBef>
                <a:spcPct val="50000"/>
              </a:spcBef>
            </a:pPr>
            <a:r>
              <a:rPr lang="en-US" altLang="en-US" sz="2800" b="1">
                <a:latin typeface="Times New Roman" pitchFamily="18" charset="0"/>
              </a:rPr>
              <a:t>Nghĩa của câu nói đó là gì?</a:t>
            </a:r>
          </a:p>
        </p:txBody>
      </p:sp>
      <p:sp>
        <p:nvSpPr>
          <p:cNvPr id="104455" name="Rectangle 15"/>
          <p:cNvSpPr>
            <a:spLocks noChangeArrowheads="1"/>
          </p:cNvSpPr>
          <p:nvPr/>
        </p:nvSpPr>
        <p:spPr bwMode="auto">
          <a:xfrm>
            <a:off x="0" y="0"/>
            <a:ext cx="5029200" cy="523875"/>
          </a:xfrm>
          <a:prstGeom prst="rect">
            <a:avLst/>
          </a:prstGeom>
          <a:noFill/>
          <a:ln w="9525">
            <a:noFill/>
            <a:miter lim="800000"/>
            <a:headEnd/>
            <a:tailEnd/>
          </a:ln>
        </p:spPr>
        <p:txBody>
          <a:bodyPr>
            <a:spAutoFit/>
          </a:bodyPr>
          <a:lstStyle/>
          <a:p>
            <a:r>
              <a:rPr lang="en-US" altLang="en-US" sz="2800" b="1">
                <a:solidFill>
                  <a:srgbClr val="FF0000"/>
                </a:solidFill>
                <a:latin typeface="Times New Roman" pitchFamily="18" charset="0"/>
              </a:rPr>
              <a:t>II. CHĂM SÓCCÂYTRỒNG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0604">
                                            <p:txEl>
                                              <p:pRg st="0" end="0"/>
                                            </p:txEl>
                                          </p:spTgt>
                                        </p:tgtEl>
                                        <p:attrNameLst>
                                          <p:attrName>style.visibility</p:attrName>
                                        </p:attrNameLst>
                                      </p:cBhvr>
                                      <p:to>
                                        <p:strVal val="visible"/>
                                      </p:to>
                                    </p:set>
                                    <p:anim calcmode="lin" valueType="num">
                                      <p:cBhvr additive="base">
                                        <p:cTn id="7" dur="500" fill="hold"/>
                                        <p:tgtEl>
                                          <p:spTgt spid="1106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60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0604">
                                            <p:txEl>
                                              <p:pRg st="1" end="1"/>
                                            </p:txEl>
                                          </p:spTgt>
                                        </p:tgtEl>
                                        <p:attrNameLst>
                                          <p:attrName>style.visibility</p:attrName>
                                        </p:attrNameLst>
                                      </p:cBhvr>
                                      <p:to>
                                        <p:strVal val="visible"/>
                                      </p:to>
                                    </p:set>
                                    <p:anim calcmode="lin" valueType="num">
                                      <p:cBhvr additive="base">
                                        <p:cTn id="11" dur="500" fill="hold"/>
                                        <p:tgtEl>
                                          <p:spTgt spid="110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6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0602"/>
                                        </p:tgtEl>
                                        <p:attrNameLst>
                                          <p:attrName>style.visibility</p:attrName>
                                        </p:attrNameLst>
                                      </p:cBhvr>
                                      <p:to>
                                        <p:strVal val="visible"/>
                                      </p:to>
                                    </p:set>
                                    <p:animEffect transition="in" filter="checkerboard(across)">
                                      <p:cBhvr>
                                        <p:cTn id="17"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6"/>
          <p:cNvSpPr txBox="1">
            <a:spLocks noChangeArrowheads="1"/>
          </p:cNvSpPr>
          <p:nvPr/>
        </p:nvSpPr>
        <p:spPr bwMode="auto">
          <a:xfrm>
            <a:off x="152400" y="3276600"/>
            <a:ext cx="3581400" cy="427038"/>
          </a:xfrm>
          <a:prstGeom prst="rect">
            <a:avLst/>
          </a:prstGeom>
          <a:noFill/>
          <a:ln w="9525">
            <a:noFill/>
            <a:miter lim="800000"/>
            <a:headEnd/>
            <a:tailEnd/>
          </a:ln>
        </p:spPr>
        <p:txBody>
          <a:bodyPr>
            <a:spAutoFit/>
          </a:bodyPr>
          <a:lstStyle/>
          <a:p>
            <a:pPr>
              <a:spcBef>
                <a:spcPct val="50000"/>
              </a:spcBef>
              <a:buFontTx/>
              <a:buChar char="-"/>
            </a:pPr>
            <a:endParaRPr lang="en-US" altLang="en-US" sz="2200" b="1">
              <a:solidFill>
                <a:schemeClr val="bg1"/>
              </a:solidFill>
            </a:endParaRPr>
          </a:p>
        </p:txBody>
      </p:sp>
      <p:sp>
        <p:nvSpPr>
          <p:cNvPr id="106498" name="Text Box 7"/>
          <p:cNvSpPr txBox="1">
            <a:spLocks noChangeArrowheads="1"/>
          </p:cNvSpPr>
          <p:nvPr/>
        </p:nvSpPr>
        <p:spPr bwMode="auto">
          <a:xfrm>
            <a:off x="152400" y="533400"/>
            <a:ext cx="3810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latin typeface="Times New Roman" pitchFamily="18" charset="0"/>
              </a:rPr>
              <a:t>3 . TƯỚI NƯỚC</a:t>
            </a:r>
          </a:p>
        </p:txBody>
      </p:sp>
      <p:pic>
        <p:nvPicPr>
          <p:cNvPr id="232476" name="Picture 28"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srcRect/>
          <a:stretch>
            <a:fillRect/>
          </a:stretch>
        </p:blipFill>
        <p:spPr bwMode="auto">
          <a:xfrm>
            <a:off x="2989263" y="3760788"/>
            <a:ext cx="5770562" cy="2921000"/>
          </a:xfrm>
          <a:prstGeom prst="rect">
            <a:avLst/>
          </a:prstGeom>
          <a:noFill/>
          <a:ln w="9525">
            <a:noFill/>
            <a:miter lim="800000"/>
            <a:headEnd/>
            <a:tailEnd/>
          </a:ln>
        </p:spPr>
      </p:pic>
      <p:sp>
        <p:nvSpPr>
          <p:cNvPr id="232477" name="Text Box 29"/>
          <p:cNvSpPr txBox="1">
            <a:spLocks noChangeArrowheads="1"/>
          </p:cNvSpPr>
          <p:nvPr/>
        </p:nvSpPr>
        <p:spPr bwMode="auto">
          <a:xfrm>
            <a:off x="2989263" y="3046413"/>
            <a:ext cx="5753100" cy="460375"/>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Dưa hấu và lúa cây nào cần nhiều nước hơn?</a:t>
            </a:r>
          </a:p>
        </p:txBody>
      </p:sp>
      <p:pic>
        <p:nvPicPr>
          <p:cNvPr id="232482" name="Picture 34" descr="1231104358"/>
          <p:cNvPicPr>
            <a:picLocks noChangeAspect="1" noChangeArrowheads="1"/>
          </p:cNvPicPr>
          <p:nvPr/>
        </p:nvPicPr>
        <p:blipFill>
          <a:blip r:embed="rId4"/>
          <a:srcRect/>
          <a:stretch>
            <a:fillRect/>
          </a:stretch>
        </p:blipFill>
        <p:spPr bwMode="auto">
          <a:xfrm>
            <a:off x="2971800" y="76200"/>
            <a:ext cx="57150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32476"/>
                                        </p:tgtEl>
                                        <p:attrNameLst>
                                          <p:attrName>style.visibility</p:attrName>
                                        </p:attrNameLst>
                                      </p:cBhvr>
                                      <p:to>
                                        <p:strVal val="visible"/>
                                      </p:to>
                                    </p:set>
                                    <p:animEffect transition="in" filter="wedge">
                                      <p:cBhvr>
                                        <p:cTn id="7" dur="2000"/>
                                        <p:tgtEl>
                                          <p:spTgt spid="2324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32482"/>
                                        </p:tgtEl>
                                        <p:attrNameLst>
                                          <p:attrName>style.visibility</p:attrName>
                                        </p:attrNameLst>
                                      </p:cBhvr>
                                      <p:to>
                                        <p:strVal val="visible"/>
                                      </p:to>
                                    </p:set>
                                    <p:animEffect transition="in" filter="checkerboard(across)">
                                      <p:cBhvr>
                                        <p:cTn id="12" dur="500"/>
                                        <p:tgtEl>
                                          <p:spTgt spid="2324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2477"/>
                                        </p:tgtEl>
                                        <p:attrNameLst>
                                          <p:attrName>style.visibility</p:attrName>
                                        </p:attrNameLst>
                                      </p:cBhvr>
                                      <p:to>
                                        <p:strVal val="visible"/>
                                      </p:to>
                                    </p:set>
                                    <p:animEffect transition="in" filter="checkerboard(across)">
                                      <p:cBhvr>
                                        <p:cTn id="17" dur="500"/>
                                        <p:tgtEl>
                                          <p:spTgt spid="2324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grpId="1" nodeType="clickEffect">
                                  <p:stCondLst>
                                    <p:cond delay="0"/>
                                  </p:stCondLst>
                                  <p:childTnLst>
                                    <p:animEffect transition="out" filter="box(in)">
                                      <p:cBhvr>
                                        <p:cTn id="21" dur="500"/>
                                        <p:tgtEl>
                                          <p:spTgt spid="232477"/>
                                        </p:tgtEl>
                                      </p:cBhvr>
                                    </p:animEffect>
                                    <p:set>
                                      <p:cBhvr>
                                        <p:cTn id="22" dur="1" fill="hold">
                                          <p:stCondLst>
                                            <p:cond delay="499"/>
                                          </p:stCondLst>
                                        </p:cTn>
                                        <p:tgtEl>
                                          <p:spTgt spid="2324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77" grpId="0"/>
      <p:bldP spid="23247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Shape 121"/>
          <p:cNvPicPr>
            <a:picLocks noChangeAspect="1" noChangeArrowheads="1"/>
          </p:cNvPicPr>
          <p:nvPr/>
        </p:nvPicPr>
        <p:blipFill>
          <a:blip r:embed="rId2"/>
          <a:srcRect r="-4688" b="47719"/>
          <a:stretch>
            <a:fillRect/>
          </a:stretch>
        </p:blipFill>
        <p:spPr bwMode="auto">
          <a:xfrm>
            <a:off x="914400" y="762000"/>
            <a:ext cx="7391400" cy="494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Line 4"/>
          <p:cNvSpPr>
            <a:spLocks noChangeShapeType="1"/>
          </p:cNvSpPr>
          <p:nvPr/>
        </p:nvSpPr>
        <p:spPr bwMode="auto">
          <a:xfrm>
            <a:off x="4191000" y="0"/>
            <a:ext cx="76200" cy="6858000"/>
          </a:xfrm>
          <a:prstGeom prst="line">
            <a:avLst/>
          </a:prstGeom>
          <a:noFill/>
          <a:ln w="38100" cmpd="dbl">
            <a:solidFill>
              <a:srgbClr val="0000FF"/>
            </a:solidFill>
            <a:round/>
            <a:headEnd/>
            <a:tailEnd/>
          </a:ln>
        </p:spPr>
        <p:txBody>
          <a:bodyPr/>
          <a:lstStyle/>
          <a:p>
            <a:endParaRPr lang="en-US"/>
          </a:p>
        </p:txBody>
      </p:sp>
      <p:sp>
        <p:nvSpPr>
          <p:cNvPr id="109570" name="Text Box 6"/>
          <p:cNvSpPr txBox="1">
            <a:spLocks noChangeArrowheads="1"/>
          </p:cNvSpPr>
          <p:nvPr/>
        </p:nvSpPr>
        <p:spPr bwMode="auto">
          <a:xfrm>
            <a:off x="152400" y="3276600"/>
            <a:ext cx="3581400" cy="427038"/>
          </a:xfrm>
          <a:prstGeom prst="rect">
            <a:avLst/>
          </a:prstGeom>
          <a:noFill/>
          <a:ln w="9525">
            <a:noFill/>
            <a:miter lim="800000"/>
            <a:headEnd/>
            <a:tailEnd/>
          </a:ln>
        </p:spPr>
        <p:txBody>
          <a:bodyPr>
            <a:spAutoFit/>
          </a:bodyPr>
          <a:lstStyle/>
          <a:p>
            <a:pPr>
              <a:spcBef>
                <a:spcPct val="50000"/>
              </a:spcBef>
              <a:buFontTx/>
              <a:buChar char="-"/>
            </a:pPr>
            <a:endParaRPr lang="en-US" altLang="en-US" sz="2200" b="1">
              <a:solidFill>
                <a:schemeClr val="bg1"/>
              </a:solidFill>
            </a:endParaRPr>
          </a:p>
        </p:txBody>
      </p:sp>
      <p:sp>
        <p:nvSpPr>
          <p:cNvPr id="109571" name="Text Box 8"/>
          <p:cNvSpPr txBox="1">
            <a:spLocks noChangeArrowheads="1"/>
          </p:cNvSpPr>
          <p:nvPr/>
        </p:nvSpPr>
        <p:spPr bwMode="auto">
          <a:xfrm>
            <a:off x="457200" y="700088"/>
            <a:ext cx="3810000" cy="519112"/>
          </a:xfrm>
          <a:prstGeom prst="rect">
            <a:avLst/>
          </a:prstGeom>
          <a:noFill/>
          <a:ln w="9525">
            <a:noFill/>
            <a:miter lim="800000"/>
            <a:headEnd/>
            <a:tailEnd/>
          </a:ln>
        </p:spPr>
        <p:txBody>
          <a:bodyPr>
            <a:spAutoFit/>
          </a:bodyPr>
          <a:lstStyle/>
          <a:p>
            <a:pPr>
              <a:spcBef>
                <a:spcPct val="50000"/>
              </a:spcBef>
            </a:pPr>
            <a:r>
              <a:rPr lang="en-US" altLang="en-US" sz="2800" b="1">
                <a:solidFill>
                  <a:schemeClr val="accent2"/>
                </a:solidFill>
                <a:latin typeface="Times New Roman" pitchFamily="18" charset="0"/>
              </a:rPr>
              <a:t>3. Tưới nước</a:t>
            </a:r>
          </a:p>
        </p:txBody>
      </p:sp>
      <p:pic>
        <p:nvPicPr>
          <p:cNvPr id="236559" name="Picture 15"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srcRect/>
          <a:stretch>
            <a:fillRect/>
          </a:stretch>
        </p:blipFill>
        <p:spPr bwMode="auto">
          <a:xfrm>
            <a:off x="4343400" y="3657600"/>
            <a:ext cx="4800600" cy="2971800"/>
          </a:xfrm>
          <a:prstGeom prst="rect">
            <a:avLst/>
          </a:prstGeom>
          <a:noFill/>
          <a:ln w="9525">
            <a:noFill/>
            <a:miter lim="800000"/>
            <a:headEnd/>
            <a:tailEnd/>
          </a:ln>
        </p:spPr>
      </p:pic>
      <p:pic>
        <p:nvPicPr>
          <p:cNvPr id="236562" name="Picture 18" descr="khao_sat_2"/>
          <p:cNvPicPr>
            <a:picLocks noChangeAspect="1" noChangeArrowheads="1"/>
          </p:cNvPicPr>
          <p:nvPr/>
        </p:nvPicPr>
        <p:blipFill>
          <a:blip r:embed="rId4"/>
          <a:srcRect/>
          <a:stretch>
            <a:fillRect/>
          </a:stretch>
        </p:blipFill>
        <p:spPr bwMode="auto">
          <a:xfrm>
            <a:off x="4343400" y="152400"/>
            <a:ext cx="4800600" cy="2667000"/>
          </a:xfrm>
          <a:prstGeom prst="rect">
            <a:avLst/>
          </a:prstGeom>
          <a:noFill/>
          <a:ln w="9525">
            <a:noFill/>
            <a:miter lim="800000"/>
            <a:headEnd/>
            <a:tailEnd/>
          </a:ln>
        </p:spPr>
      </p:pic>
      <p:sp>
        <p:nvSpPr>
          <p:cNvPr id="236566" name="Text Box 22"/>
          <p:cNvSpPr txBox="1">
            <a:spLocks noChangeArrowheads="1"/>
          </p:cNvSpPr>
          <p:nvPr/>
        </p:nvSpPr>
        <p:spPr bwMode="auto">
          <a:xfrm>
            <a:off x="4419600" y="2895600"/>
            <a:ext cx="4724400" cy="822325"/>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Vậy vai trò của việc tưới nước cho cây trồng là gì?</a:t>
            </a:r>
          </a:p>
        </p:txBody>
      </p:sp>
      <p:sp>
        <p:nvSpPr>
          <p:cNvPr id="236567" name="Text Box 23"/>
          <p:cNvSpPr txBox="1">
            <a:spLocks noChangeArrowheads="1"/>
          </p:cNvSpPr>
          <p:nvPr/>
        </p:nvSpPr>
        <p:spPr bwMode="auto">
          <a:xfrm>
            <a:off x="152400" y="1535113"/>
            <a:ext cx="4191000" cy="830262"/>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 Đảm bảo đủ nước, cây trồng sinh trưởng, phát triển tốt</a:t>
            </a:r>
          </a:p>
        </p:txBody>
      </p:sp>
      <p:sp>
        <p:nvSpPr>
          <p:cNvPr id="236569" name="Oval 25"/>
          <p:cNvSpPr>
            <a:spLocks noChangeArrowheads="1"/>
          </p:cNvSpPr>
          <p:nvPr/>
        </p:nvSpPr>
        <p:spPr bwMode="auto">
          <a:xfrm>
            <a:off x="4191000" y="4267200"/>
            <a:ext cx="609600" cy="609600"/>
          </a:xfrm>
          <a:prstGeom prst="ellipse">
            <a:avLst/>
          </a:prstGeom>
          <a:solidFill>
            <a:schemeClr val="accent1"/>
          </a:solidFill>
          <a:ln w="38100">
            <a:solidFill>
              <a:srgbClr val="FF0000"/>
            </a:solidFill>
            <a:round/>
            <a:headEnd/>
            <a:tailEnd/>
          </a:ln>
        </p:spPr>
        <p:txBody>
          <a:bodyPr wrap="none" anchor="ctr"/>
          <a:lstStyle/>
          <a:p>
            <a:pPr algn="ctr"/>
            <a:endParaRPr lang="en-US" altLang="en-US" u="sng">
              <a:solidFill>
                <a:srgbClr val="FF0000"/>
              </a:solidFill>
              <a:latin typeface="Times New Roman" pitchFamily="18" charset="0"/>
            </a:endParaRPr>
          </a:p>
        </p:txBody>
      </p:sp>
      <p:sp>
        <p:nvSpPr>
          <p:cNvPr id="236568" name="Text Box 24"/>
          <p:cNvSpPr txBox="1">
            <a:spLocks noChangeArrowheads="1"/>
          </p:cNvSpPr>
          <p:nvPr/>
        </p:nvSpPr>
        <p:spPr bwMode="auto">
          <a:xfrm>
            <a:off x="4343400" y="1143000"/>
            <a:ext cx="4800600" cy="4656138"/>
          </a:xfrm>
          <a:prstGeom prst="rect">
            <a:avLst/>
          </a:prstGeom>
          <a:noFill/>
          <a:ln w="9525">
            <a:noFill/>
            <a:miter lim="800000"/>
            <a:headEnd/>
            <a:tailEnd/>
          </a:ln>
        </p:spPr>
        <p:txBody>
          <a:bodyPr>
            <a:spAutoFit/>
          </a:bodyPr>
          <a:lstStyle/>
          <a:p>
            <a:pPr marL="342900" indent="-342900" eaLnBrk="0" hangingPunct="0">
              <a:spcBef>
                <a:spcPct val="50000"/>
              </a:spcBef>
            </a:pPr>
            <a:endParaRPr lang="en-US" altLang="en-US" sz="2400">
              <a:solidFill>
                <a:srgbClr val="FF0000"/>
              </a:solidFill>
              <a:latin typeface="Times New Roman" pitchFamily="18" charset="0"/>
            </a:endParaRPr>
          </a:p>
          <a:p>
            <a:pPr marL="342900" indent="-342900" eaLnBrk="0" hangingPunct="0">
              <a:spcBef>
                <a:spcPct val="50000"/>
              </a:spcBef>
            </a:pPr>
            <a:r>
              <a:rPr lang="en-US" altLang="en-US" sz="2400" i="1">
                <a:latin typeface="Times New Roman" pitchFamily="18" charset="0"/>
              </a:rPr>
              <a:t>Em hãy khoanh tròn chữ cái đúng nhất</a:t>
            </a:r>
            <a:r>
              <a:rPr lang="en-US" altLang="en-US" sz="2400">
                <a:latin typeface="Times New Roman" pitchFamily="18" charset="0"/>
              </a:rPr>
              <a:t>:</a:t>
            </a:r>
          </a:p>
          <a:p>
            <a:pPr marL="342900" indent="-342900" eaLnBrk="0" hangingPunct="0">
              <a:spcBef>
                <a:spcPct val="50000"/>
              </a:spcBef>
            </a:pPr>
            <a:r>
              <a:rPr lang="en-US" altLang="en-US" sz="2400">
                <a:latin typeface="Times New Roman" pitchFamily="18" charset="0"/>
              </a:rPr>
              <a:t>+ Nhóm cây nào cần nhiều nước:</a:t>
            </a:r>
          </a:p>
          <a:p>
            <a:pPr marL="342900" indent="-342900" eaLnBrk="0" hangingPunct="0">
              <a:spcBef>
                <a:spcPct val="50000"/>
              </a:spcBef>
            </a:pPr>
            <a:r>
              <a:rPr lang="en-US" altLang="en-US" sz="2400">
                <a:latin typeface="Times New Roman" pitchFamily="18" charset="0"/>
              </a:rPr>
              <a:t>A.Lạc, khoai, cà, ớt, chè</a:t>
            </a:r>
          </a:p>
          <a:p>
            <a:pPr marL="342900" indent="-342900" eaLnBrk="0" hangingPunct="0">
              <a:spcBef>
                <a:spcPct val="50000"/>
              </a:spcBef>
            </a:pPr>
            <a:r>
              <a:rPr lang="en-US" altLang="en-US" sz="2400">
                <a:latin typeface="Times New Roman" pitchFamily="18" charset="0"/>
              </a:rPr>
              <a:t>B.Sắn ,cà phê, cao su, ngô</a:t>
            </a:r>
          </a:p>
          <a:p>
            <a:pPr marL="342900" indent="-342900" eaLnBrk="0" hangingPunct="0">
              <a:spcBef>
                <a:spcPct val="50000"/>
              </a:spcBef>
            </a:pPr>
            <a:r>
              <a:rPr lang="en-US" altLang="en-US" sz="2400">
                <a:latin typeface="Times New Roman" pitchFamily="18" charset="0"/>
              </a:rPr>
              <a:t>C. Rau muống, cải,  lúa, xà lách</a:t>
            </a:r>
          </a:p>
          <a:p>
            <a:pPr marL="342900" indent="-342900" eaLnBrk="0" hangingPunct="0">
              <a:spcBef>
                <a:spcPct val="50000"/>
              </a:spcBef>
            </a:pPr>
            <a:r>
              <a:rPr lang="en-US" altLang="en-US" sz="2400">
                <a:latin typeface="Times New Roman" pitchFamily="18" charset="0"/>
              </a:rPr>
              <a:t>D.Tràm,nhãn, khoai, sắn, lạc</a:t>
            </a:r>
          </a:p>
          <a:p>
            <a:pPr marL="342900" indent="-342900" eaLnBrk="0" hangingPunct="0">
              <a:spcBef>
                <a:spcPct val="50000"/>
              </a:spcBef>
            </a:pPr>
            <a:endParaRPr lang="en-US" altLang="en-US"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6562"/>
                                        </p:tgtEl>
                                        <p:attrNameLst>
                                          <p:attrName>style.visibility</p:attrName>
                                        </p:attrNameLst>
                                      </p:cBhvr>
                                      <p:to>
                                        <p:strVal val="visible"/>
                                      </p:to>
                                    </p:set>
                                    <p:animEffect transition="in" filter="box(in)">
                                      <p:cBhvr>
                                        <p:cTn id="7" dur="500"/>
                                        <p:tgtEl>
                                          <p:spTgt spid="236562"/>
                                        </p:tgtEl>
                                      </p:cBhvr>
                                    </p:animEffect>
                                  </p:childTnLst>
                                </p:cTn>
                              </p:par>
                              <p:par>
                                <p:cTn id="8" presetID="4" presetClass="entr" presetSubtype="16" fill="hold" nodeType="withEffect">
                                  <p:stCondLst>
                                    <p:cond delay="0"/>
                                  </p:stCondLst>
                                  <p:childTnLst>
                                    <p:set>
                                      <p:cBhvr>
                                        <p:cTn id="9" dur="1" fill="hold">
                                          <p:stCondLst>
                                            <p:cond delay="0"/>
                                          </p:stCondLst>
                                        </p:cTn>
                                        <p:tgtEl>
                                          <p:spTgt spid="236559"/>
                                        </p:tgtEl>
                                        <p:attrNameLst>
                                          <p:attrName>style.visibility</p:attrName>
                                        </p:attrNameLst>
                                      </p:cBhvr>
                                      <p:to>
                                        <p:strVal val="visible"/>
                                      </p:to>
                                    </p:set>
                                    <p:animEffect transition="in" filter="box(in)">
                                      <p:cBhvr>
                                        <p:cTn id="10" dur="500"/>
                                        <p:tgtEl>
                                          <p:spTgt spid="2365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36566">
                                            <p:txEl>
                                              <p:pRg st="0" end="0"/>
                                            </p:txEl>
                                          </p:spTgt>
                                        </p:tgtEl>
                                        <p:attrNameLst>
                                          <p:attrName>style.visibility</p:attrName>
                                        </p:attrNameLst>
                                      </p:cBhvr>
                                      <p:to>
                                        <p:strVal val="visible"/>
                                      </p:to>
                                    </p:set>
                                    <p:animEffect transition="in" filter="checkerboard(across)">
                                      <p:cBhvr>
                                        <p:cTn id="15" dur="500"/>
                                        <p:tgtEl>
                                          <p:spTgt spid="23656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6567"/>
                                        </p:tgtEl>
                                        <p:attrNameLst>
                                          <p:attrName>style.visibility</p:attrName>
                                        </p:attrNameLst>
                                      </p:cBhvr>
                                      <p:to>
                                        <p:strVal val="visible"/>
                                      </p:to>
                                    </p:set>
                                    <p:anim calcmode="lin" valueType="num">
                                      <p:cBhvr additive="base">
                                        <p:cTn id="20" dur="500" fill="hold"/>
                                        <p:tgtEl>
                                          <p:spTgt spid="236567"/>
                                        </p:tgtEl>
                                        <p:attrNameLst>
                                          <p:attrName>ppt_x</p:attrName>
                                        </p:attrNameLst>
                                      </p:cBhvr>
                                      <p:tavLst>
                                        <p:tav tm="0">
                                          <p:val>
                                            <p:strVal val="#ppt_x"/>
                                          </p:val>
                                        </p:tav>
                                        <p:tav tm="100000">
                                          <p:val>
                                            <p:strVal val="#ppt_x"/>
                                          </p:val>
                                        </p:tav>
                                      </p:tavLst>
                                    </p:anim>
                                    <p:anim calcmode="lin" valueType="num">
                                      <p:cBhvr additive="base">
                                        <p:cTn id="21" dur="500" fill="hold"/>
                                        <p:tgtEl>
                                          <p:spTgt spid="23656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xit" presetSubtype="16" fill="hold" nodeType="clickEffect">
                                  <p:stCondLst>
                                    <p:cond delay="0"/>
                                  </p:stCondLst>
                                  <p:childTnLst>
                                    <p:animEffect transition="out" filter="box(in)">
                                      <p:cBhvr>
                                        <p:cTn id="25" dur="500"/>
                                        <p:tgtEl>
                                          <p:spTgt spid="236562"/>
                                        </p:tgtEl>
                                      </p:cBhvr>
                                    </p:animEffect>
                                    <p:set>
                                      <p:cBhvr>
                                        <p:cTn id="26" dur="1" fill="hold">
                                          <p:stCondLst>
                                            <p:cond delay="499"/>
                                          </p:stCondLst>
                                        </p:cTn>
                                        <p:tgtEl>
                                          <p:spTgt spid="236562"/>
                                        </p:tgtEl>
                                        <p:attrNameLst>
                                          <p:attrName>style.visibility</p:attrName>
                                        </p:attrNameLst>
                                      </p:cBhvr>
                                      <p:to>
                                        <p:strVal val="hidden"/>
                                      </p:to>
                                    </p:set>
                                  </p:childTnLst>
                                </p:cTn>
                              </p:par>
                              <p:par>
                                <p:cTn id="27" presetID="4" presetClass="exit" presetSubtype="16" fill="hold" grpId="0" nodeType="withEffect">
                                  <p:stCondLst>
                                    <p:cond delay="0"/>
                                  </p:stCondLst>
                                  <p:childTnLst>
                                    <p:animEffect transition="out" filter="box(in)">
                                      <p:cBhvr>
                                        <p:cTn id="28" dur="500"/>
                                        <p:tgtEl>
                                          <p:spTgt spid="236566">
                                            <p:txEl>
                                              <p:pRg st="0" end="0"/>
                                            </p:txEl>
                                          </p:spTgt>
                                        </p:tgtEl>
                                      </p:cBhvr>
                                    </p:animEffect>
                                    <p:set>
                                      <p:cBhvr>
                                        <p:cTn id="29" dur="1" fill="hold">
                                          <p:stCondLst>
                                            <p:cond delay="499"/>
                                          </p:stCondLst>
                                        </p:cTn>
                                        <p:tgtEl>
                                          <p:spTgt spid="236566">
                                            <p:txEl>
                                              <p:pRg st="0" end="0"/>
                                            </p:txEl>
                                          </p:spTgt>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236559"/>
                                        </p:tgtEl>
                                      </p:cBhvr>
                                    </p:animEffect>
                                    <p:set>
                                      <p:cBhvr>
                                        <p:cTn id="32" dur="1" fill="hold">
                                          <p:stCondLst>
                                            <p:cond delay="499"/>
                                          </p:stCondLst>
                                        </p:cTn>
                                        <p:tgtEl>
                                          <p:spTgt spid="23655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6568"/>
                                        </p:tgtEl>
                                        <p:attrNameLst>
                                          <p:attrName>style.visibility</p:attrName>
                                        </p:attrNameLst>
                                      </p:cBhvr>
                                      <p:to>
                                        <p:strVal val="visible"/>
                                      </p:to>
                                    </p:set>
                                    <p:animEffect transition="in" filter="diamond(in)">
                                      <p:cBhvr>
                                        <p:cTn id="37" dur="1000"/>
                                        <p:tgtEl>
                                          <p:spTgt spid="2365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6569"/>
                                        </p:tgtEl>
                                        <p:attrNameLst>
                                          <p:attrName>style.visibility</p:attrName>
                                        </p:attrNameLst>
                                      </p:cBhvr>
                                      <p:to>
                                        <p:strVal val="visible"/>
                                      </p:to>
                                    </p:set>
                                    <p:anim calcmode="lin" valueType="num">
                                      <p:cBhvr additive="base">
                                        <p:cTn id="42" dur="500" fill="hold"/>
                                        <p:tgtEl>
                                          <p:spTgt spid="236569"/>
                                        </p:tgtEl>
                                        <p:attrNameLst>
                                          <p:attrName>ppt_x</p:attrName>
                                        </p:attrNameLst>
                                      </p:cBhvr>
                                      <p:tavLst>
                                        <p:tav tm="0">
                                          <p:val>
                                            <p:strVal val="#ppt_x"/>
                                          </p:val>
                                        </p:tav>
                                        <p:tav tm="100000">
                                          <p:val>
                                            <p:strVal val="#ppt_x"/>
                                          </p:val>
                                        </p:tav>
                                      </p:tavLst>
                                    </p:anim>
                                    <p:anim calcmode="lin" valueType="num">
                                      <p:cBhvr additive="base">
                                        <p:cTn id="43" dur="500" fill="hold"/>
                                        <p:tgtEl>
                                          <p:spTgt spid="236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66" grpId="0" build="allAtOnce"/>
      <p:bldP spid="236567" grpId="0"/>
      <p:bldP spid="236569" grpId="0" animBg="1"/>
      <p:bldP spid="2365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6" descr="Kết quả hình ảnh cho tát nươc"/>
          <p:cNvPicPr>
            <a:picLocks noChangeAspect="1" noChangeArrowheads="1"/>
          </p:cNvPicPr>
          <p:nvPr/>
        </p:nvPicPr>
        <p:blipFill>
          <a:blip r:embed="rId2"/>
          <a:srcRect/>
          <a:stretch>
            <a:fillRect/>
          </a:stretch>
        </p:blipFill>
        <p:spPr bwMode="auto">
          <a:xfrm>
            <a:off x="-76200" y="152400"/>
            <a:ext cx="4403725" cy="3200400"/>
          </a:xfrm>
          <a:prstGeom prst="rect">
            <a:avLst/>
          </a:prstGeom>
          <a:noFill/>
          <a:ln w="9525">
            <a:noFill/>
            <a:miter lim="800000"/>
            <a:headEnd/>
            <a:tailEnd/>
          </a:ln>
        </p:spPr>
      </p:pic>
      <p:sp>
        <p:nvSpPr>
          <p:cNvPr id="111618" name="Oval 16"/>
          <p:cNvSpPr>
            <a:spLocks noChangeArrowheads="1"/>
          </p:cNvSpPr>
          <p:nvPr/>
        </p:nvSpPr>
        <p:spPr bwMode="auto">
          <a:xfrm>
            <a:off x="0" y="2590800"/>
            <a:ext cx="685800" cy="533400"/>
          </a:xfrm>
          <a:prstGeom prst="ellipse">
            <a:avLst/>
          </a:prstGeom>
          <a:solidFill>
            <a:schemeClr val="accent1"/>
          </a:solidFill>
          <a:ln w="9525">
            <a:solidFill>
              <a:schemeClr val="tx1"/>
            </a:solidFill>
            <a:round/>
            <a:headEnd/>
            <a:tailEnd/>
          </a:ln>
        </p:spPr>
        <p:txBody>
          <a:bodyPr wrap="none" anchor="ctr"/>
          <a:lstStyle/>
          <a:p>
            <a:pPr algn="ctr"/>
            <a:r>
              <a:rPr lang="en-US" altLang="en-US" b="1" u="sng">
                <a:solidFill>
                  <a:srgbClr val="FF3300"/>
                </a:solidFill>
                <a:latin typeface="Times New Roman" pitchFamily="18" charset="0"/>
              </a:rPr>
              <a:t>1</a:t>
            </a:r>
          </a:p>
        </p:txBody>
      </p:sp>
      <p:sp>
        <p:nvSpPr>
          <p:cNvPr id="10249" name="Text Box 9"/>
          <p:cNvSpPr txBox="1">
            <a:spLocks noChangeArrowheads="1"/>
          </p:cNvSpPr>
          <p:nvPr/>
        </p:nvSpPr>
        <p:spPr bwMode="auto">
          <a:xfrm>
            <a:off x="2590800" y="2662238"/>
            <a:ext cx="1676400" cy="461962"/>
          </a:xfrm>
          <a:prstGeom prst="rect">
            <a:avLst/>
          </a:prstGeom>
          <a:noFill/>
          <a:ln w="9525">
            <a:noFill/>
            <a:miter lim="800000"/>
            <a:headEnd/>
            <a:tailEnd/>
          </a:ln>
        </p:spPr>
        <p:txBody>
          <a:bodyPr>
            <a:spAutoFit/>
          </a:bodyPr>
          <a:lstStyle/>
          <a:p>
            <a:pPr>
              <a:spcBef>
                <a:spcPct val="50000"/>
              </a:spcBef>
            </a:pPr>
            <a:r>
              <a:rPr lang="en-US" altLang="en-US" sz="2400" b="1">
                <a:latin typeface="Times New Roman" pitchFamily="18" charset="0"/>
              </a:rPr>
              <a:t>Tưới ngập</a:t>
            </a:r>
          </a:p>
        </p:txBody>
      </p:sp>
      <p:pic>
        <p:nvPicPr>
          <p:cNvPr id="111620" name="Picture 34" descr="rainbird4_4tjb"/>
          <p:cNvPicPr>
            <a:picLocks noChangeAspect="1" noChangeArrowheads="1"/>
          </p:cNvPicPr>
          <p:nvPr/>
        </p:nvPicPr>
        <p:blipFill>
          <a:blip r:embed="rId3"/>
          <a:srcRect/>
          <a:stretch>
            <a:fillRect/>
          </a:stretch>
        </p:blipFill>
        <p:spPr bwMode="auto">
          <a:xfrm>
            <a:off x="76200" y="3429000"/>
            <a:ext cx="4419600" cy="3419475"/>
          </a:xfrm>
          <a:prstGeom prst="rect">
            <a:avLst/>
          </a:prstGeom>
          <a:noFill/>
          <a:ln w="9525">
            <a:noFill/>
            <a:miter lim="800000"/>
            <a:headEnd/>
            <a:tailEnd/>
          </a:ln>
        </p:spPr>
      </p:pic>
      <p:sp>
        <p:nvSpPr>
          <p:cNvPr id="19" name="Text Box 21"/>
          <p:cNvSpPr txBox="1">
            <a:spLocks noChangeArrowheads="1"/>
          </p:cNvSpPr>
          <p:nvPr/>
        </p:nvSpPr>
        <p:spPr bwMode="auto">
          <a:xfrm>
            <a:off x="2209800" y="6373813"/>
            <a:ext cx="2325688" cy="484187"/>
          </a:xfrm>
          <a:prstGeom prst="rect">
            <a:avLst/>
          </a:prstGeom>
          <a:noFill/>
          <a:ln w="9525">
            <a:noFill/>
            <a:miter lim="800000"/>
            <a:headEnd/>
            <a:tailEnd/>
          </a:ln>
        </p:spPr>
        <p:txBody>
          <a:bodyPr>
            <a:spAutoFit/>
          </a:bodyPr>
          <a:lstStyle/>
          <a:p>
            <a:pPr>
              <a:spcBef>
                <a:spcPct val="50000"/>
              </a:spcBef>
            </a:pPr>
            <a:r>
              <a:rPr lang="en-US" altLang="en-US" sz="2400" b="1">
                <a:solidFill>
                  <a:schemeClr val="bg1"/>
                </a:solidFill>
                <a:latin typeface="Times New Roman" pitchFamily="18" charset="0"/>
              </a:rPr>
              <a:t>Tưới phun mưa</a:t>
            </a:r>
            <a:r>
              <a:rPr lang="en-US" altLang="en-US" sz="2800" b="1">
                <a:solidFill>
                  <a:srgbClr val="FF0000"/>
                </a:solidFill>
              </a:rPr>
              <a:t>                                                      </a:t>
            </a:r>
          </a:p>
        </p:txBody>
      </p:sp>
      <p:sp>
        <p:nvSpPr>
          <p:cNvPr id="111622" name="Oval 18"/>
          <p:cNvSpPr>
            <a:spLocks noChangeArrowheads="1"/>
          </p:cNvSpPr>
          <p:nvPr/>
        </p:nvSpPr>
        <p:spPr bwMode="auto">
          <a:xfrm>
            <a:off x="152400" y="6324600"/>
            <a:ext cx="685800" cy="533400"/>
          </a:xfrm>
          <a:prstGeom prst="ellipse">
            <a:avLst/>
          </a:prstGeom>
          <a:solidFill>
            <a:schemeClr val="accent1"/>
          </a:solidFill>
          <a:ln w="9525">
            <a:solidFill>
              <a:schemeClr val="tx1"/>
            </a:solidFill>
            <a:round/>
            <a:headEnd/>
            <a:tailEnd/>
          </a:ln>
        </p:spPr>
        <p:txBody>
          <a:bodyPr wrap="none" anchor="ctr"/>
          <a:lstStyle/>
          <a:p>
            <a:pPr algn="ctr"/>
            <a:r>
              <a:rPr lang="en-US" altLang="en-US" b="1" u="sng">
                <a:solidFill>
                  <a:srgbClr val="FF3300"/>
                </a:solidFill>
                <a:latin typeface="Times New Roman" pitchFamily="18" charset="0"/>
              </a:rPr>
              <a:t>3</a:t>
            </a:r>
          </a:p>
        </p:txBody>
      </p:sp>
      <p:pic>
        <p:nvPicPr>
          <p:cNvPr id="111623" name="Picture 7" descr="linh2"/>
          <p:cNvPicPr>
            <a:picLocks noChangeAspect="1" noChangeArrowheads="1"/>
          </p:cNvPicPr>
          <p:nvPr/>
        </p:nvPicPr>
        <p:blipFill>
          <a:blip r:embed="rId4"/>
          <a:srcRect/>
          <a:stretch>
            <a:fillRect/>
          </a:stretch>
        </p:blipFill>
        <p:spPr bwMode="auto">
          <a:xfrm>
            <a:off x="4648200" y="3429000"/>
            <a:ext cx="4267200" cy="3276600"/>
          </a:xfrm>
          <a:prstGeom prst="rect">
            <a:avLst/>
          </a:prstGeom>
          <a:noFill/>
          <a:ln w="9525">
            <a:noFill/>
            <a:miter lim="800000"/>
            <a:headEnd/>
            <a:tailEnd/>
          </a:ln>
        </p:spPr>
      </p:pic>
      <p:sp>
        <p:nvSpPr>
          <p:cNvPr id="111624" name="Oval 19"/>
          <p:cNvSpPr>
            <a:spLocks noChangeArrowheads="1"/>
          </p:cNvSpPr>
          <p:nvPr/>
        </p:nvSpPr>
        <p:spPr bwMode="auto">
          <a:xfrm>
            <a:off x="4724400" y="6096000"/>
            <a:ext cx="685800" cy="533400"/>
          </a:xfrm>
          <a:prstGeom prst="ellipse">
            <a:avLst/>
          </a:prstGeom>
          <a:solidFill>
            <a:schemeClr val="accent1"/>
          </a:solidFill>
          <a:ln w="9525">
            <a:solidFill>
              <a:schemeClr val="tx1"/>
            </a:solidFill>
            <a:round/>
            <a:headEnd/>
            <a:tailEnd/>
          </a:ln>
        </p:spPr>
        <p:txBody>
          <a:bodyPr wrap="none" anchor="ctr"/>
          <a:lstStyle/>
          <a:p>
            <a:pPr algn="ctr"/>
            <a:r>
              <a:rPr lang="en-US" altLang="en-US" b="1" u="sng">
                <a:solidFill>
                  <a:srgbClr val="FF3300"/>
                </a:solidFill>
                <a:latin typeface="Times New Roman" pitchFamily="18" charset="0"/>
              </a:rPr>
              <a:t>4</a:t>
            </a:r>
          </a:p>
        </p:txBody>
      </p:sp>
      <p:sp>
        <p:nvSpPr>
          <p:cNvPr id="10252" name="Text Box 12"/>
          <p:cNvSpPr txBox="1">
            <a:spLocks noChangeArrowheads="1"/>
          </p:cNvSpPr>
          <p:nvPr/>
        </p:nvSpPr>
        <p:spPr bwMode="auto">
          <a:xfrm>
            <a:off x="7162800" y="3505200"/>
            <a:ext cx="2057400" cy="461963"/>
          </a:xfrm>
          <a:prstGeom prst="rect">
            <a:avLst/>
          </a:prstGeom>
          <a:solidFill>
            <a:schemeClr val="bg1"/>
          </a:solidFill>
          <a:ln w="9525">
            <a:noFill/>
            <a:miter lim="800000"/>
            <a:headEnd/>
            <a:tailEnd/>
          </a:ln>
        </p:spPr>
        <p:txBody>
          <a:bodyPr>
            <a:spAutoFit/>
          </a:bodyPr>
          <a:lstStyle/>
          <a:p>
            <a:pPr>
              <a:spcBef>
                <a:spcPct val="50000"/>
              </a:spcBef>
            </a:pPr>
            <a:r>
              <a:rPr lang="en-US" altLang="en-US" sz="2400" b="1">
                <a:solidFill>
                  <a:srgbClr val="FF3300"/>
                </a:solidFill>
                <a:latin typeface="Times New Roman" pitchFamily="18" charset="0"/>
              </a:rPr>
              <a:t>Tưới vào gốc</a:t>
            </a:r>
          </a:p>
        </p:txBody>
      </p:sp>
      <p:pic>
        <p:nvPicPr>
          <p:cNvPr id="111626" name="Picture 5" descr="Cac phuong phap tuoi nuoc(2)"/>
          <p:cNvPicPr>
            <a:picLocks noChangeAspect="1" noChangeArrowheads="1"/>
          </p:cNvPicPr>
          <p:nvPr/>
        </p:nvPicPr>
        <p:blipFill>
          <a:blip r:embed="rId5"/>
          <a:srcRect/>
          <a:stretch>
            <a:fillRect/>
          </a:stretch>
        </p:blipFill>
        <p:spPr bwMode="auto">
          <a:xfrm>
            <a:off x="4191000" y="76200"/>
            <a:ext cx="4953000" cy="3352800"/>
          </a:xfrm>
          <a:prstGeom prst="rect">
            <a:avLst/>
          </a:prstGeom>
          <a:noFill/>
          <a:ln w="9525">
            <a:noFill/>
            <a:miter lim="800000"/>
            <a:headEnd/>
            <a:tailEnd/>
          </a:ln>
        </p:spPr>
      </p:pic>
      <p:sp>
        <p:nvSpPr>
          <p:cNvPr id="10251" name="Text Box 11"/>
          <p:cNvSpPr txBox="1">
            <a:spLocks noChangeArrowheads="1"/>
          </p:cNvSpPr>
          <p:nvPr/>
        </p:nvSpPr>
        <p:spPr bwMode="auto">
          <a:xfrm>
            <a:off x="7467600" y="0"/>
            <a:ext cx="1752600" cy="461963"/>
          </a:xfrm>
          <a:prstGeom prst="rect">
            <a:avLst/>
          </a:prstGeom>
          <a:noFill/>
          <a:ln w="9525">
            <a:noFill/>
            <a:miter lim="800000"/>
            <a:headEnd/>
            <a:tailEnd/>
          </a:ln>
        </p:spPr>
        <p:txBody>
          <a:bodyPr>
            <a:spAutoFit/>
          </a:bodyPr>
          <a:lstStyle/>
          <a:p>
            <a:pPr>
              <a:spcBef>
                <a:spcPct val="50000"/>
              </a:spcBef>
            </a:pPr>
            <a:r>
              <a:rPr lang="en-US" altLang="en-US" sz="2400" b="1">
                <a:latin typeface="Times New Roman" pitchFamily="18" charset="0"/>
              </a:rPr>
              <a:t>Tưới thấm</a:t>
            </a:r>
          </a:p>
        </p:txBody>
      </p:sp>
      <p:sp>
        <p:nvSpPr>
          <p:cNvPr id="111628" name="Oval 17"/>
          <p:cNvSpPr>
            <a:spLocks noChangeArrowheads="1"/>
          </p:cNvSpPr>
          <p:nvPr/>
        </p:nvSpPr>
        <p:spPr bwMode="auto">
          <a:xfrm>
            <a:off x="8382000" y="2819400"/>
            <a:ext cx="685800" cy="533400"/>
          </a:xfrm>
          <a:prstGeom prst="ellipse">
            <a:avLst/>
          </a:prstGeom>
          <a:solidFill>
            <a:schemeClr val="accent1"/>
          </a:solidFill>
          <a:ln w="9525">
            <a:solidFill>
              <a:schemeClr val="tx1"/>
            </a:solidFill>
            <a:round/>
            <a:headEnd/>
            <a:tailEnd/>
          </a:ln>
        </p:spPr>
        <p:txBody>
          <a:bodyPr wrap="none" anchor="ctr"/>
          <a:lstStyle/>
          <a:p>
            <a:pPr algn="ctr"/>
            <a:r>
              <a:rPr lang="en-US" altLang="en-US" b="1" u="sng">
                <a:solidFill>
                  <a:srgbClr val="FF3300"/>
                </a:solidFill>
                <a:latin typeface="Times New Roman"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blinds(horizontal)">
                                      <p:cBhvr>
                                        <p:cTn id="7" dur="500"/>
                                        <p:tgtEl>
                                          <p:spTgt spid="102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transition="in" filter="blinds(horizontal)">
                                      <p:cBhvr>
                                        <p:cTn id="12" dur="500"/>
                                        <p:tgtEl>
                                          <p:spTgt spid="102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252"/>
                                        </p:tgtEl>
                                        <p:attrNameLst>
                                          <p:attrName>style.visibility</p:attrName>
                                        </p:attrNameLst>
                                      </p:cBhvr>
                                      <p:to>
                                        <p:strVal val="visible"/>
                                      </p:to>
                                    </p:set>
                                    <p:animEffect transition="in" filter="blinds(horizontal)">
                                      <p:cBhvr>
                                        <p:cTn id="22"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9" grpId="0"/>
      <p:bldP spid="10252" grpId="0" animBg="1"/>
      <p:bldP spid="102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Line 5"/>
          <p:cNvSpPr>
            <a:spLocks noChangeShapeType="1"/>
          </p:cNvSpPr>
          <p:nvPr/>
        </p:nvSpPr>
        <p:spPr bwMode="auto">
          <a:xfrm>
            <a:off x="3733800" y="0"/>
            <a:ext cx="76200" cy="6858000"/>
          </a:xfrm>
          <a:prstGeom prst="line">
            <a:avLst/>
          </a:prstGeom>
          <a:noFill/>
          <a:ln w="38100" cmpd="dbl">
            <a:solidFill>
              <a:srgbClr val="0000FF"/>
            </a:solidFill>
            <a:round/>
            <a:headEnd/>
            <a:tailEnd/>
          </a:ln>
        </p:spPr>
        <p:txBody>
          <a:bodyPr/>
          <a:lstStyle/>
          <a:p>
            <a:endParaRPr lang="en-US"/>
          </a:p>
        </p:txBody>
      </p:sp>
      <p:sp>
        <p:nvSpPr>
          <p:cNvPr id="112642" name="Text Box 7"/>
          <p:cNvSpPr txBox="1">
            <a:spLocks noChangeArrowheads="1"/>
          </p:cNvSpPr>
          <p:nvPr/>
        </p:nvSpPr>
        <p:spPr bwMode="auto">
          <a:xfrm>
            <a:off x="3886200" y="1676400"/>
            <a:ext cx="1295400" cy="427038"/>
          </a:xfrm>
          <a:prstGeom prst="rect">
            <a:avLst/>
          </a:prstGeom>
          <a:noFill/>
          <a:ln w="9525">
            <a:noFill/>
            <a:miter lim="800000"/>
            <a:headEnd/>
            <a:tailEnd/>
          </a:ln>
        </p:spPr>
        <p:txBody>
          <a:bodyPr>
            <a:spAutoFit/>
          </a:bodyPr>
          <a:lstStyle/>
          <a:p>
            <a:pPr>
              <a:spcBef>
                <a:spcPct val="50000"/>
              </a:spcBef>
              <a:buFontTx/>
              <a:buChar char="-"/>
            </a:pPr>
            <a:endParaRPr lang="en-US" altLang="en-US" sz="2200" b="1">
              <a:solidFill>
                <a:schemeClr val="bg1"/>
              </a:solidFill>
            </a:endParaRPr>
          </a:p>
        </p:txBody>
      </p:sp>
      <p:sp>
        <p:nvSpPr>
          <p:cNvPr id="112643" name="Text Box 12"/>
          <p:cNvSpPr txBox="1">
            <a:spLocks noChangeArrowheads="1"/>
          </p:cNvSpPr>
          <p:nvPr/>
        </p:nvSpPr>
        <p:spPr bwMode="auto">
          <a:xfrm>
            <a:off x="4572000" y="6400800"/>
            <a:ext cx="18288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CCFF"/>
                </a:solidFill>
              </a:rPr>
              <a:t>                                                     </a:t>
            </a:r>
          </a:p>
        </p:txBody>
      </p:sp>
      <p:sp>
        <p:nvSpPr>
          <p:cNvPr id="149521" name="Text Box 17"/>
          <p:cNvSpPr txBox="1">
            <a:spLocks noChangeArrowheads="1"/>
          </p:cNvSpPr>
          <p:nvPr/>
        </p:nvSpPr>
        <p:spPr bwMode="auto">
          <a:xfrm>
            <a:off x="311150" y="312738"/>
            <a:ext cx="3810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rPr>
              <a:t>4.Tiêu nước</a:t>
            </a:r>
          </a:p>
        </p:txBody>
      </p:sp>
      <p:sp>
        <p:nvSpPr>
          <p:cNvPr id="149530" name="Text Box 26"/>
          <p:cNvSpPr txBox="1">
            <a:spLocks noChangeArrowheads="1"/>
          </p:cNvSpPr>
          <p:nvPr/>
        </p:nvSpPr>
        <p:spPr bwMode="auto">
          <a:xfrm>
            <a:off x="4191000" y="5181600"/>
            <a:ext cx="4953000" cy="822325"/>
          </a:xfrm>
          <a:prstGeom prst="rect">
            <a:avLst/>
          </a:prstGeom>
          <a:noFill/>
          <a:ln w="9525">
            <a:noFill/>
            <a:miter lim="800000"/>
            <a:headEnd/>
            <a:tailEnd/>
          </a:ln>
        </p:spPr>
        <p:txBody>
          <a:bodyPr>
            <a:spAutoFit/>
          </a:bodyPr>
          <a:lstStyle/>
          <a:p>
            <a:pPr>
              <a:spcBef>
                <a:spcPct val="50000"/>
              </a:spcBef>
            </a:pPr>
            <a:r>
              <a:rPr lang="en-US" altLang="en-US" sz="2400" b="1"/>
              <a:t>Cho biết vai trò của việc tiêu nước?</a:t>
            </a:r>
          </a:p>
        </p:txBody>
      </p:sp>
      <p:sp>
        <p:nvSpPr>
          <p:cNvPr id="149532" name="Text Box 28"/>
          <p:cNvSpPr txBox="1">
            <a:spLocks noChangeArrowheads="1"/>
          </p:cNvSpPr>
          <p:nvPr/>
        </p:nvSpPr>
        <p:spPr bwMode="auto">
          <a:xfrm>
            <a:off x="265113" y="993775"/>
            <a:ext cx="3810000" cy="830263"/>
          </a:xfrm>
          <a:prstGeom prst="rect">
            <a:avLst/>
          </a:prstGeom>
          <a:noFill/>
          <a:ln w="9525">
            <a:noFill/>
            <a:miter lim="800000"/>
            <a:headEnd/>
            <a:tailEnd/>
          </a:ln>
        </p:spPr>
        <p:txBody>
          <a:bodyPr>
            <a:spAutoFit/>
          </a:bodyPr>
          <a:lstStyle/>
          <a:p>
            <a:pPr>
              <a:spcBef>
                <a:spcPct val="50000"/>
              </a:spcBef>
            </a:pPr>
            <a:r>
              <a:rPr lang="en-US" altLang="en-US" sz="2400" b="1"/>
              <a:t>- Giúp cây không bị thiếu oxy</a:t>
            </a:r>
          </a:p>
        </p:txBody>
      </p:sp>
      <p:sp>
        <p:nvSpPr>
          <p:cNvPr id="112647" name="AutoShape 20" descr="Kết quả hình ảnh cho ruong lua bi ngap"/>
          <p:cNvSpPr>
            <a:spLocks noChangeAspect="1" noChangeArrowheads="1"/>
          </p:cNvSpPr>
          <p:nvPr/>
        </p:nvSpPr>
        <p:spPr bwMode="auto">
          <a:xfrm>
            <a:off x="149225" y="-144463"/>
            <a:ext cx="304800" cy="304801"/>
          </a:xfrm>
          <a:prstGeom prst="rect">
            <a:avLst/>
          </a:prstGeom>
          <a:noFill/>
          <a:ln w="9525">
            <a:noFill/>
            <a:miter lim="800000"/>
            <a:headEnd/>
            <a:tailEnd/>
          </a:ln>
        </p:spPr>
        <p:txBody>
          <a:bodyPr/>
          <a:lstStyle/>
          <a:p>
            <a:endParaRPr lang="en-US" altLang="en-US" u="sng">
              <a:latin typeface="Times New Roman" pitchFamily="18" charset="0"/>
            </a:endParaRPr>
          </a:p>
        </p:txBody>
      </p:sp>
      <p:sp>
        <p:nvSpPr>
          <p:cNvPr id="112648" name="AutoShape 22" descr="Kết quả hình ảnh cho ruong lua bi ngap"/>
          <p:cNvSpPr>
            <a:spLocks noChangeAspect="1" noChangeArrowheads="1"/>
          </p:cNvSpPr>
          <p:nvPr/>
        </p:nvSpPr>
        <p:spPr bwMode="auto">
          <a:xfrm>
            <a:off x="149225" y="-144463"/>
            <a:ext cx="304800" cy="304801"/>
          </a:xfrm>
          <a:prstGeom prst="rect">
            <a:avLst/>
          </a:prstGeom>
          <a:noFill/>
          <a:ln w="9525">
            <a:noFill/>
            <a:miter lim="800000"/>
            <a:headEnd/>
            <a:tailEnd/>
          </a:ln>
        </p:spPr>
        <p:txBody>
          <a:bodyPr/>
          <a:lstStyle/>
          <a:p>
            <a:endParaRPr lang="en-US" altLang="en-US" u="sng">
              <a:latin typeface="Times New Roman" pitchFamily="18" charset="0"/>
            </a:endParaRPr>
          </a:p>
        </p:txBody>
      </p:sp>
      <p:pic>
        <p:nvPicPr>
          <p:cNvPr id="112649" name="Picture 24" descr="Kết quả hình ảnh cho ruong lua bi ngap"/>
          <p:cNvPicPr>
            <a:picLocks noChangeAspect="1" noChangeArrowheads="1"/>
          </p:cNvPicPr>
          <p:nvPr/>
        </p:nvPicPr>
        <p:blipFill>
          <a:blip r:embed="rId3"/>
          <a:srcRect/>
          <a:stretch>
            <a:fillRect/>
          </a:stretch>
        </p:blipFill>
        <p:spPr bwMode="auto">
          <a:xfrm>
            <a:off x="3886200" y="1447800"/>
            <a:ext cx="5181600" cy="2919413"/>
          </a:xfrm>
          <a:prstGeom prst="rect">
            <a:avLst/>
          </a:prstGeom>
          <a:noFill/>
          <a:ln w="9525">
            <a:noFill/>
            <a:miter lim="800000"/>
            <a:headEnd/>
            <a:tailEnd/>
          </a:ln>
        </p:spPr>
      </p:pic>
      <p:sp>
        <p:nvSpPr>
          <p:cNvPr id="149529" name="AutoShape 25"/>
          <p:cNvSpPr>
            <a:spLocks noChangeArrowheads="1"/>
          </p:cNvSpPr>
          <p:nvPr/>
        </p:nvSpPr>
        <p:spPr bwMode="auto">
          <a:xfrm>
            <a:off x="5638800" y="0"/>
            <a:ext cx="3505200" cy="1295400"/>
          </a:xfrm>
          <a:prstGeom prst="wedgeEllipseCallout">
            <a:avLst>
              <a:gd name="adj1" fmla="val -33833"/>
              <a:gd name="adj2" fmla="val 85662"/>
            </a:avLst>
          </a:prstGeom>
          <a:solidFill>
            <a:schemeClr val="accent1"/>
          </a:solidFill>
          <a:ln w="9525">
            <a:solidFill>
              <a:schemeClr val="tx1"/>
            </a:solidFill>
            <a:miter lim="800000"/>
            <a:headEnd/>
            <a:tailEnd/>
          </a:ln>
        </p:spPr>
        <p:txBody>
          <a:bodyPr/>
          <a:lstStyle/>
          <a:p>
            <a:pPr algn="ctr"/>
            <a:r>
              <a:rPr lang="en-US" altLang="en-US" sz="2400" b="1"/>
              <a:t>Cây bị ngập ta phải làm gì đây</a:t>
            </a:r>
          </a:p>
        </p:txBody>
      </p:sp>
      <p:sp>
        <p:nvSpPr>
          <p:cNvPr id="22" name="Text Box 28"/>
          <p:cNvSpPr txBox="1">
            <a:spLocks noChangeArrowheads="1"/>
          </p:cNvSpPr>
          <p:nvPr/>
        </p:nvSpPr>
        <p:spPr bwMode="auto">
          <a:xfrm>
            <a:off x="160338" y="2078038"/>
            <a:ext cx="3810000" cy="828675"/>
          </a:xfrm>
          <a:prstGeom prst="rect">
            <a:avLst/>
          </a:prstGeom>
          <a:noFill/>
          <a:ln w="9525">
            <a:noFill/>
            <a:miter lim="800000"/>
            <a:headEnd/>
            <a:tailEnd/>
          </a:ln>
        </p:spPr>
        <p:txBody>
          <a:bodyPr>
            <a:spAutoFit/>
          </a:bodyPr>
          <a:lstStyle/>
          <a:p>
            <a:pPr>
              <a:spcBef>
                <a:spcPct val="50000"/>
              </a:spcBef>
            </a:pPr>
            <a:r>
              <a:rPr lang="en-US" altLang="en-US" sz="2400" b="1"/>
              <a:t>- Tiến hành kịp thời và nhanh chóng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9529"/>
                                        </p:tgtEl>
                                        <p:attrNameLst>
                                          <p:attrName>style.visibility</p:attrName>
                                        </p:attrNameLst>
                                      </p:cBhvr>
                                      <p:to>
                                        <p:strVal val="visible"/>
                                      </p:to>
                                    </p:set>
                                    <p:animEffect transition="in" filter="box(in)">
                                      <p:cBhvr>
                                        <p:cTn id="7" dur="500"/>
                                        <p:tgtEl>
                                          <p:spTgt spid="149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21"/>
                                        </p:tgtEl>
                                        <p:attrNameLst>
                                          <p:attrName>style.visibility</p:attrName>
                                        </p:attrNameLst>
                                      </p:cBhvr>
                                      <p:to>
                                        <p:strVal val="visible"/>
                                      </p:to>
                                    </p:set>
                                    <p:animEffect transition="in" filter="checkerboard(across)">
                                      <p:cBhvr>
                                        <p:cTn id="12" dur="500"/>
                                        <p:tgtEl>
                                          <p:spTgt spid="1495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9530"/>
                                        </p:tgtEl>
                                        <p:attrNameLst>
                                          <p:attrName>style.visibility</p:attrName>
                                        </p:attrNameLst>
                                      </p:cBhvr>
                                      <p:to>
                                        <p:strVal val="visible"/>
                                      </p:to>
                                    </p:set>
                                    <p:anim calcmode="lin" valueType="num">
                                      <p:cBhvr additive="base">
                                        <p:cTn id="17" dur="500" fill="hold"/>
                                        <p:tgtEl>
                                          <p:spTgt spid="149530"/>
                                        </p:tgtEl>
                                        <p:attrNameLst>
                                          <p:attrName>ppt_x</p:attrName>
                                        </p:attrNameLst>
                                      </p:cBhvr>
                                      <p:tavLst>
                                        <p:tav tm="0">
                                          <p:val>
                                            <p:strVal val="#ppt_x"/>
                                          </p:val>
                                        </p:tav>
                                        <p:tav tm="100000">
                                          <p:val>
                                            <p:strVal val="#ppt_x"/>
                                          </p:val>
                                        </p:tav>
                                      </p:tavLst>
                                    </p:anim>
                                    <p:anim calcmode="lin" valueType="num">
                                      <p:cBhvr additive="base">
                                        <p:cTn id="18" dur="500" fill="hold"/>
                                        <p:tgtEl>
                                          <p:spTgt spid="14953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9532"/>
                                        </p:tgtEl>
                                        <p:attrNameLst>
                                          <p:attrName>style.visibility</p:attrName>
                                        </p:attrNameLst>
                                      </p:cBhvr>
                                      <p:to>
                                        <p:strVal val="visible"/>
                                      </p:to>
                                    </p:set>
                                    <p:animEffect transition="in" filter="checkerboard(across)">
                                      <p:cBhvr>
                                        <p:cTn id="23" dur="500"/>
                                        <p:tgtEl>
                                          <p:spTgt spid="1495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1" grpId="0" autoUpdateAnimBg="0"/>
      <p:bldP spid="149530" grpId="0" autoUpdateAnimBg="0"/>
      <p:bldP spid="149532" grpId="0" autoUpdateAnimBg="0"/>
      <p:bldP spid="149529" grpId="0" animBg="1" autoUpdateAnimBg="0"/>
      <p:bldP spid="2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7"/>
          <p:cNvSpPr txBox="1">
            <a:spLocks noChangeArrowheads="1"/>
          </p:cNvSpPr>
          <p:nvPr/>
        </p:nvSpPr>
        <p:spPr bwMode="auto">
          <a:xfrm>
            <a:off x="3886200" y="1676400"/>
            <a:ext cx="1295400" cy="427038"/>
          </a:xfrm>
          <a:prstGeom prst="rect">
            <a:avLst/>
          </a:prstGeom>
          <a:noFill/>
          <a:ln w="9525">
            <a:noFill/>
            <a:miter lim="800000"/>
            <a:headEnd/>
            <a:tailEnd/>
          </a:ln>
        </p:spPr>
        <p:txBody>
          <a:bodyPr>
            <a:spAutoFit/>
          </a:bodyPr>
          <a:lstStyle/>
          <a:p>
            <a:pPr>
              <a:spcBef>
                <a:spcPct val="50000"/>
              </a:spcBef>
              <a:buFontTx/>
              <a:buChar char="-"/>
            </a:pPr>
            <a:endParaRPr lang="en-US" altLang="en-US" sz="2200" b="1">
              <a:solidFill>
                <a:schemeClr val="bg1"/>
              </a:solidFill>
            </a:endParaRPr>
          </a:p>
        </p:txBody>
      </p:sp>
      <p:sp>
        <p:nvSpPr>
          <p:cNvPr id="114690" name="Text Box 12"/>
          <p:cNvSpPr txBox="1">
            <a:spLocks noChangeArrowheads="1"/>
          </p:cNvSpPr>
          <p:nvPr/>
        </p:nvSpPr>
        <p:spPr bwMode="auto">
          <a:xfrm>
            <a:off x="4572000" y="6400800"/>
            <a:ext cx="18288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CCFF"/>
                </a:solidFill>
              </a:rPr>
              <a:t>                                                     </a:t>
            </a:r>
          </a:p>
        </p:txBody>
      </p:sp>
      <p:pic>
        <p:nvPicPr>
          <p:cNvPr id="23567" name="Picture 21" descr="tatnuoc"/>
          <p:cNvPicPr>
            <a:picLocks noChangeAspect="1" noChangeArrowheads="1"/>
          </p:cNvPicPr>
          <p:nvPr/>
        </p:nvPicPr>
        <p:blipFill>
          <a:blip r:embed="rId3"/>
          <a:srcRect/>
          <a:stretch>
            <a:fillRect/>
          </a:stretch>
        </p:blipFill>
        <p:spPr bwMode="auto">
          <a:xfrm>
            <a:off x="4419600" y="4267200"/>
            <a:ext cx="4724400" cy="2514600"/>
          </a:xfrm>
          <a:prstGeom prst="rect">
            <a:avLst/>
          </a:prstGeom>
          <a:noFill/>
          <a:ln w="9525">
            <a:noFill/>
            <a:miter lim="800000"/>
            <a:headEnd/>
            <a:tailEnd/>
          </a:ln>
        </p:spPr>
      </p:pic>
      <p:pic>
        <p:nvPicPr>
          <p:cNvPr id="23572" name="Picture 20" descr="Kết quả hình ảnh cho mương thoat nước cây lúa"/>
          <p:cNvPicPr>
            <a:picLocks noChangeAspect="1" noChangeArrowheads="1"/>
          </p:cNvPicPr>
          <p:nvPr/>
        </p:nvPicPr>
        <p:blipFill>
          <a:blip r:embed="rId4"/>
          <a:srcRect/>
          <a:stretch>
            <a:fillRect/>
          </a:stretch>
        </p:blipFill>
        <p:spPr bwMode="auto">
          <a:xfrm>
            <a:off x="4495800" y="209550"/>
            <a:ext cx="4495800" cy="3011488"/>
          </a:xfrm>
          <a:prstGeom prst="rect">
            <a:avLst/>
          </a:prstGeom>
          <a:noFill/>
          <a:ln w="9525">
            <a:noFill/>
            <a:miter lim="800000"/>
            <a:headEnd/>
            <a:tailEnd/>
          </a:ln>
        </p:spPr>
      </p:pic>
      <p:sp>
        <p:nvSpPr>
          <p:cNvPr id="23566" name="Oval 20"/>
          <p:cNvSpPr>
            <a:spLocks noChangeArrowheads="1"/>
          </p:cNvSpPr>
          <p:nvPr/>
        </p:nvSpPr>
        <p:spPr bwMode="auto">
          <a:xfrm>
            <a:off x="4495800" y="3200400"/>
            <a:ext cx="4495800" cy="1066800"/>
          </a:xfrm>
          <a:prstGeom prst="ellipse">
            <a:avLst/>
          </a:prstGeom>
          <a:solidFill>
            <a:schemeClr val="accent1"/>
          </a:solidFill>
          <a:ln w="9525">
            <a:solidFill>
              <a:schemeClr val="tx1"/>
            </a:solidFill>
            <a:round/>
            <a:headEnd/>
            <a:tailEnd/>
          </a:ln>
        </p:spPr>
        <p:txBody>
          <a:bodyPr wrap="none" anchor="ctr"/>
          <a:lstStyle/>
          <a:p>
            <a:pPr algn="ctr"/>
            <a:r>
              <a:rPr lang="en-US" altLang="en-US" sz="2800" b="1">
                <a:solidFill>
                  <a:srgbClr val="FF0000"/>
                </a:solidFill>
                <a:latin typeface="Times New Roman" pitchFamily="18" charset="0"/>
              </a:rPr>
              <a:t>Em hãy cho ví dụ hệ </a:t>
            </a:r>
          </a:p>
          <a:p>
            <a:pPr algn="ctr"/>
            <a:r>
              <a:rPr lang="en-US" altLang="en-US" sz="2800" b="1">
                <a:solidFill>
                  <a:srgbClr val="FF0000"/>
                </a:solidFill>
                <a:latin typeface="Times New Roman" pitchFamily="18" charset="0"/>
              </a:rPr>
              <a:t>thống tiêu nước?</a:t>
            </a:r>
          </a:p>
        </p:txBody>
      </p:sp>
      <p:pic>
        <p:nvPicPr>
          <p:cNvPr id="23574" name="Picture 22" descr="Hình ảnh có liên quan"/>
          <p:cNvPicPr>
            <a:picLocks noChangeAspect="1" noChangeArrowheads="1"/>
          </p:cNvPicPr>
          <p:nvPr/>
        </p:nvPicPr>
        <p:blipFill>
          <a:blip r:embed="rId5"/>
          <a:srcRect/>
          <a:stretch>
            <a:fillRect/>
          </a:stretch>
        </p:blipFill>
        <p:spPr bwMode="auto">
          <a:xfrm>
            <a:off x="152400" y="204788"/>
            <a:ext cx="4038600" cy="3095625"/>
          </a:xfrm>
          <a:prstGeom prst="rect">
            <a:avLst/>
          </a:prstGeom>
          <a:noFill/>
          <a:ln w="9525">
            <a:noFill/>
            <a:miter lim="800000"/>
            <a:headEnd/>
            <a:tailEnd/>
          </a:ln>
        </p:spPr>
      </p:pic>
      <p:pic>
        <p:nvPicPr>
          <p:cNvPr id="23576" name="Picture 24" descr="Hình ảnh có liên quan"/>
          <p:cNvPicPr>
            <a:picLocks noChangeAspect="1" noChangeArrowheads="1"/>
          </p:cNvPicPr>
          <p:nvPr/>
        </p:nvPicPr>
        <p:blipFill>
          <a:blip r:embed="rId6"/>
          <a:srcRect/>
          <a:stretch>
            <a:fillRect/>
          </a:stretch>
        </p:blipFill>
        <p:spPr bwMode="auto">
          <a:xfrm>
            <a:off x="228600" y="4318000"/>
            <a:ext cx="3962400" cy="2471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3566"/>
                                        </p:tgtEl>
                                        <p:attrNameLst>
                                          <p:attrName>style.visibility</p:attrName>
                                        </p:attrNameLst>
                                      </p:cBhvr>
                                      <p:to>
                                        <p:strVal val="visible"/>
                                      </p:to>
                                    </p:set>
                                    <p:animEffect transition="in" filter="box(in)">
                                      <p:cBhvr>
                                        <p:cTn id="7" dur="500"/>
                                        <p:tgtEl>
                                          <p:spTgt spid="23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0" nodeType="clickEffect">
                                  <p:stCondLst>
                                    <p:cond delay="0"/>
                                  </p:stCondLst>
                                  <p:childTnLst>
                                    <p:animEffect transition="out" filter="box(in)">
                                      <p:cBhvr>
                                        <p:cTn id="11" dur="500"/>
                                        <p:tgtEl>
                                          <p:spTgt spid="23566"/>
                                        </p:tgtEl>
                                      </p:cBhvr>
                                    </p:animEffect>
                                    <p:set>
                                      <p:cBhvr>
                                        <p:cTn id="12" dur="1" fill="hold">
                                          <p:stCondLst>
                                            <p:cond delay="499"/>
                                          </p:stCondLst>
                                        </p:cTn>
                                        <p:tgtEl>
                                          <p:spTgt spid="2356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572"/>
                                        </p:tgtEl>
                                        <p:attrNameLst>
                                          <p:attrName>style.visibility</p:attrName>
                                        </p:attrNameLst>
                                      </p:cBhvr>
                                      <p:to>
                                        <p:strVal val="visible"/>
                                      </p:to>
                                    </p:set>
                                    <p:animEffect transition="in" filter="blinds(horizontal)">
                                      <p:cBhvr>
                                        <p:cTn id="17" dur="500"/>
                                        <p:tgtEl>
                                          <p:spTgt spid="235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3567"/>
                                        </p:tgtEl>
                                        <p:attrNameLst>
                                          <p:attrName>style.visibility</p:attrName>
                                        </p:attrNameLst>
                                      </p:cBhvr>
                                      <p:to>
                                        <p:strVal val="visible"/>
                                      </p:to>
                                    </p:set>
                                    <p:animEffect transition="in" filter="box(in)">
                                      <p:cBhvr>
                                        <p:cTn id="22" dur="500"/>
                                        <p:tgtEl>
                                          <p:spTgt spid="235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3574"/>
                                        </p:tgtEl>
                                        <p:attrNameLst>
                                          <p:attrName>style.visibility</p:attrName>
                                        </p:attrNameLst>
                                      </p:cBhvr>
                                      <p:to>
                                        <p:strVal val="visible"/>
                                      </p:to>
                                    </p:set>
                                    <p:animEffect transition="in" filter="box(in)">
                                      <p:cBhvr>
                                        <p:cTn id="27" dur="500"/>
                                        <p:tgtEl>
                                          <p:spTgt spid="23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3576"/>
                                        </p:tgtEl>
                                        <p:attrNameLst>
                                          <p:attrName>style.visibility</p:attrName>
                                        </p:attrNameLst>
                                      </p:cBhvr>
                                      <p:to>
                                        <p:strVal val="visible"/>
                                      </p:to>
                                    </p:set>
                                    <p:animEffect transition="in" filter="box(in)">
                                      <p:cBhvr>
                                        <p:cTn id="32" dur="500"/>
                                        <p:tgtEl>
                                          <p:spTgt spid="2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2356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Line 5"/>
          <p:cNvSpPr>
            <a:spLocks noChangeShapeType="1"/>
          </p:cNvSpPr>
          <p:nvPr/>
        </p:nvSpPr>
        <p:spPr bwMode="auto">
          <a:xfrm>
            <a:off x="3733800" y="0"/>
            <a:ext cx="76200" cy="6858000"/>
          </a:xfrm>
          <a:prstGeom prst="line">
            <a:avLst/>
          </a:prstGeom>
          <a:noFill/>
          <a:ln w="38100" cmpd="dbl">
            <a:solidFill>
              <a:srgbClr val="FFFF00"/>
            </a:solidFill>
            <a:round/>
            <a:headEnd/>
            <a:tailEnd/>
          </a:ln>
        </p:spPr>
        <p:txBody>
          <a:bodyPr/>
          <a:lstStyle/>
          <a:p>
            <a:endParaRPr lang="en-US"/>
          </a:p>
        </p:txBody>
      </p:sp>
      <p:sp>
        <p:nvSpPr>
          <p:cNvPr id="116738" name="Text Box 7"/>
          <p:cNvSpPr txBox="1">
            <a:spLocks noChangeArrowheads="1"/>
          </p:cNvSpPr>
          <p:nvPr/>
        </p:nvSpPr>
        <p:spPr bwMode="auto">
          <a:xfrm>
            <a:off x="3886200" y="1676400"/>
            <a:ext cx="1295400" cy="427038"/>
          </a:xfrm>
          <a:prstGeom prst="rect">
            <a:avLst/>
          </a:prstGeom>
          <a:noFill/>
          <a:ln w="9525">
            <a:noFill/>
            <a:miter lim="800000"/>
            <a:headEnd/>
            <a:tailEnd/>
          </a:ln>
        </p:spPr>
        <p:txBody>
          <a:bodyPr>
            <a:spAutoFit/>
          </a:bodyPr>
          <a:lstStyle/>
          <a:p>
            <a:pPr>
              <a:spcBef>
                <a:spcPct val="50000"/>
              </a:spcBef>
              <a:buFontTx/>
              <a:buChar char="-"/>
            </a:pPr>
            <a:endParaRPr lang="en-US" altLang="en-US" sz="2200" b="1">
              <a:solidFill>
                <a:schemeClr val="bg1"/>
              </a:solidFill>
            </a:endParaRPr>
          </a:p>
        </p:txBody>
      </p:sp>
      <p:sp>
        <p:nvSpPr>
          <p:cNvPr id="116739" name="Text Box 12"/>
          <p:cNvSpPr txBox="1">
            <a:spLocks noChangeArrowheads="1"/>
          </p:cNvSpPr>
          <p:nvPr/>
        </p:nvSpPr>
        <p:spPr bwMode="auto">
          <a:xfrm>
            <a:off x="4572000" y="6400800"/>
            <a:ext cx="18288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CCFF"/>
                </a:solidFill>
              </a:rPr>
              <a:t>                                                     </a:t>
            </a:r>
          </a:p>
        </p:txBody>
      </p:sp>
      <p:pic>
        <p:nvPicPr>
          <p:cNvPr id="116740" name="Picture 19" descr="New_Picture_54"/>
          <p:cNvPicPr>
            <a:picLocks noChangeAspect="1" noChangeArrowheads="1"/>
          </p:cNvPicPr>
          <p:nvPr/>
        </p:nvPicPr>
        <p:blipFill>
          <a:blip r:embed="rId3"/>
          <a:srcRect/>
          <a:stretch>
            <a:fillRect/>
          </a:stretch>
        </p:blipFill>
        <p:spPr bwMode="auto">
          <a:xfrm>
            <a:off x="228600" y="152400"/>
            <a:ext cx="4876800" cy="2482850"/>
          </a:xfrm>
          <a:prstGeom prst="rect">
            <a:avLst/>
          </a:prstGeom>
          <a:noFill/>
          <a:ln w="9525">
            <a:noFill/>
            <a:miter lim="800000"/>
            <a:headEnd/>
            <a:tailEnd/>
          </a:ln>
        </p:spPr>
      </p:pic>
      <p:pic>
        <p:nvPicPr>
          <p:cNvPr id="116741" name="Picture 20" descr="images"/>
          <p:cNvPicPr>
            <a:picLocks noChangeAspect="1" noChangeArrowheads="1"/>
          </p:cNvPicPr>
          <p:nvPr/>
        </p:nvPicPr>
        <p:blipFill>
          <a:blip r:embed="rId4"/>
          <a:srcRect/>
          <a:stretch>
            <a:fillRect/>
          </a:stretch>
        </p:blipFill>
        <p:spPr bwMode="auto">
          <a:xfrm>
            <a:off x="5257800" y="152400"/>
            <a:ext cx="3733800" cy="2438400"/>
          </a:xfrm>
          <a:prstGeom prst="rect">
            <a:avLst/>
          </a:prstGeom>
          <a:noFill/>
          <a:ln w="9525">
            <a:noFill/>
            <a:miter lim="800000"/>
            <a:headEnd/>
            <a:tailEnd/>
          </a:ln>
        </p:spPr>
      </p:pic>
      <p:pic>
        <p:nvPicPr>
          <p:cNvPr id="116742" name="Picture 21" descr="images"/>
          <p:cNvPicPr>
            <a:picLocks noChangeAspect="1" noChangeArrowheads="1"/>
          </p:cNvPicPr>
          <p:nvPr/>
        </p:nvPicPr>
        <p:blipFill>
          <a:blip r:embed="rId5"/>
          <a:srcRect/>
          <a:stretch>
            <a:fillRect/>
          </a:stretch>
        </p:blipFill>
        <p:spPr bwMode="auto">
          <a:xfrm>
            <a:off x="381000" y="3627438"/>
            <a:ext cx="4724400" cy="3001962"/>
          </a:xfrm>
          <a:prstGeom prst="rect">
            <a:avLst/>
          </a:prstGeom>
          <a:noFill/>
          <a:ln w="9525">
            <a:noFill/>
            <a:miter lim="800000"/>
            <a:headEnd/>
            <a:tailEnd/>
          </a:ln>
        </p:spPr>
      </p:pic>
      <p:pic>
        <p:nvPicPr>
          <p:cNvPr id="116743" name="Picture 22" descr="1182999618"/>
          <p:cNvPicPr>
            <a:picLocks noChangeAspect="1" noChangeArrowheads="1"/>
          </p:cNvPicPr>
          <p:nvPr/>
        </p:nvPicPr>
        <p:blipFill>
          <a:blip r:embed="rId6"/>
          <a:srcRect/>
          <a:stretch>
            <a:fillRect/>
          </a:stretch>
        </p:blipFill>
        <p:spPr bwMode="auto">
          <a:xfrm>
            <a:off x="5257800" y="3627438"/>
            <a:ext cx="3733800" cy="3001962"/>
          </a:xfrm>
          <a:prstGeom prst="rect">
            <a:avLst/>
          </a:prstGeom>
          <a:noFill/>
          <a:ln w="9525">
            <a:noFill/>
            <a:miter lim="800000"/>
            <a:headEnd/>
            <a:tailEnd/>
          </a:ln>
        </p:spPr>
      </p:pic>
      <p:sp>
        <p:nvSpPr>
          <p:cNvPr id="116744" name="Text Box 23"/>
          <p:cNvSpPr txBox="1">
            <a:spLocks noChangeArrowheads="1"/>
          </p:cNvSpPr>
          <p:nvPr/>
        </p:nvSpPr>
        <p:spPr bwMode="auto">
          <a:xfrm>
            <a:off x="1143000" y="2743200"/>
            <a:ext cx="8001000" cy="461963"/>
          </a:xfrm>
          <a:prstGeom prst="rect">
            <a:avLst/>
          </a:prstGeom>
          <a:solidFill>
            <a:schemeClr val="bg1"/>
          </a:solidFill>
          <a:ln w="9525">
            <a:noFill/>
            <a:miter lim="800000"/>
            <a:headEnd/>
            <a:tailEnd/>
          </a:ln>
        </p:spPr>
        <p:txBody>
          <a:bodyPr>
            <a:spAutoFit/>
          </a:bodyPr>
          <a:lstStyle/>
          <a:p>
            <a:pPr>
              <a:spcBef>
                <a:spcPct val="50000"/>
              </a:spcBef>
            </a:pPr>
            <a:r>
              <a:rPr lang="en-US" altLang="en-US" sz="2400" b="1">
                <a:solidFill>
                  <a:srgbClr val="FF3300"/>
                </a:solidFill>
              </a:rPr>
              <a:t>Hệ thống thuỷ lợi kiên cố hoá và trị thuỷ</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Line 5"/>
          <p:cNvSpPr>
            <a:spLocks noChangeShapeType="1"/>
          </p:cNvSpPr>
          <p:nvPr/>
        </p:nvSpPr>
        <p:spPr bwMode="auto">
          <a:xfrm>
            <a:off x="3960813" y="-4763"/>
            <a:ext cx="76200" cy="6858001"/>
          </a:xfrm>
          <a:prstGeom prst="line">
            <a:avLst/>
          </a:prstGeom>
          <a:noFill/>
          <a:ln w="38100" cmpd="dbl">
            <a:solidFill>
              <a:srgbClr val="FFFF00"/>
            </a:solidFill>
            <a:round/>
            <a:headEnd/>
            <a:tailEnd/>
          </a:ln>
        </p:spPr>
        <p:txBody>
          <a:bodyPr/>
          <a:lstStyle/>
          <a:p>
            <a:endParaRPr lang="en-US"/>
          </a:p>
        </p:txBody>
      </p:sp>
      <p:sp>
        <p:nvSpPr>
          <p:cNvPr id="118786" name="Text Box 7"/>
          <p:cNvSpPr txBox="1">
            <a:spLocks noChangeArrowheads="1"/>
          </p:cNvSpPr>
          <p:nvPr/>
        </p:nvSpPr>
        <p:spPr bwMode="auto">
          <a:xfrm>
            <a:off x="3886200" y="1676400"/>
            <a:ext cx="1295400" cy="427038"/>
          </a:xfrm>
          <a:prstGeom prst="rect">
            <a:avLst/>
          </a:prstGeom>
          <a:noFill/>
          <a:ln w="9525">
            <a:noFill/>
            <a:miter lim="800000"/>
            <a:headEnd/>
            <a:tailEnd/>
          </a:ln>
        </p:spPr>
        <p:txBody>
          <a:bodyPr>
            <a:spAutoFit/>
          </a:bodyPr>
          <a:lstStyle/>
          <a:p>
            <a:pPr>
              <a:spcBef>
                <a:spcPct val="50000"/>
              </a:spcBef>
              <a:buFontTx/>
              <a:buChar char="-"/>
            </a:pPr>
            <a:endParaRPr lang="en-US" altLang="en-US" sz="2200" b="1">
              <a:solidFill>
                <a:schemeClr val="bg1"/>
              </a:solidFill>
            </a:endParaRPr>
          </a:p>
        </p:txBody>
      </p:sp>
      <p:sp>
        <p:nvSpPr>
          <p:cNvPr id="118787" name="Text Box 12"/>
          <p:cNvSpPr txBox="1">
            <a:spLocks noChangeArrowheads="1"/>
          </p:cNvSpPr>
          <p:nvPr/>
        </p:nvSpPr>
        <p:spPr bwMode="auto">
          <a:xfrm>
            <a:off x="4572000" y="6400800"/>
            <a:ext cx="18288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CCFF"/>
                </a:solidFill>
              </a:rPr>
              <a:t>                                                     </a:t>
            </a:r>
          </a:p>
        </p:txBody>
      </p:sp>
      <p:sp>
        <p:nvSpPr>
          <p:cNvPr id="20" name="Text Box 18"/>
          <p:cNvSpPr txBox="1">
            <a:spLocks noChangeArrowheads="1"/>
          </p:cNvSpPr>
          <p:nvPr/>
        </p:nvSpPr>
        <p:spPr bwMode="auto">
          <a:xfrm>
            <a:off x="4025900" y="3225800"/>
            <a:ext cx="5181600" cy="523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2800" b="1" dirty="0" err="1">
                <a:solidFill>
                  <a:schemeClr val="accent2">
                    <a:lumMod val="50000"/>
                  </a:schemeClr>
                </a:solidFill>
                <a:latin typeface="+mn-lt"/>
              </a:rPr>
              <a:t>Bón</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thúc</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bằng</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loại</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phân</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gì</a:t>
            </a:r>
            <a:r>
              <a:rPr lang="en-US" sz="2800" b="1" dirty="0">
                <a:solidFill>
                  <a:schemeClr val="accent2">
                    <a:lumMod val="50000"/>
                  </a:schemeClr>
                </a:solidFill>
                <a:latin typeface="+mn-lt"/>
              </a:rPr>
              <a:t> ?</a:t>
            </a:r>
          </a:p>
        </p:txBody>
      </p:sp>
      <p:sp>
        <p:nvSpPr>
          <p:cNvPr id="21" name="Text Box 14"/>
          <p:cNvSpPr txBox="1">
            <a:spLocks noChangeArrowheads="1"/>
          </p:cNvSpPr>
          <p:nvPr/>
        </p:nvSpPr>
        <p:spPr bwMode="auto">
          <a:xfrm>
            <a:off x="304800" y="163513"/>
            <a:ext cx="3810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00FF"/>
                </a:solidFill>
              </a:rPr>
              <a:t>5. BÓN PHÂN THÚC</a:t>
            </a:r>
          </a:p>
        </p:txBody>
      </p:sp>
      <p:sp>
        <p:nvSpPr>
          <p:cNvPr id="22" name="Text Box 19"/>
          <p:cNvSpPr txBox="1">
            <a:spLocks noChangeArrowheads="1"/>
          </p:cNvSpPr>
          <p:nvPr/>
        </p:nvSpPr>
        <p:spPr bwMode="auto">
          <a:xfrm>
            <a:off x="304800" y="728663"/>
            <a:ext cx="3581400" cy="1384300"/>
          </a:xfrm>
          <a:prstGeom prst="rect">
            <a:avLst/>
          </a:prstGeom>
          <a:noFill/>
          <a:ln w="9525">
            <a:noFill/>
            <a:miter lim="800000"/>
            <a:headEnd/>
            <a:tailEnd/>
          </a:ln>
        </p:spPr>
        <p:txBody>
          <a:bodyPr>
            <a:spAutoFit/>
          </a:bodyPr>
          <a:lstStyle/>
          <a:p>
            <a:pPr>
              <a:spcBef>
                <a:spcPct val="50000"/>
              </a:spcBef>
              <a:buFontTx/>
              <a:buChar char="-"/>
            </a:pPr>
            <a:r>
              <a:rPr lang="en-US" altLang="en-US" sz="2400">
                <a:latin typeface="Times New Roman" pitchFamily="18" charset="0"/>
              </a:rPr>
              <a:t> Bón bằng phân hữu cơ (hoai , mục)</a:t>
            </a:r>
          </a:p>
          <a:p>
            <a:pPr>
              <a:spcBef>
                <a:spcPct val="50000"/>
              </a:spcBef>
              <a:buFontTx/>
              <a:buChar char="-"/>
            </a:pPr>
            <a:endParaRPr lang="en-US" altLang="en-US" sz="2400">
              <a:latin typeface="Times New Roman" pitchFamily="18" charset="0"/>
            </a:endParaRPr>
          </a:p>
        </p:txBody>
      </p:sp>
      <p:sp>
        <p:nvSpPr>
          <p:cNvPr id="23" name="Text Box 20"/>
          <p:cNvSpPr txBox="1">
            <a:spLocks noChangeArrowheads="1"/>
          </p:cNvSpPr>
          <p:nvPr/>
        </p:nvSpPr>
        <p:spPr bwMode="auto">
          <a:xfrm>
            <a:off x="227013" y="1600200"/>
            <a:ext cx="3657600" cy="461963"/>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rPr>
              <a:t>- Bón phân hoá học</a:t>
            </a:r>
          </a:p>
        </p:txBody>
      </p:sp>
      <p:sp>
        <p:nvSpPr>
          <p:cNvPr id="26" name="Text Box 21"/>
          <p:cNvSpPr txBox="1">
            <a:spLocks noChangeArrowheads="1"/>
          </p:cNvSpPr>
          <p:nvPr/>
        </p:nvSpPr>
        <p:spPr bwMode="auto">
          <a:xfrm>
            <a:off x="4151313" y="3690938"/>
            <a:ext cx="5105400" cy="954087"/>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2800" b="1" dirty="0" err="1">
                <a:solidFill>
                  <a:schemeClr val="accent2">
                    <a:lumMod val="50000"/>
                  </a:schemeClr>
                </a:solidFill>
                <a:latin typeface="+mn-lt"/>
              </a:rPr>
              <a:t>Vì</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sao</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phải</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bón</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phân</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hữu</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cơ</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hoại</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mục</a:t>
            </a:r>
            <a:r>
              <a:rPr lang="en-US" sz="2800" b="1" dirty="0">
                <a:solidFill>
                  <a:schemeClr val="accent2">
                    <a:lumMod val="50000"/>
                  </a:schemeClr>
                </a:solidFill>
                <a:latin typeface="+mn-lt"/>
              </a:rPr>
              <a:t> ? </a:t>
            </a:r>
          </a:p>
        </p:txBody>
      </p:sp>
      <p:sp>
        <p:nvSpPr>
          <p:cNvPr id="27" name="Text Box 36"/>
          <p:cNvSpPr txBox="1">
            <a:spLocks noChangeArrowheads="1"/>
          </p:cNvSpPr>
          <p:nvPr/>
        </p:nvSpPr>
        <p:spPr bwMode="auto">
          <a:xfrm>
            <a:off x="227013" y="2143125"/>
            <a:ext cx="3962400" cy="830263"/>
          </a:xfrm>
          <a:prstGeom prst="rect">
            <a:avLst/>
          </a:prstGeom>
          <a:noFill/>
          <a:ln w="9525">
            <a:noFill/>
            <a:miter lim="800000"/>
            <a:headEnd/>
            <a:tailEnd/>
          </a:ln>
        </p:spPr>
        <p:txBody>
          <a:bodyPr>
            <a:spAutoFit/>
          </a:bodyPr>
          <a:lstStyle/>
          <a:p>
            <a:pPr>
              <a:spcBef>
                <a:spcPct val="50000"/>
              </a:spcBef>
            </a:pPr>
            <a:r>
              <a:rPr lang="en-US" altLang="en-US" sz="2400">
                <a:latin typeface="Times New Roman" pitchFamily="18" charset="0"/>
                <a:sym typeface="Wingdings" pitchFamily="2" charset="2"/>
              </a:rPr>
              <a:t></a:t>
            </a:r>
            <a:r>
              <a:rPr lang="en-US" altLang="en-US" sz="2400">
                <a:latin typeface="Times New Roman" pitchFamily="18" charset="0"/>
              </a:rPr>
              <a:t>Bổ sung kịp thời chất dinh dưỡng cho cây</a:t>
            </a:r>
          </a:p>
        </p:txBody>
      </p:sp>
      <p:sp>
        <p:nvSpPr>
          <p:cNvPr id="28" name="Text Box 18"/>
          <p:cNvSpPr txBox="1">
            <a:spLocks noChangeArrowheads="1"/>
          </p:cNvSpPr>
          <p:nvPr/>
        </p:nvSpPr>
        <p:spPr bwMode="auto">
          <a:xfrm>
            <a:off x="4113213" y="4762500"/>
            <a:ext cx="5181600" cy="523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2800" b="1" dirty="0" err="1">
                <a:solidFill>
                  <a:schemeClr val="accent2">
                    <a:lumMod val="50000"/>
                  </a:schemeClr>
                </a:solidFill>
                <a:latin typeface="+mn-lt"/>
              </a:rPr>
              <a:t>Bón</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thúc</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nhằm</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mục</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đích</a:t>
            </a:r>
            <a:r>
              <a:rPr lang="en-US" sz="2800" b="1" dirty="0">
                <a:solidFill>
                  <a:schemeClr val="accent2">
                    <a:lumMod val="50000"/>
                  </a:schemeClr>
                </a:solidFill>
                <a:latin typeface="+mn-lt"/>
              </a:rPr>
              <a:t> </a:t>
            </a:r>
            <a:r>
              <a:rPr lang="en-US" sz="2800" b="1" dirty="0" err="1">
                <a:solidFill>
                  <a:schemeClr val="accent2">
                    <a:lumMod val="50000"/>
                  </a:schemeClr>
                </a:solidFill>
                <a:latin typeface="+mn-lt"/>
              </a:rPr>
              <a:t>gì</a:t>
            </a:r>
            <a:r>
              <a:rPr lang="en-US" sz="2800" b="1" dirty="0">
                <a:solidFill>
                  <a:schemeClr val="accent2">
                    <a:lumMod val="50000"/>
                  </a:schemeClr>
                </a:solidFill>
                <a:latin typeface="+mn-lt"/>
              </a:rPr>
              <a:t> ?</a:t>
            </a:r>
          </a:p>
        </p:txBody>
      </p:sp>
      <p:pic>
        <p:nvPicPr>
          <p:cNvPr id="118795" name="Shape 125"/>
          <p:cNvPicPr>
            <a:picLocks noChangeAspect="1" noChangeArrowheads="1"/>
          </p:cNvPicPr>
          <p:nvPr/>
        </p:nvPicPr>
        <p:blipFill>
          <a:blip r:embed="rId3"/>
          <a:srcRect/>
          <a:stretch>
            <a:fillRect/>
          </a:stretch>
        </p:blipFill>
        <p:spPr bwMode="auto">
          <a:xfrm>
            <a:off x="4343400" y="573088"/>
            <a:ext cx="4114800" cy="2533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xit" presetSubtype="10" fill="hold" grpId="1" nodeType="clickEffect">
                                  <p:stCondLst>
                                    <p:cond delay="0"/>
                                  </p:stCondLst>
                                  <p:childTnLst>
                                    <p:animEffect transition="out" filter="blinds(horizontal)">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3" grpId="0"/>
      <p:bldP spid="26" grpId="0"/>
      <p:bldP spid="26" grpId="1"/>
      <p:bldP spid="27" grpId="0"/>
      <p:bldP spid="28" grpId="0"/>
      <p:bldP spid="2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cham bon2"/>
          <p:cNvPicPr>
            <a:picLocks noChangeAspect="1" noChangeArrowheads="1"/>
          </p:cNvPicPr>
          <p:nvPr/>
        </p:nvPicPr>
        <p:blipFill>
          <a:blip r:embed="rId3"/>
          <a:srcRect/>
          <a:stretch>
            <a:fillRect/>
          </a:stretch>
        </p:blipFill>
        <p:spPr bwMode="auto">
          <a:xfrm>
            <a:off x="0" y="0"/>
            <a:ext cx="4267200" cy="3352800"/>
          </a:xfrm>
          <a:prstGeom prst="rect">
            <a:avLst/>
          </a:prstGeom>
          <a:noFill/>
          <a:ln w="9525">
            <a:noFill/>
            <a:miter lim="800000"/>
            <a:headEnd/>
            <a:tailEnd/>
          </a:ln>
        </p:spPr>
      </p:pic>
      <p:pic>
        <p:nvPicPr>
          <p:cNvPr id="120834" name="Picture 3" descr="cham bon"/>
          <p:cNvPicPr>
            <a:picLocks noChangeAspect="1" noChangeArrowheads="1"/>
          </p:cNvPicPr>
          <p:nvPr/>
        </p:nvPicPr>
        <p:blipFill>
          <a:blip r:embed="rId4"/>
          <a:srcRect/>
          <a:stretch>
            <a:fillRect/>
          </a:stretch>
        </p:blipFill>
        <p:spPr bwMode="auto">
          <a:xfrm>
            <a:off x="0" y="3352800"/>
            <a:ext cx="4267200" cy="3505200"/>
          </a:xfrm>
          <a:prstGeom prst="rect">
            <a:avLst/>
          </a:prstGeom>
          <a:noFill/>
          <a:ln w="9525">
            <a:noFill/>
            <a:miter lim="800000"/>
            <a:headEnd/>
            <a:tailEnd/>
          </a:ln>
        </p:spPr>
      </p:pic>
      <p:pic>
        <p:nvPicPr>
          <p:cNvPr id="120835" name="Picture 4" descr="Cac kieu bon phan "/>
          <p:cNvPicPr>
            <a:picLocks noChangeAspect="1" noChangeArrowheads="1"/>
          </p:cNvPicPr>
          <p:nvPr/>
        </p:nvPicPr>
        <p:blipFill>
          <a:blip r:embed="rId5"/>
          <a:srcRect/>
          <a:stretch>
            <a:fillRect/>
          </a:stretch>
        </p:blipFill>
        <p:spPr bwMode="auto">
          <a:xfrm>
            <a:off x="4267200" y="3276600"/>
            <a:ext cx="4876800" cy="3581400"/>
          </a:xfrm>
          <a:prstGeom prst="rect">
            <a:avLst/>
          </a:prstGeom>
          <a:noFill/>
          <a:ln w="9525">
            <a:noFill/>
            <a:miter lim="800000"/>
            <a:headEnd/>
            <a:tailEnd/>
          </a:ln>
        </p:spPr>
      </p:pic>
      <p:pic>
        <p:nvPicPr>
          <p:cNvPr id="120836" name="Picture 5" descr="Cac kieu bon phan (3)"/>
          <p:cNvPicPr>
            <a:picLocks noChangeAspect="1" noChangeArrowheads="1"/>
          </p:cNvPicPr>
          <p:nvPr/>
        </p:nvPicPr>
        <p:blipFill>
          <a:blip r:embed="rId6"/>
          <a:srcRect/>
          <a:stretch>
            <a:fillRect/>
          </a:stretch>
        </p:blipFill>
        <p:spPr bwMode="auto">
          <a:xfrm>
            <a:off x="4267200" y="0"/>
            <a:ext cx="4876800" cy="3276600"/>
          </a:xfrm>
          <a:prstGeom prst="rect">
            <a:avLst/>
          </a:prstGeom>
          <a:noFill/>
          <a:ln w="9525">
            <a:noFill/>
            <a:miter lim="800000"/>
            <a:headEnd/>
            <a:tailEnd/>
          </a:ln>
        </p:spPr>
      </p:pic>
      <p:sp>
        <p:nvSpPr>
          <p:cNvPr id="165895" name="Text Box 7"/>
          <p:cNvSpPr txBox="1">
            <a:spLocks noChangeArrowheads="1"/>
          </p:cNvSpPr>
          <p:nvPr/>
        </p:nvSpPr>
        <p:spPr bwMode="auto">
          <a:xfrm>
            <a:off x="1905000" y="152400"/>
            <a:ext cx="19050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3300"/>
                </a:solidFill>
              </a:rPr>
              <a:t>Bón hốc</a:t>
            </a:r>
          </a:p>
        </p:txBody>
      </p:sp>
      <p:sp>
        <p:nvSpPr>
          <p:cNvPr id="165896" name="Text Box 8"/>
          <p:cNvSpPr txBox="1">
            <a:spLocks noChangeArrowheads="1"/>
          </p:cNvSpPr>
          <p:nvPr/>
        </p:nvSpPr>
        <p:spPr bwMode="auto">
          <a:xfrm>
            <a:off x="6324600" y="2743200"/>
            <a:ext cx="2819400" cy="457200"/>
          </a:xfrm>
          <a:prstGeom prst="rect">
            <a:avLst/>
          </a:prstGeom>
          <a:solidFill>
            <a:schemeClr val="bg1"/>
          </a:solidFill>
          <a:ln w="9525">
            <a:noFill/>
            <a:miter lim="800000"/>
            <a:headEnd/>
            <a:tailEnd/>
          </a:ln>
        </p:spPr>
        <p:txBody>
          <a:bodyPr>
            <a:spAutoFit/>
          </a:bodyPr>
          <a:lstStyle/>
          <a:p>
            <a:pPr>
              <a:spcBef>
                <a:spcPct val="50000"/>
              </a:spcBef>
            </a:pPr>
            <a:r>
              <a:rPr lang="en-US" altLang="en-US" sz="2400" b="1">
                <a:solidFill>
                  <a:srgbClr val="FF3300"/>
                </a:solidFill>
              </a:rPr>
              <a:t>Bón phun trên lá</a:t>
            </a:r>
          </a:p>
        </p:txBody>
      </p:sp>
      <p:sp>
        <p:nvSpPr>
          <p:cNvPr id="165897" name="Text Box 9"/>
          <p:cNvSpPr txBox="1">
            <a:spLocks noChangeArrowheads="1"/>
          </p:cNvSpPr>
          <p:nvPr/>
        </p:nvSpPr>
        <p:spPr bwMode="auto">
          <a:xfrm>
            <a:off x="1752600" y="6400800"/>
            <a:ext cx="15240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3300"/>
                </a:solidFill>
              </a:rPr>
              <a:t>Bón gốc</a:t>
            </a:r>
          </a:p>
        </p:txBody>
      </p:sp>
      <p:sp>
        <p:nvSpPr>
          <p:cNvPr id="165898" name="Text Box 10"/>
          <p:cNvSpPr txBox="1">
            <a:spLocks noChangeArrowheads="1"/>
          </p:cNvSpPr>
          <p:nvPr/>
        </p:nvSpPr>
        <p:spPr bwMode="auto">
          <a:xfrm>
            <a:off x="4343400" y="6324600"/>
            <a:ext cx="1371600" cy="457200"/>
          </a:xfrm>
          <a:prstGeom prst="rect">
            <a:avLst/>
          </a:prstGeom>
          <a:solidFill>
            <a:schemeClr val="bg1"/>
          </a:solidFill>
          <a:ln w="9525">
            <a:noFill/>
            <a:miter lim="800000"/>
            <a:headEnd/>
            <a:tailEnd/>
          </a:ln>
        </p:spPr>
        <p:txBody>
          <a:bodyPr>
            <a:spAutoFit/>
          </a:bodyPr>
          <a:lstStyle/>
          <a:p>
            <a:pPr>
              <a:spcBef>
                <a:spcPct val="50000"/>
              </a:spcBef>
            </a:pPr>
            <a:r>
              <a:rPr lang="en-US" altLang="en-US" sz="2400" b="1">
                <a:solidFill>
                  <a:srgbClr val="FF3300"/>
                </a:solidFill>
              </a:rPr>
              <a:t>Bón vãi</a:t>
            </a:r>
          </a:p>
        </p:txBody>
      </p:sp>
      <p:sp>
        <p:nvSpPr>
          <p:cNvPr id="120841" name="Oval 11"/>
          <p:cNvSpPr>
            <a:spLocks noChangeArrowheads="1"/>
          </p:cNvSpPr>
          <p:nvPr/>
        </p:nvSpPr>
        <p:spPr bwMode="auto">
          <a:xfrm>
            <a:off x="0" y="0"/>
            <a:ext cx="609600" cy="533400"/>
          </a:xfrm>
          <a:prstGeom prst="ellipse">
            <a:avLst/>
          </a:prstGeom>
          <a:solidFill>
            <a:schemeClr val="accent1"/>
          </a:solidFill>
          <a:ln w="9525">
            <a:solidFill>
              <a:schemeClr val="tx1"/>
            </a:solidFill>
            <a:round/>
            <a:headEnd/>
            <a:tailEnd/>
          </a:ln>
        </p:spPr>
        <p:txBody>
          <a:bodyPr wrap="none" anchor="ctr"/>
          <a:lstStyle/>
          <a:p>
            <a:pPr algn="ctr"/>
            <a:r>
              <a:rPr lang="en-US" altLang="en-US" sz="2400" b="1">
                <a:solidFill>
                  <a:srgbClr val="0000FF"/>
                </a:solidFill>
                <a:latin typeface="Times New Roman" pitchFamily="18" charset="0"/>
              </a:rPr>
              <a:t>1</a:t>
            </a:r>
          </a:p>
        </p:txBody>
      </p:sp>
      <p:sp>
        <p:nvSpPr>
          <p:cNvPr id="120842" name="Oval 12"/>
          <p:cNvSpPr>
            <a:spLocks noChangeArrowheads="1"/>
          </p:cNvSpPr>
          <p:nvPr/>
        </p:nvSpPr>
        <p:spPr bwMode="auto">
          <a:xfrm>
            <a:off x="0" y="3429000"/>
            <a:ext cx="609600" cy="533400"/>
          </a:xfrm>
          <a:prstGeom prst="ellipse">
            <a:avLst/>
          </a:prstGeom>
          <a:solidFill>
            <a:schemeClr val="accent1"/>
          </a:solidFill>
          <a:ln w="9525">
            <a:solidFill>
              <a:schemeClr val="tx1"/>
            </a:solidFill>
            <a:round/>
            <a:headEnd/>
            <a:tailEnd/>
          </a:ln>
        </p:spPr>
        <p:txBody>
          <a:bodyPr wrap="none" anchor="ctr"/>
          <a:lstStyle/>
          <a:p>
            <a:pPr algn="ctr"/>
            <a:r>
              <a:rPr lang="en-US" altLang="en-US" sz="2400" b="1">
                <a:solidFill>
                  <a:srgbClr val="0000FF"/>
                </a:solidFill>
                <a:latin typeface="Times New Roman" pitchFamily="18" charset="0"/>
              </a:rPr>
              <a:t>3</a:t>
            </a:r>
          </a:p>
        </p:txBody>
      </p:sp>
      <p:sp>
        <p:nvSpPr>
          <p:cNvPr id="120843" name="Oval 13"/>
          <p:cNvSpPr>
            <a:spLocks noChangeArrowheads="1"/>
          </p:cNvSpPr>
          <p:nvPr/>
        </p:nvSpPr>
        <p:spPr bwMode="auto">
          <a:xfrm>
            <a:off x="4343400" y="0"/>
            <a:ext cx="609600" cy="533400"/>
          </a:xfrm>
          <a:prstGeom prst="ellipse">
            <a:avLst/>
          </a:prstGeom>
          <a:solidFill>
            <a:schemeClr val="accent1"/>
          </a:solidFill>
          <a:ln w="9525">
            <a:solidFill>
              <a:schemeClr val="tx1"/>
            </a:solidFill>
            <a:round/>
            <a:headEnd/>
            <a:tailEnd/>
          </a:ln>
        </p:spPr>
        <p:txBody>
          <a:bodyPr wrap="none" anchor="ctr"/>
          <a:lstStyle/>
          <a:p>
            <a:pPr algn="ctr"/>
            <a:r>
              <a:rPr lang="en-US" altLang="en-US" sz="2400" b="1">
                <a:solidFill>
                  <a:srgbClr val="0000FF"/>
                </a:solidFill>
                <a:latin typeface="Times New Roman" pitchFamily="18" charset="0"/>
              </a:rPr>
              <a:t>2</a:t>
            </a:r>
          </a:p>
        </p:txBody>
      </p:sp>
      <p:sp>
        <p:nvSpPr>
          <p:cNvPr id="120844" name="Oval 14"/>
          <p:cNvSpPr>
            <a:spLocks noChangeArrowheads="1"/>
          </p:cNvSpPr>
          <p:nvPr/>
        </p:nvSpPr>
        <p:spPr bwMode="auto">
          <a:xfrm>
            <a:off x="8305800" y="3352800"/>
            <a:ext cx="609600" cy="533400"/>
          </a:xfrm>
          <a:prstGeom prst="ellipse">
            <a:avLst/>
          </a:prstGeom>
          <a:solidFill>
            <a:schemeClr val="accent1"/>
          </a:solidFill>
          <a:ln w="9525">
            <a:solidFill>
              <a:schemeClr val="tx1"/>
            </a:solidFill>
            <a:round/>
            <a:headEnd/>
            <a:tailEnd/>
          </a:ln>
        </p:spPr>
        <p:txBody>
          <a:bodyPr wrap="none" anchor="ctr"/>
          <a:lstStyle/>
          <a:p>
            <a:pPr algn="ctr"/>
            <a:r>
              <a:rPr lang="en-US" altLang="en-US" sz="2400" b="1">
                <a:solidFill>
                  <a:srgbClr val="0000FF"/>
                </a:solidFill>
                <a:latin typeface="Times New Roman"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5"/>
                                        </p:tgtEl>
                                        <p:attrNameLst>
                                          <p:attrName>style.visibility</p:attrName>
                                        </p:attrNameLst>
                                      </p:cBhvr>
                                      <p:to>
                                        <p:strVal val="visible"/>
                                      </p:to>
                                    </p:set>
                                    <p:animEffect transition="in" filter="blinds(horizontal)">
                                      <p:cBhvr>
                                        <p:cTn id="7" dur="500"/>
                                        <p:tgtEl>
                                          <p:spTgt spid="1658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6"/>
                                        </p:tgtEl>
                                        <p:attrNameLst>
                                          <p:attrName>style.visibility</p:attrName>
                                        </p:attrNameLst>
                                      </p:cBhvr>
                                      <p:to>
                                        <p:strVal val="visible"/>
                                      </p:to>
                                    </p:set>
                                    <p:animEffect transition="in" filter="blinds(horizontal)">
                                      <p:cBhvr>
                                        <p:cTn id="12" dur="500"/>
                                        <p:tgtEl>
                                          <p:spTgt spid="1658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5897"/>
                                        </p:tgtEl>
                                        <p:attrNameLst>
                                          <p:attrName>style.visibility</p:attrName>
                                        </p:attrNameLst>
                                      </p:cBhvr>
                                      <p:to>
                                        <p:strVal val="visible"/>
                                      </p:to>
                                    </p:set>
                                    <p:animEffect transition="in" filter="box(in)">
                                      <p:cBhvr>
                                        <p:cTn id="17" dur="500"/>
                                        <p:tgtEl>
                                          <p:spTgt spid="1658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5898"/>
                                        </p:tgtEl>
                                        <p:attrNameLst>
                                          <p:attrName>style.visibility</p:attrName>
                                        </p:attrNameLst>
                                      </p:cBhvr>
                                      <p:to>
                                        <p:strVal val="visible"/>
                                      </p:to>
                                    </p:set>
                                    <p:animEffect transition="in" filter="checkerboard(across)">
                                      <p:cBhvr>
                                        <p:cTn id="22"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p:bldP spid="165896" grpId="0" animBg="1"/>
      <p:bldP spid="165897" grpId="0"/>
      <p:bldP spid="1658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304800" y="1905000"/>
            <a:ext cx="8001000" cy="32004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4800" dirty="0" err="1" smtClean="0">
                <a:solidFill>
                  <a:srgbClr val="FF0000"/>
                </a:solidFill>
                <a:latin typeface="Times New Roman" pitchFamily="18" charset="0"/>
                <a:cs typeface="Times New Roman" pitchFamily="18" charset="0"/>
              </a:rPr>
              <a:t>Bài</a:t>
            </a:r>
            <a:r>
              <a:rPr lang="en-US" sz="4800" dirty="0" smtClean="0">
                <a:solidFill>
                  <a:srgbClr val="FF0000"/>
                </a:solidFill>
                <a:latin typeface="Times New Roman" pitchFamily="18" charset="0"/>
                <a:cs typeface="Times New Roman" pitchFamily="18" charset="0"/>
              </a:rPr>
              <a:t> 3: GIEO TRỒNG, CHĂM SÓC VÀ PHÒNG TRỪ SÂU, BỆNH CHO CÂY TRỒNG</a:t>
            </a:r>
            <a:endParaRPr lang="en-US" sz="4800" dirty="0">
              <a:solidFill>
                <a:srgbClr val="FF0000"/>
              </a:solidFill>
              <a:latin typeface="Times New Roman" pitchFamily="18" charset="0"/>
              <a:cs typeface="Times New Roman" pitchFamily="18" charset="0"/>
            </a:endParaRPr>
          </a:p>
        </p:txBody>
      </p:sp>
      <p:sp>
        <p:nvSpPr>
          <p:cNvPr id="6861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68611" name="Shape 93"/>
          <p:cNvSpPr txBox="1">
            <a:spLocks noChangeArrowheads="1"/>
          </p:cNvSpPr>
          <p:nvPr/>
        </p:nvSpPr>
        <p:spPr bwMode="auto">
          <a:xfrm>
            <a:off x="561975" y="747713"/>
            <a:ext cx="290513" cy="633412"/>
          </a:xfrm>
          <a:prstGeom prst="rect">
            <a:avLst/>
          </a:prstGeom>
          <a:noFill/>
          <a:ln w="9525">
            <a:noFill/>
            <a:miter lim="800000"/>
            <a:headEnd/>
            <a:tailEnd/>
          </a:ln>
        </p:spPr>
        <p:txBody>
          <a:bodyPr lIns="0" tIns="0" rIns="0" bIns="0"/>
          <a:lstStyle/>
          <a:p>
            <a:pPr marL="101600">
              <a:lnSpc>
                <a:spcPct val="115000"/>
              </a:lnSpc>
            </a:pPr>
            <a:r>
              <a:rPr lang="vi-VN" sz="1200">
                <a:solidFill>
                  <a:srgbClr val="FFFFFF"/>
                </a:solidFill>
              </a:rPr>
              <a:t>Bài</a:t>
            </a:r>
            <a:endParaRPr lang="en-US" sz="1000"/>
          </a:p>
          <a:p>
            <a:pPr marL="101600" algn="just">
              <a:lnSpc>
                <a:spcPct val="75000"/>
              </a:lnSpc>
            </a:pPr>
            <a:r>
              <a:rPr lang="vi-VN" sz="3500">
                <a:solidFill>
                  <a:srgbClr val="FFFFFF"/>
                </a:solidFill>
                <a:latin typeface="Palatino Linotype" pitchFamily="18" charset="0"/>
              </a:rPr>
              <a:t>3</a:t>
            </a:r>
            <a:endParaRPr lang="en-US" sz="10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4"/>
          <p:cNvSpPr txBox="1">
            <a:spLocks noChangeArrowheads="1"/>
          </p:cNvSpPr>
          <p:nvPr/>
        </p:nvSpPr>
        <p:spPr bwMode="auto">
          <a:xfrm>
            <a:off x="304800" y="990600"/>
            <a:ext cx="9067800" cy="830263"/>
          </a:xfrm>
          <a:prstGeom prst="rect">
            <a:avLst/>
          </a:prstGeom>
          <a:noFill/>
          <a:ln w="9525">
            <a:noFill/>
            <a:miter lim="800000"/>
            <a:headEnd/>
            <a:tailEnd/>
          </a:ln>
        </p:spPr>
        <p:txBody>
          <a:bodyPr>
            <a:spAutoFit/>
          </a:bodyPr>
          <a:lstStyle/>
          <a:p>
            <a:pPr>
              <a:spcBef>
                <a:spcPct val="50000"/>
              </a:spcBef>
            </a:pPr>
            <a:r>
              <a:rPr lang="en-US" altLang="en-US" sz="2400" b="1"/>
              <a:t>Điền từ , cụm từ thích hợp vào chỗ “:….” để hoàn thành kết luận sau:</a:t>
            </a:r>
          </a:p>
        </p:txBody>
      </p:sp>
      <p:sp>
        <p:nvSpPr>
          <p:cNvPr id="122882" name="Text Box 5"/>
          <p:cNvSpPr txBox="1">
            <a:spLocks noChangeArrowheads="1"/>
          </p:cNvSpPr>
          <p:nvPr/>
        </p:nvSpPr>
        <p:spPr bwMode="auto">
          <a:xfrm>
            <a:off x="0" y="3733800"/>
            <a:ext cx="9144000" cy="2100263"/>
          </a:xfrm>
          <a:prstGeom prst="rect">
            <a:avLst/>
          </a:prstGeom>
          <a:noFill/>
          <a:ln w="9525">
            <a:noFill/>
            <a:miter lim="800000"/>
            <a:headEnd/>
            <a:tailEnd/>
          </a:ln>
        </p:spPr>
        <p:txBody>
          <a:bodyPr>
            <a:spAutoFit/>
          </a:bodyPr>
          <a:lstStyle/>
          <a:p>
            <a:pPr>
              <a:spcBef>
                <a:spcPct val="50000"/>
              </a:spcBef>
            </a:pPr>
            <a:r>
              <a:rPr lang="en-US" altLang="en-US" sz="2400" b="1"/>
              <a:t>a,</a:t>
            </a:r>
            <a:r>
              <a:rPr lang="en-US" altLang="en-US" sz="2400"/>
              <a:t> Chăm sóc cây trồng phải tiến hành ……      , đúng kĩ thuật, phù hợp với………</a:t>
            </a:r>
          </a:p>
          <a:p>
            <a:pPr>
              <a:spcBef>
                <a:spcPct val="50000"/>
              </a:spcBef>
            </a:pPr>
            <a:r>
              <a:rPr lang="en-US" altLang="en-US" sz="2400" b="1"/>
              <a:t>b,</a:t>
            </a:r>
            <a:r>
              <a:rPr lang="en-US" altLang="en-US" sz="2400"/>
              <a:t> Tuỳ theo mỗi loại cây mà áp dụng các biện pháp…………., vun xới, …………….., bón phân phù hợp để tạo………………..cho cây trồng …………….  và phát triển tốt</a:t>
            </a:r>
          </a:p>
        </p:txBody>
      </p:sp>
      <p:sp>
        <p:nvSpPr>
          <p:cNvPr id="202758" name="Text Box 6"/>
          <p:cNvSpPr txBox="1">
            <a:spLocks noChangeArrowheads="1"/>
          </p:cNvSpPr>
          <p:nvPr/>
        </p:nvSpPr>
        <p:spPr bwMode="auto">
          <a:xfrm>
            <a:off x="6096000" y="1752600"/>
            <a:ext cx="15240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0000"/>
                </a:solidFill>
              </a:rPr>
              <a:t>kịp thời</a:t>
            </a:r>
          </a:p>
        </p:txBody>
      </p:sp>
      <p:sp>
        <p:nvSpPr>
          <p:cNvPr id="202759" name="Text Box 7"/>
          <p:cNvSpPr txBox="1">
            <a:spLocks noChangeArrowheads="1"/>
          </p:cNvSpPr>
          <p:nvPr/>
        </p:nvSpPr>
        <p:spPr bwMode="auto">
          <a:xfrm>
            <a:off x="2971800" y="2743200"/>
            <a:ext cx="27432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0000"/>
                </a:solidFill>
              </a:rPr>
              <a:t>yêu cầu của cây</a:t>
            </a:r>
          </a:p>
        </p:txBody>
      </p:sp>
      <p:sp>
        <p:nvSpPr>
          <p:cNvPr id="202760" name="Text Box 8"/>
          <p:cNvSpPr txBox="1">
            <a:spLocks noChangeArrowheads="1"/>
          </p:cNvSpPr>
          <p:nvPr/>
        </p:nvSpPr>
        <p:spPr bwMode="auto">
          <a:xfrm>
            <a:off x="2971800" y="1839913"/>
            <a:ext cx="14478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0000"/>
                </a:solidFill>
              </a:rPr>
              <a:t>làm cỏ</a:t>
            </a:r>
          </a:p>
        </p:txBody>
      </p:sp>
      <p:sp>
        <p:nvSpPr>
          <p:cNvPr id="202761" name="Text Box 9"/>
          <p:cNvSpPr txBox="1">
            <a:spLocks noChangeArrowheads="1"/>
          </p:cNvSpPr>
          <p:nvPr/>
        </p:nvSpPr>
        <p:spPr bwMode="auto">
          <a:xfrm>
            <a:off x="6172200" y="2286000"/>
            <a:ext cx="20574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0000"/>
                </a:solidFill>
              </a:rPr>
              <a:t>tưới nước</a:t>
            </a:r>
          </a:p>
        </p:txBody>
      </p:sp>
      <p:sp>
        <p:nvSpPr>
          <p:cNvPr id="202762" name="Text Box 10"/>
          <p:cNvSpPr txBox="1">
            <a:spLocks noChangeArrowheads="1"/>
          </p:cNvSpPr>
          <p:nvPr/>
        </p:nvSpPr>
        <p:spPr bwMode="auto">
          <a:xfrm>
            <a:off x="6172200" y="2819400"/>
            <a:ext cx="19050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0000"/>
                </a:solidFill>
              </a:rPr>
              <a:t>điều kiện</a:t>
            </a:r>
          </a:p>
        </p:txBody>
      </p:sp>
      <p:sp>
        <p:nvSpPr>
          <p:cNvPr id="202763" name="Text Box 11"/>
          <p:cNvSpPr txBox="1">
            <a:spLocks noChangeArrowheads="1"/>
          </p:cNvSpPr>
          <p:nvPr/>
        </p:nvSpPr>
        <p:spPr bwMode="auto">
          <a:xfrm>
            <a:off x="2971800" y="2286000"/>
            <a:ext cx="21336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0000"/>
                </a:solidFill>
              </a:rPr>
              <a:t>sinh trưởng</a:t>
            </a:r>
          </a:p>
        </p:txBody>
      </p:sp>
      <p:sp>
        <p:nvSpPr>
          <p:cNvPr id="202764" name="Text Box 12"/>
          <p:cNvSpPr txBox="1">
            <a:spLocks noChangeArrowheads="1"/>
          </p:cNvSpPr>
          <p:nvPr/>
        </p:nvSpPr>
        <p:spPr bwMode="auto">
          <a:xfrm>
            <a:off x="3048000" y="3200400"/>
            <a:ext cx="22860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0000"/>
                </a:solidFill>
              </a:rPr>
              <a:t>Phân hữu cơ</a:t>
            </a:r>
          </a:p>
        </p:txBody>
      </p:sp>
      <p:sp>
        <p:nvSpPr>
          <p:cNvPr id="202765" name="Text Box 13"/>
          <p:cNvSpPr txBox="1">
            <a:spLocks noChangeArrowheads="1"/>
          </p:cNvSpPr>
          <p:nvPr/>
        </p:nvSpPr>
        <p:spPr bwMode="auto">
          <a:xfrm>
            <a:off x="6172200" y="3276600"/>
            <a:ext cx="19050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0000"/>
                </a:solidFill>
              </a:rPr>
              <a:t>Tiêu nước</a:t>
            </a:r>
          </a:p>
        </p:txBody>
      </p:sp>
      <p:sp>
        <p:nvSpPr>
          <p:cNvPr id="202766" name="Text Box 14"/>
          <p:cNvSpPr txBox="1">
            <a:spLocks noChangeArrowheads="1"/>
          </p:cNvSpPr>
          <p:nvPr/>
        </p:nvSpPr>
        <p:spPr bwMode="auto">
          <a:xfrm>
            <a:off x="5410200" y="3581400"/>
            <a:ext cx="762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6600"/>
                </a:solidFill>
              </a:rPr>
              <a:t>(1)</a:t>
            </a:r>
          </a:p>
        </p:txBody>
      </p:sp>
      <p:sp>
        <p:nvSpPr>
          <p:cNvPr id="202767" name="Text Box 15"/>
          <p:cNvSpPr txBox="1">
            <a:spLocks noChangeArrowheads="1"/>
          </p:cNvSpPr>
          <p:nvPr/>
        </p:nvSpPr>
        <p:spPr bwMode="auto">
          <a:xfrm>
            <a:off x="1524000" y="3962400"/>
            <a:ext cx="762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6600"/>
                </a:solidFill>
              </a:rPr>
              <a:t>(2)</a:t>
            </a:r>
          </a:p>
        </p:txBody>
      </p:sp>
      <p:sp>
        <p:nvSpPr>
          <p:cNvPr id="202768" name="Text Box 16"/>
          <p:cNvSpPr txBox="1">
            <a:spLocks noChangeArrowheads="1"/>
          </p:cNvSpPr>
          <p:nvPr/>
        </p:nvSpPr>
        <p:spPr bwMode="auto">
          <a:xfrm>
            <a:off x="7315200" y="4572000"/>
            <a:ext cx="762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6600"/>
                </a:solidFill>
              </a:rPr>
              <a:t>(3)</a:t>
            </a:r>
          </a:p>
        </p:txBody>
      </p:sp>
      <p:sp>
        <p:nvSpPr>
          <p:cNvPr id="202769" name="Text Box 17"/>
          <p:cNvSpPr txBox="1">
            <a:spLocks noChangeArrowheads="1"/>
          </p:cNvSpPr>
          <p:nvPr/>
        </p:nvSpPr>
        <p:spPr bwMode="auto">
          <a:xfrm>
            <a:off x="1295400" y="4953000"/>
            <a:ext cx="762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6600"/>
                </a:solidFill>
              </a:rPr>
              <a:t>(4)</a:t>
            </a:r>
          </a:p>
        </p:txBody>
      </p:sp>
      <p:sp>
        <p:nvSpPr>
          <p:cNvPr id="202770" name="Text Box 18"/>
          <p:cNvSpPr txBox="1">
            <a:spLocks noChangeArrowheads="1"/>
          </p:cNvSpPr>
          <p:nvPr/>
        </p:nvSpPr>
        <p:spPr bwMode="auto">
          <a:xfrm>
            <a:off x="6629400" y="4876800"/>
            <a:ext cx="762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6600"/>
                </a:solidFill>
              </a:rPr>
              <a:t>(5)</a:t>
            </a:r>
          </a:p>
        </p:txBody>
      </p:sp>
      <p:sp>
        <p:nvSpPr>
          <p:cNvPr id="202771" name="Text Box 19"/>
          <p:cNvSpPr txBox="1">
            <a:spLocks noChangeArrowheads="1"/>
          </p:cNvSpPr>
          <p:nvPr/>
        </p:nvSpPr>
        <p:spPr bwMode="auto">
          <a:xfrm>
            <a:off x="1295400" y="5334000"/>
            <a:ext cx="762000" cy="457200"/>
          </a:xfrm>
          <a:prstGeom prst="rect">
            <a:avLst/>
          </a:prstGeom>
          <a:noFill/>
          <a:ln w="9525">
            <a:noFill/>
            <a:miter lim="800000"/>
            <a:headEnd/>
            <a:tailEnd/>
          </a:ln>
        </p:spPr>
        <p:txBody>
          <a:bodyPr>
            <a:spAutoFit/>
          </a:bodyPr>
          <a:lstStyle/>
          <a:p>
            <a:pPr>
              <a:spcBef>
                <a:spcPct val="50000"/>
              </a:spcBef>
            </a:pPr>
            <a:r>
              <a:rPr lang="en-US" altLang="en-US" sz="2400" b="1">
                <a:solidFill>
                  <a:srgbClr val="006600"/>
                </a:solidFill>
              </a:rPr>
              <a:t>(6)</a:t>
            </a:r>
          </a:p>
        </p:txBody>
      </p:sp>
      <p:sp>
        <p:nvSpPr>
          <p:cNvPr id="122897" name="Text Box 20"/>
          <p:cNvSpPr txBox="1">
            <a:spLocks noChangeArrowheads="1"/>
          </p:cNvSpPr>
          <p:nvPr/>
        </p:nvSpPr>
        <p:spPr bwMode="auto">
          <a:xfrm>
            <a:off x="381000" y="381000"/>
            <a:ext cx="90678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3300"/>
                </a:solidFill>
              </a:rPr>
              <a:t>                                               BÀI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0.00833 -0.0111 L -0.10833 0.27758 " pathEditMode="relative" rAng="0" ptsTypes="AA">
                                      <p:cBhvr>
                                        <p:cTn id="6" dur="2000" fill="hold"/>
                                        <p:tgtEl>
                                          <p:spTgt spid="202758"/>
                                        </p:tgtEl>
                                        <p:attrNameLst>
                                          <p:attrName>ppt_x</p:attrName>
                                          <p:attrName>ppt_y</p:attrName>
                                        </p:attrNameLst>
                                      </p:cBhvr>
                                      <p:rCtr x="-5833" y="14434"/>
                                    </p:animMotion>
                                  </p:childTnLst>
                                </p:cTn>
                              </p:par>
                              <p:par>
                                <p:cTn id="7" presetID="3" presetClass="exit" presetSubtype="10" fill="hold" grpId="0" nodeType="withEffect">
                                  <p:stCondLst>
                                    <p:cond delay="0"/>
                                  </p:stCondLst>
                                  <p:childTnLst>
                                    <p:animEffect transition="out" filter="blinds(horizontal)">
                                      <p:cBhvr>
                                        <p:cTn id="8" dur="500"/>
                                        <p:tgtEl>
                                          <p:spTgt spid="202766"/>
                                        </p:tgtEl>
                                      </p:cBhvr>
                                    </p:animEffect>
                                    <p:set>
                                      <p:cBhvr>
                                        <p:cTn id="9" dur="1" fill="hold">
                                          <p:stCondLst>
                                            <p:cond delay="499"/>
                                          </p:stCondLst>
                                        </p:cTn>
                                        <p:tgtEl>
                                          <p:spTgt spid="202766"/>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path" presetSubtype="0" accel="50000" decel="50000" fill="hold" grpId="0" nodeType="clickEffect">
                                  <p:stCondLst>
                                    <p:cond delay="0"/>
                                  </p:stCondLst>
                                  <p:childTnLst>
                                    <p:animMotion origin="layout" path="M -0.14167 -0.00162 L -0.19167 0.18714 " pathEditMode="relative" rAng="0" ptsTypes="AA">
                                      <p:cBhvr>
                                        <p:cTn id="13" dur="2000" fill="hold"/>
                                        <p:tgtEl>
                                          <p:spTgt spid="202759"/>
                                        </p:tgtEl>
                                        <p:attrNameLst>
                                          <p:attrName>ppt_x</p:attrName>
                                          <p:attrName>ppt_y</p:attrName>
                                        </p:attrNameLst>
                                      </p:cBhvr>
                                      <p:rCtr x="-2500" y="9438"/>
                                    </p:animMotion>
                                  </p:childTnLst>
                                </p:cTn>
                              </p:par>
                              <p:par>
                                <p:cTn id="14" presetID="3" presetClass="exit" presetSubtype="10" fill="hold" grpId="0" nodeType="withEffect">
                                  <p:stCondLst>
                                    <p:cond delay="0"/>
                                  </p:stCondLst>
                                  <p:childTnLst>
                                    <p:animEffect transition="out" filter="blinds(horizontal)">
                                      <p:cBhvr>
                                        <p:cTn id="15" dur="500"/>
                                        <p:tgtEl>
                                          <p:spTgt spid="202767"/>
                                        </p:tgtEl>
                                      </p:cBhvr>
                                    </p:animEffect>
                                    <p:set>
                                      <p:cBhvr>
                                        <p:cTn id="16" dur="1" fill="hold">
                                          <p:stCondLst>
                                            <p:cond delay="499"/>
                                          </p:stCondLst>
                                        </p:cTn>
                                        <p:tgtEl>
                                          <p:spTgt spid="202767"/>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path" presetSubtype="0" accel="50000" decel="50000" fill="hold" grpId="0" nodeType="clickEffect">
                                  <p:stCondLst>
                                    <p:cond delay="0"/>
                                  </p:stCondLst>
                                  <p:childTnLst>
                                    <p:animMotion origin="layout" path="M 0.44583 0.065 L 0.44583 0.3981 " pathEditMode="relative" rAng="0" ptsTypes="AA">
                                      <p:cBhvr>
                                        <p:cTn id="20" dur="2000" fill="hold"/>
                                        <p:tgtEl>
                                          <p:spTgt spid="202760"/>
                                        </p:tgtEl>
                                        <p:attrNameLst>
                                          <p:attrName>ppt_x</p:attrName>
                                          <p:attrName>ppt_y</p:attrName>
                                        </p:attrNameLst>
                                      </p:cBhvr>
                                      <p:rCtr x="0" y="16655"/>
                                    </p:animMotion>
                                  </p:childTnLst>
                                </p:cTn>
                              </p:par>
                              <p:par>
                                <p:cTn id="21" presetID="3" presetClass="exit" presetSubtype="10" fill="hold" grpId="0" nodeType="withEffect">
                                  <p:stCondLst>
                                    <p:cond delay="0"/>
                                  </p:stCondLst>
                                  <p:childTnLst>
                                    <p:animEffect transition="out" filter="blinds(horizontal)">
                                      <p:cBhvr>
                                        <p:cTn id="22" dur="500"/>
                                        <p:tgtEl>
                                          <p:spTgt spid="202768"/>
                                        </p:tgtEl>
                                      </p:cBhvr>
                                    </p:animEffect>
                                    <p:set>
                                      <p:cBhvr>
                                        <p:cTn id="23" dur="1" fill="hold">
                                          <p:stCondLst>
                                            <p:cond delay="499"/>
                                          </p:stCondLst>
                                        </p:cTn>
                                        <p:tgtEl>
                                          <p:spTgt spid="20276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path" presetSubtype="0" accel="50000" decel="50000" fill="hold" grpId="0" nodeType="clickEffect">
                                  <p:stCondLst>
                                    <p:cond delay="0"/>
                                  </p:stCondLst>
                                  <p:childTnLst>
                                    <p:animMotion origin="layout" path="M -0.61007 0.05552 L -0.61007 0.38862 " pathEditMode="relative" rAng="0" ptsTypes="AA">
                                      <p:cBhvr>
                                        <p:cTn id="27" dur="2000" fill="hold"/>
                                        <p:tgtEl>
                                          <p:spTgt spid="202761"/>
                                        </p:tgtEl>
                                        <p:attrNameLst>
                                          <p:attrName>ppt_x</p:attrName>
                                          <p:attrName>ppt_y</p:attrName>
                                        </p:attrNameLst>
                                      </p:cBhvr>
                                      <p:rCtr x="0" y="16655"/>
                                    </p:animMotion>
                                  </p:childTnLst>
                                </p:cTn>
                              </p:par>
                              <p:par>
                                <p:cTn id="28" presetID="3" presetClass="exit" presetSubtype="10" fill="hold" grpId="0" nodeType="withEffect">
                                  <p:stCondLst>
                                    <p:cond delay="0"/>
                                  </p:stCondLst>
                                  <p:childTnLst>
                                    <p:animEffect transition="out" filter="blinds(horizontal)">
                                      <p:cBhvr>
                                        <p:cTn id="29" dur="500"/>
                                        <p:tgtEl>
                                          <p:spTgt spid="202769"/>
                                        </p:tgtEl>
                                      </p:cBhvr>
                                    </p:animEffect>
                                    <p:set>
                                      <p:cBhvr>
                                        <p:cTn id="30" dur="1" fill="hold">
                                          <p:stCondLst>
                                            <p:cond delay="499"/>
                                          </p:stCondLst>
                                        </p:cTn>
                                        <p:tgtEl>
                                          <p:spTgt spid="20276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path" presetSubtype="0" accel="50000" decel="50000" fill="hold" grpId="0" nodeType="clickEffect">
                                  <p:stCondLst>
                                    <p:cond delay="0"/>
                                  </p:stCondLst>
                                  <p:childTnLst>
                                    <p:animMotion origin="layout" path="M 3.33333E-6 -0.02221 L 3.33333E-6 0.31089 " pathEditMode="relative" rAng="0" ptsTypes="AA">
                                      <p:cBhvr>
                                        <p:cTn id="34" dur="2000" fill="hold"/>
                                        <p:tgtEl>
                                          <p:spTgt spid="202762"/>
                                        </p:tgtEl>
                                        <p:attrNameLst>
                                          <p:attrName>ppt_x</p:attrName>
                                          <p:attrName>ppt_y</p:attrName>
                                        </p:attrNameLst>
                                      </p:cBhvr>
                                      <p:rCtr x="0" y="16655"/>
                                    </p:animMotion>
                                  </p:childTnLst>
                                </p:cTn>
                              </p:par>
                              <p:par>
                                <p:cTn id="35" presetID="3" presetClass="exit" presetSubtype="10" fill="hold" grpId="0" nodeType="withEffect">
                                  <p:stCondLst>
                                    <p:cond delay="0"/>
                                  </p:stCondLst>
                                  <p:childTnLst>
                                    <p:animEffect transition="out" filter="blinds(horizontal)">
                                      <p:cBhvr>
                                        <p:cTn id="36" dur="500"/>
                                        <p:tgtEl>
                                          <p:spTgt spid="202770"/>
                                        </p:tgtEl>
                                      </p:cBhvr>
                                    </p:animEffect>
                                    <p:set>
                                      <p:cBhvr>
                                        <p:cTn id="37" dur="1" fill="hold">
                                          <p:stCondLst>
                                            <p:cond delay="499"/>
                                          </p:stCondLst>
                                        </p:cTn>
                                        <p:tgtEl>
                                          <p:spTgt spid="20277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0.24167 0.10803 L -0.24167 0.44113 " pathEditMode="relative" rAng="0" ptsTypes="AA">
                                      <p:cBhvr>
                                        <p:cTn id="41" dur="2000" fill="hold"/>
                                        <p:tgtEl>
                                          <p:spTgt spid="202763"/>
                                        </p:tgtEl>
                                        <p:attrNameLst>
                                          <p:attrName>ppt_x</p:attrName>
                                          <p:attrName>ppt_y</p:attrName>
                                        </p:attrNameLst>
                                      </p:cBhvr>
                                      <p:rCtr x="0" y="16655"/>
                                    </p:animMotion>
                                  </p:childTnLst>
                                </p:cTn>
                              </p:par>
                              <p:par>
                                <p:cTn id="42" presetID="3" presetClass="exit" presetSubtype="10" fill="hold" grpId="0" nodeType="withEffect">
                                  <p:stCondLst>
                                    <p:cond delay="0"/>
                                  </p:stCondLst>
                                  <p:childTnLst>
                                    <p:animEffect transition="out" filter="blinds(horizontal)">
                                      <p:cBhvr>
                                        <p:cTn id="43" dur="500"/>
                                        <p:tgtEl>
                                          <p:spTgt spid="202771"/>
                                        </p:tgtEl>
                                      </p:cBhvr>
                                    </p:animEffect>
                                    <p:set>
                                      <p:cBhvr>
                                        <p:cTn id="44" dur="1" fill="hold">
                                          <p:stCondLst>
                                            <p:cond delay="499"/>
                                          </p:stCondLst>
                                        </p:cTn>
                                        <p:tgtEl>
                                          <p:spTgt spid="20277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64" presetClass="path" presetSubtype="0" accel="50000" decel="50000" fill="hold" grpId="0" nodeType="clickEffect">
                                  <p:stCondLst>
                                    <p:cond delay="0"/>
                                  </p:stCondLst>
                                  <p:childTnLst>
                                    <p:animMotion origin="layout" path="M -3.33333E-6 -3.01874E-6 L -3.33333E-6 -0.13324 " pathEditMode="relative" rAng="0" ptsTypes="AA">
                                      <p:cBhvr>
                                        <p:cTn id="48" dur="2000" fill="hold"/>
                                        <p:tgtEl>
                                          <p:spTgt spid="202764"/>
                                        </p:tgtEl>
                                        <p:attrNameLst>
                                          <p:attrName>ppt_x</p:attrName>
                                          <p:attrName>ppt_y</p:attrName>
                                        </p:attrNameLst>
                                      </p:cBhvr>
                                      <p:rCtr x="0" y="-6662"/>
                                    </p:animMotion>
                                  </p:childTnLst>
                                </p:cTn>
                              </p:par>
                              <p:par>
                                <p:cTn id="49" presetID="64" presetClass="path" presetSubtype="0" accel="50000" decel="50000" fill="hold" grpId="0" nodeType="withEffect">
                                  <p:stCondLst>
                                    <p:cond delay="0"/>
                                  </p:stCondLst>
                                  <p:childTnLst>
                                    <p:animMotion origin="layout" path="M -0.02084 3.58085E-6 L -0.02084 -0.13324 " pathEditMode="relative" rAng="0" ptsTypes="AA">
                                      <p:cBhvr>
                                        <p:cTn id="50" dur="2000" fill="hold"/>
                                        <p:tgtEl>
                                          <p:spTgt spid="202765"/>
                                        </p:tgtEl>
                                        <p:attrNameLst>
                                          <p:attrName>ppt_x</p:attrName>
                                          <p:attrName>ppt_y</p:attrName>
                                        </p:attrNameLst>
                                      </p:cBhvr>
                                      <p:rCtr x="0" y="-6662"/>
                                    </p:animMotion>
                                  </p:childTnLst>
                                </p:cTn>
                              </p:par>
                            </p:childTnLst>
                          </p:cTn>
                        </p:par>
                        <p:par>
                          <p:cTn id="51" fill="hold" nodeType="afterGroup">
                            <p:stCondLst>
                              <p:cond delay="2000"/>
                            </p:stCondLst>
                            <p:childTnLst>
                              <p:par>
                                <p:cTn id="52" presetID="3" presetClass="exit" presetSubtype="10" fill="hold" grpId="1" nodeType="afterEffect">
                                  <p:stCondLst>
                                    <p:cond delay="0"/>
                                  </p:stCondLst>
                                  <p:childTnLst>
                                    <p:animEffect transition="out" filter="blinds(horizontal)">
                                      <p:cBhvr>
                                        <p:cTn id="53" dur="500"/>
                                        <p:tgtEl>
                                          <p:spTgt spid="202764"/>
                                        </p:tgtEl>
                                      </p:cBhvr>
                                    </p:animEffect>
                                    <p:set>
                                      <p:cBhvr>
                                        <p:cTn id="54" dur="1" fill="hold">
                                          <p:stCondLst>
                                            <p:cond delay="499"/>
                                          </p:stCondLst>
                                        </p:cTn>
                                        <p:tgtEl>
                                          <p:spTgt spid="202764"/>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202765"/>
                                        </p:tgtEl>
                                      </p:cBhvr>
                                    </p:animEffect>
                                    <p:set>
                                      <p:cBhvr>
                                        <p:cTn id="57" dur="1" fill="hold">
                                          <p:stCondLst>
                                            <p:cond delay="499"/>
                                          </p:stCondLst>
                                        </p:cTn>
                                        <p:tgtEl>
                                          <p:spTgt spid="2027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P spid="202759" grpId="0"/>
      <p:bldP spid="202760" grpId="0"/>
      <p:bldP spid="202761" grpId="0"/>
      <p:bldP spid="202762" grpId="0"/>
      <p:bldP spid="202763" grpId="0"/>
      <p:bldP spid="202764" grpId="0"/>
      <p:bldP spid="202764" grpId="1"/>
      <p:bldP spid="202765" grpId="0"/>
      <p:bldP spid="202765" grpId="1"/>
      <p:bldP spid="202766" grpId="0"/>
      <p:bldP spid="202767" grpId="0"/>
      <p:bldP spid="202768" grpId="0"/>
      <p:bldP spid="202769" grpId="0"/>
      <p:bldP spid="202770" grpId="0"/>
      <p:bldP spid="2027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1828800" y="35052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headEnd/>
            <a:tailEnd/>
          </a:ln>
        </p:spPr>
        <p:txBody>
          <a:bodyPr wrap="none" anchor="ctr"/>
          <a:lstStyle/>
          <a:p>
            <a:pPr algn="ctr"/>
            <a:r>
              <a:rPr lang="en-US" altLang="en-US" sz="2800" b="1">
                <a:solidFill>
                  <a:srgbClr val="FF3300"/>
                </a:solidFill>
              </a:rPr>
              <a:t>Tưới thấm</a:t>
            </a:r>
          </a:p>
        </p:txBody>
      </p:sp>
      <p:sp>
        <p:nvSpPr>
          <p:cNvPr id="124930" name="Rectangle 4"/>
          <p:cNvSpPr>
            <a:spLocks noChangeArrowheads="1"/>
          </p:cNvSpPr>
          <p:nvPr/>
        </p:nvSpPr>
        <p:spPr bwMode="auto">
          <a:xfrm>
            <a:off x="4572000" y="10668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headEnd/>
            <a:tailEnd/>
          </a:ln>
        </p:spPr>
        <p:txBody>
          <a:bodyPr wrap="none" anchor="ctr"/>
          <a:lstStyle/>
          <a:p>
            <a:pPr algn="ctr"/>
            <a:r>
              <a:rPr lang="en-US" altLang="en-US" sz="2400">
                <a:solidFill>
                  <a:srgbClr val="FF3300"/>
                </a:solidFill>
              </a:rPr>
              <a:t>Phân hoá học và </a:t>
            </a:r>
          </a:p>
          <a:p>
            <a:pPr algn="ctr"/>
            <a:r>
              <a:rPr lang="en-US" altLang="en-US" sz="2400">
                <a:solidFill>
                  <a:srgbClr val="FF3300"/>
                </a:solidFill>
              </a:rPr>
              <a:t>phân hoai , mục</a:t>
            </a:r>
          </a:p>
        </p:txBody>
      </p:sp>
      <p:sp>
        <p:nvSpPr>
          <p:cNvPr id="124931" name="WordArt 6"/>
          <p:cNvSpPr>
            <a:spLocks noChangeArrowheads="1" noChangeShapeType="1" noTextEdit="1"/>
          </p:cNvSpPr>
          <p:nvPr/>
        </p:nvSpPr>
        <p:spPr bwMode="auto">
          <a:xfrm>
            <a:off x="2971800" y="76200"/>
            <a:ext cx="3124200" cy="533400"/>
          </a:xfrm>
          <a:prstGeom prst="rect">
            <a:avLst/>
          </a:prstGeom>
        </p:spPr>
        <p:txBody>
          <a:bodyPr wrap="none" fromWordArt="1">
            <a:prstTxWarp prst="textPlain">
              <a:avLst>
                <a:gd name="adj" fmla="val 50000"/>
              </a:avLst>
            </a:prstTxWarp>
          </a:bodyPr>
          <a:lstStyle/>
          <a:p>
            <a:pPr algn="ctr"/>
            <a:r>
              <a:rPr lang="en-US" sz="3600" b="1" kern="10">
                <a:ln w="28575">
                  <a:solidFill>
                    <a:schemeClr val="bg1"/>
                  </a:solidFill>
                  <a:round/>
                  <a:headEnd/>
                  <a:tailEnd/>
                </a:ln>
                <a:solidFill>
                  <a:srgbClr val="008000">
                    <a:alpha val="50195"/>
                  </a:srgbClr>
                </a:solidFill>
                <a:effectLst>
                  <a:outerShdw dist="45791" dir="2021404" algn="ctr" rotWithShape="0">
                    <a:srgbClr val="9999FF"/>
                  </a:outerShdw>
                </a:effectLst>
                <a:latin typeface="Arial"/>
                <a:cs typeface="Arial"/>
              </a:rPr>
              <a:t>Ô SỐ :</a:t>
            </a:r>
          </a:p>
        </p:txBody>
      </p:sp>
      <p:grpSp>
        <p:nvGrpSpPr>
          <p:cNvPr id="2" name="Group 10"/>
          <p:cNvGrpSpPr>
            <a:grpSpLocks/>
          </p:cNvGrpSpPr>
          <p:nvPr/>
        </p:nvGrpSpPr>
        <p:grpSpPr bwMode="auto">
          <a:xfrm>
            <a:off x="4572000" y="1066800"/>
            <a:ext cx="2743200" cy="2438400"/>
            <a:chOff x="2736" y="816"/>
            <a:chExt cx="1728" cy="1536"/>
          </a:xfrm>
        </p:grpSpPr>
        <p:sp>
          <p:nvSpPr>
            <p:cNvPr id="124954" name="Rectangle 11"/>
            <p:cNvSpPr>
              <a:spLocks noChangeArrowheads="1"/>
            </p:cNvSpPr>
            <p:nvPr/>
          </p:nvSpPr>
          <p:spPr bwMode="auto">
            <a:xfrm>
              <a:off x="2736"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p>
              <a:endParaRPr lang="en-US" altLang="en-US" u="sng">
                <a:latin typeface="Times New Roman" pitchFamily="18" charset="0"/>
              </a:endParaRPr>
            </a:p>
          </p:txBody>
        </p:sp>
        <p:sp>
          <p:nvSpPr>
            <p:cNvPr id="124955" name="WordArt 12"/>
            <p:cNvSpPr>
              <a:spLocks noChangeArrowheads="1" noChangeShapeType="1" noTextEdit="1"/>
            </p:cNvSpPr>
            <p:nvPr/>
          </p:nvSpPr>
          <p:spPr bwMode="auto">
            <a:xfrm>
              <a:off x="3264" y="1224"/>
              <a:ext cx="480" cy="64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2</a:t>
              </a:r>
            </a:p>
          </p:txBody>
        </p:sp>
      </p:grpSp>
      <p:grpSp>
        <p:nvGrpSpPr>
          <p:cNvPr id="3" name="Group 13"/>
          <p:cNvGrpSpPr>
            <a:grpSpLocks/>
          </p:cNvGrpSpPr>
          <p:nvPr/>
        </p:nvGrpSpPr>
        <p:grpSpPr bwMode="auto">
          <a:xfrm>
            <a:off x="1828800" y="3505200"/>
            <a:ext cx="2743200" cy="2438400"/>
            <a:chOff x="1008" y="2352"/>
            <a:chExt cx="1728" cy="1536"/>
          </a:xfrm>
        </p:grpSpPr>
        <p:sp>
          <p:nvSpPr>
            <p:cNvPr id="124952" name="Rectangle 14"/>
            <p:cNvSpPr>
              <a:spLocks noChangeArrowheads="1"/>
            </p:cNvSpPr>
            <p:nvPr/>
          </p:nvSpPr>
          <p:spPr bwMode="auto">
            <a:xfrm>
              <a:off x="1008"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p>
              <a:endParaRPr lang="en-US" altLang="en-US" u="sng">
                <a:latin typeface="Times New Roman" pitchFamily="18" charset="0"/>
              </a:endParaRPr>
            </a:p>
          </p:txBody>
        </p:sp>
        <p:sp>
          <p:nvSpPr>
            <p:cNvPr id="124953" name="WordArt 15"/>
            <p:cNvSpPr>
              <a:spLocks noChangeArrowheads="1" noChangeShapeType="1" noTextEdit="1"/>
            </p:cNvSpPr>
            <p:nvPr/>
          </p:nvSpPr>
          <p:spPr bwMode="auto">
            <a:xfrm>
              <a:off x="1536" y="2712"/>
              <a:ext cx="480" cy="64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3</a:t>
              </a:r>
            </a:p>
          </p:txBody>
        </p:sp>
      </p:grpSp>
      <p:sp>
        <p:nvSpPr>
          <p:cNvPr id="200723" name="Text Box 19"/>
          <p:cNvSpPr txBox="1">
            <a:spLocks noChangeArrowheads="1"/>
          </p:cNvSpPr>
          <p:nvPr/>
        </p:nvSpPr>
        <p:spPr bwMode="auto">
          <a:xfrm>
            <a:off x="685800" y="6019800"/>
            <a:ext cx="7467600" cy="519113"/>
          </a:xfrm>
          <a:prstGeom prst="rect">
            <a:avLst/>
          </a:prstGeom>
          <a:noFill/>
          <a:ln w="9525">
            <a:noFill/>
            <a:miter lim="800000"/>
            <a:headEnd/>
            <a:tailEnd/>
          </a:ln>
        </p:spPr>
        <p:txBody>
          <a:bodyPr>
            <a:spAutoFit/>
          </a:bodyPr>
          <a:lstStyle/>
          <a:p>
            <a:pPr>
              <a:spcBef>
                <a:spcPct val="50000"/>
              </a:spcBef>
            </a:pPr>
            <a:r>
              <a:rPr lang="en-US" altLang="en-US" sz="2800" b="1"/>
              <a:t>1. Mục đích của tỉa, dặm cây là gì ?</a:t>
            </a:r>
          </a:p>
        </p:txBody>
      </p:sp>
      <p:sp>
        <p:nvSpPr>
          <p:cNvPr id="200724" name="Text Box 20"/>
          <p:cNvSpPr txBox="1">
            <a:spLocks noChangeArrowheads="1"/>
          </p:cNvSpPr>
          <p:nvPr/>
        </p:nvSpPr>
        <p:spPr bwMode="auto">
          <a:xfrm>
            <a:off x="381000" y="6019800"/>
            <a:ext cx="9677400" cy="457200"/>
          </a:xfrm>
          <a:prstGeom prst="rect">
            <a:avLst/>
          </a:prstGeom>
          <a:noFill/>
          <a:ln w="9525">
            <a:noFill/>
            <a:miter lim="800000"/>
            <a:headEnd/>
            <a:tailEnd/>
          </a:ln>
        </p:spPr>
        <p:txBody>
          <a:bodyPr>
            <a:spAutoFit/>
          </a:bodyPr>
          <a:lstStyle/>
          <a:p>
            <a:pPr>
              <a:spcBef>
                <a:spcPct val="50000"/>
              </a:spcBef>
            </a:pPr>
            <a:r>
              <a:rPr lang="en-US" altLang="en-US" sz="2400" b="1"/>
              <a:t>2. Các loại phân nào thường được sử dụng bón thúc ?</a:t>
            </a:r>
          </a:p>
        </p:txBody>
      </p:sp>
      <p:sp>
        <p:nvSpPr>
          <p:cNvPr id="200726" name="Text Box 22"/>
          <p:cNvSpPr txBox="1">
            <a:spLocks noChangeArrowheads="1"/>
          </p:cNvSpPr>
          <p:nvPr/>
        </p:nvSpPr>
        <p:spPr bwMode="auto">
          <a:xfrm>
            <a:off x="838200" y="6019800"/>
            <a:ext cx="5486400" cy="457200"/>
          </a:xfrm>
          <a:prstGeom prst="rect">
            <a:avLst/>
          </a:prstGeom>
          <a:noFill/>
          <a:ln w="9525">
            <a:noFill/>
            <a:miter lim="800000"/>
            <a:headEnd/>
            <a:tailEnd/>
          </a:ln>
        </p:spPr>
        <p:txBody>
          <a:bodyPr>
            <a:spAutoFit/>
          </a:bodyPr>
          <a:lstStyle/>
          <a:p>
            <a:pPr>
              <a:spcBef>
                <a:spcPct val="50000"/>
              </a:spcBef>
            </a:pPr>
            <a:r>
              <a:rPr lang="en-US" altLang="en-US" sz="2400" b="1"/>
              <a:t>3. Đây là cách tưới nào?</a:t>
            </a:r>
          </a:p>
        </p:txBody>
      </p:sp>
      <p:sp>
        <p:nvSpPr>
          <p:cNvPr id="124937" name="Text Box 23"/>
          <p:cNvSpPr txBox="1">
            <a:spLocks noChangeArrowheads="1"/>
          </p:cNvSpPr>
          <p:nvPr/>
        </p:nvSpPr>
        <p:spPr bwMode="auto">
          <a:xfrm>
            <a:off x="152400" y="6019800"/>
            <a:ext cx="6019800" cy="457200"/>
          </a:xfrm>
          <a:prstGeom prst="rect">
            <a:avLst/>
          </a:prstGeom>
          <a:noFill/>
          <a:ln w="9525">
            <a:noFill/>
            <a:miter lim="800000"/>
            <a:headEnd/>
            <a:tailEnd/>
          </a:ln>
        </p:spPr>
        <p:txBody>
          <a:bodyPr>
            <a:spAutoFit/>
          </a:bodyPr>
          <a:lstStyle/>
          <a:p>
            <a:pPr>
              <a:spcBef>
                <a:spcPct val="50000"/>
              </a:spcBef>
            </a:pPr>
            <a:endParaRPr lang="en-US" altLang="en-US" sz="2400"/>
          </a:p>
        </p:txBody>
      </p:sp>
      <p:sp>
        <p:nvSpPr>
          <p:cNvPr id="200728" name="Text Box 24"/>
          <p:cNvSpPr txBox="1">
            <a:spLocks noChangeArrowheads="1"/>
          </p:cNvSpPr>
          <p:nvPr/>
        </p:nvSpPr>
        <p:spPr bwMode="auto">
          <a:xfrm>
            <a:off x="762000" y="6019800"/>
            <a:ext cx="7543800" cy="457200"/>
          </a:xfrm>
          <a:prstGeom prst="rect">
            <a:avLst/>
          </a:prstGeom>
          <a:noFill/>
          <a:ln w="9525">
            <a:noFill/>
            <a:miter lim="800000"/>
            <a:headEnd/>
            <a:tailEnd/>
          </a:ln>
        </p:spPr>
        <p:txBody>
          <a:bodyPr>
            <a:spAutoFit/>
          </a:bodyPr>
          <a:lstStyle/>
          <a:p>
            <a:pPr>
              <a:spcBef>
                <a:spcPct val="50000"/>
              </a:spcBef>
            </a:pPr>
            <a:r>
              <a:rPr lang="en-US" altLang="en-US" sz="2400" b="1"/>
              <a:t>4. Mục đích của làm cỏ là gì?</a:t>
            </a:r>
          </a:p>
        </p:txBody>
      </p:sp>
      <p:grpSp>
        <p:nvGrpSpPr>
          <p:cNvPr id="124939" name="Group 24"/>
          <p:cNvGrpSpPr>
            <a:grpSpLocks/>
          </p:cNvGrpSpPr>
          <p:nvPr/>
        </p:nvGrpSpPr>
        <p:grpSpPr bwMode="auto">
          <a:xfrm>
            <a:off x="1828800" y="1066800"/>
            <a:ext cx="2743200" cy="2438400"/>
            <a:chOff x="0" y="838200"/>
            <a:chExt cx="2743200" cy="2438400"/>
          </a:xfrm>
        </p:grpSpPr>
        <p:sp>
          <p:nvSpPr>
            <p:cNvPr id="124950"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p>
              <a:endParaRPr lang="en-US" altLang="en-US" u="sng">
                <a:latin typeface="Times New Roman" pitchFamily="18" charset="0"/>
              </a:endParaRPr>
            </a:p>
          </p:txBody>
        </p:sp>
        <p:sp>
          <p:nvSpPr>
            <p:cNvPr id="124951" name="Text Box 7"/>
            <p:cNvSpPr txBox="1">
              <a:spLocks noChangeArrowheads="1"/>
            </p:cNvSpPr>
            <p:nvPr/>
          </p:nvSpPr>
          <p:spPr bwMode="auto">
            <a:xfrm>
              <a:off x="457200" y="1447800"/>
              <a:ext cx="1905000" cy="1200329"/>
            </a:xfrm>
            <a:prstGeom prst="rect">
              <a:avLst/>
            </a:prstGeom>
            <a:noFill/>
            <a:ln w="9525">
              <a:noFill/>
              <a:miter lim="800000"/>
              <a:headEnd/>
              <a:tailEnd/>
            </a:ln>
          </p:spPr>
          <p:txBody>
            <a:bodyPr>
              <a:spAutoFit/>
            </a:bodyPr>
            <a:lstStyle/>
            <a:p>
              <a:pPr algn="ctr">
                <a:spcBef>
                  <a:spcPct val="50000"/>
                </a:spcBef>
              </a:pPr>
              <a:r>
                <a:rPr lang="en-US" altLang="en-US" sz="2400">
                  <a:latin typeface="Times New Roman" pitchFamily="18" charset="0"/>
                  <a:cs typeface="Times New Roman" pitchFamily="18" charset="0"/>
                </a:rPr>
                <a:t>Diệt sâu bệnh, đảm bảo mật độ</a:t>
              </a:r>
            </a:p>
          </p:txBody>
        </p:sp>
      </p:grpSp>
      <p:grpSp>
        <p:nvGrpSpPr>
          <p:cNvPr id="5" name="Group 7"/>
          <p:cNvGrpSpPr>
            <a:grpSpLocks/>
          </p:cNvGrpSpPr>
          <p:nvPr/>
        </p:nvGrpSpPr>
        <p:grpSpPr bwMode="auto">
          <a:xfrm>
            <a:off x="1828800" y="1066800"/>
            <a:ext cx="2743200" cy="2438400"/>
            <a:chOff x="1008" y="816"/>
            <a:chExt cx="1728" cy="1536"/>
          </a:xfrm>
        </p:grpSpPr>
        <p:sp>
          <p:nvSpPr>
            <p:cNvPr id="124948" name="Rectangle 8"/>
            <p:cNvSpPr>
              <a:spLocks noChangeArrowheads="1"/>
            </p:cNvSpPr>
            <p:nvPr/>
          </p:nvSpPr>
          <p:spPr bwMode="auto">
            <a:xfrm>
              <a:off x="1008"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p>
              <a:endParaRPr lang="en-US" altLang="en-US" u="sng">
                <a:latin typeface="Times New Roman" pitchFamily="18" charset="0"/>
              </a:endParaRPr>
            </a:p>
          </p:txBody>
        </p:sp>
        <p:sp>
          <p:nvSpPr>
            <p:cNvPr id="124949" name="WordArt 9"/>
            <p:cNvSpPr>
              <a:spLocks noChangeArrowheads="1" noChangeShapeType="1" noTextEdit="1"/>
            </p:cNvSpPr>
            <p:nvPr/>
          </p:nvSpPr>
          <p:spPr bwMode="auto">
            <a:xfrm>
              <a:off x="1632" y="1272"/>
              <a:ext cx="384" cy="64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1</a:t>
              </a:r>
            </a:p>
          </p:txBody>
        </p:sp>
      </p:grpSp>
      <p:grpSp>
        <p:nvGrpSpPr>
          <p:cNvPr id="124941" name="Group 27"/>
          <p:cNvGrpSpPr>
            <a:grpSpLocks/>
          </p:cNvGrpSpPr>
          <p:nvPr/>
        </p:nvGrpSpPr>
        <p:grpSpPr bwMode="auto">
          <a:xfrm>
            <a:off x="4572000" y="3505200"/>
            <a:ext cx="2743200" cy="2438400"/>
            <a:chOff x="0" y="838200"/>
            <a:chExt cx="2743200" cy="2438400"/>
          </a:xfrm>
        </p:grpSpPr>
        <p:sp>
          <p:nvSpPr>
            <p:cNvPr id="124946"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p>
              <a:endParaRPr lang="en-US" altLang="en-US" u="sng">
                <a:latin typeface="Times New Roman" pitchFamily="18" charset="0"/>
              </a:endParaRPr>
            </a:p>
          </p:txBody>
        </p:sp>
        <p:sp>
          <p:nvSpPr>
            <p:cNvPr id="124947" name="Text Box 7"/>
            <p:cNvSpPr txBox="1">
              <a:spLocks noChangeArrowheads="1"/>
            </p:cNvSpPr>
            <p:nvPr/>
          </p:nvSpPr>
          <p:spPr bwMode="auto">
            <a:xfrm>
              <a:off x="152400" y="990600"/>
              <a:ext cx="2438400" cy="1938992"/>
            </a:xfrm>
            <a:prstGeom prst="rect">
              <a:avLst/>
            </a:prstGeom>
            <a:noFill/>
            <a:ln w="9525">
              <a:noFill/>
              <a:miter lim="800000"/>
              <a:headEnd/>
              <a:tailEnd/>
            </a:ln>
          </p:spPr>
          <p:txBody>
            <a:bodyPr>
              <a:spAutoFit/>
            </a:bodyPr>
            <a:lstStyle/>
            <a:p>
              <a:pPr algn="ctr">
                <a:spcBef>
                  <a:spcPct val="50000"/>
                </a:spcBef>
              </a:pPr>
              <a:r>
                <a:rPr lang="en-US" altLang="en-US" sz="2400">
                  <a:latin typeface="Times New Roman" pitchFamily="18" charset="0"/>
                  <a:sym typeface="Webdings" pitchFamily="18" charset="2"/>
                </a:rPr>
                <a:t>Loại bỏ cây dại vào tranh chất dinh dưỡng và ánh sáng của cây trồng.</a:t>
              </a:r>
              <a:endParaRPr lang="en-US" altLang="en-US" sz="2400">
                <a:latin typeface="Times New Roman" pitchFamily="18" charset="0"/>
                <a:cs typeface="Times New Roman" pitchFamily="18" charset="0"/>
              </a:endParaRPr>
            </a:p>
          </p:txBody>
        </p:sp>
      </p:grpSp>
      <p:grpSp>
        <p:nvGrpSpPr>
          <p:cNvPr id="7" name="Group 16"/>
          <p:cNvGrpSpPr>
            <a:grpSpLocks/>
          </p:cNvGrpSpPr>
          <p:nvPr/>
        </p:nvGrpSpPr>
        <p:grpSpPr bwMode="auto">
          <a:xfrm>
            <a:off x="4572000" y="3505200"/>
            <a:ext cx="2743200" cy="2438400"/>
            <a:chOff x="2736" y="2352"/>
            <a:chExt cx="1728" cy="1536"/>
          </a:xfrm>
        </p:grpSpPr>
        <p:sp>
          <p:nvSpPr>
            <p:cNvPr id="124944" name="Rectangle 17"/>
            <p:cNvSpPr>
              <a:spLocks noChangeArrowheads="1"/>
            </p:cNvSpPr>
            <p:nvPr/>
          </p:nvSpPr>
          <p:spPr bwMode="auto">
            <a:xfrm>
              <a:off x="2736"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p>
              <a:endParaRPr lang="en-US" altLang="en-US" u="sng">
                <a:latin typeface="Times New Roman" pitchFamily="18" charset="0"/>
              </a:endParaRPr>
            </a:p>
          </p:txBody>
        </p:sp>
        <p:sp>
          <p:nvSpPr>
            <p:cNvPr id="124945" name="WordArt 18"/>
            <p:cNvSpPr>
              <a:spLocks noChangeArrowheads="1" noChangeShapeType="1" noTextEdit="1"/>
            </p:cNvSpPr>
            <p:nvPr/>
          </p:nvSpPr>
          <p:spPr bwMode="auto">
            <a:xfrm>
              <a:off x="3312" y="2760"/>
              <a:ext cx="480" cy="64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4</a:t>
              </a:r>
            </a:p>
          </p:txBody>
        </p:sp>
      </p:grpSp>
      <p:pic>
        <p:nvPicPr>
          <p:cNvPr id="200725" name="Picture 21" descr="Cac phuong phap tuoi nuoc(2)"/>
          <p:cNvPicPr>
            <a:picLocks noChangeAspect="1" noChangeArrowheads="1"/>
          </p:cNvPicPr>
          <p:nvPr/>
        </p:nvPicPr>
        <p:blipFill>
          <a:blip r:embed="rId3"/>
          <a:srcRect/>
          <a:stretch>
            <a:fillRect/>
          </a:stretch>
        </p:blipFill>
        <p:spPr bwMode="auto">
          <a:xfrm>
            <a:off x="2743200" y="838200"/>
            <a:ext cx="365760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0723"/>
                                        </p:tgtEl>
                                        <p:attrNameLst>
                                          <p:attrName>style.visibility</p:attrName>
                                        </p:attrNameLst>
                                      </p:cBhvr>
                                      <p:to>
                                        <p:strVal val="visible"/>
                                      </p:to>
                                    </p:set>
                                    <p:animEffect transition="in" filter="blinds(horizontal)">
                                      <p:cBhvr>
                                        <p:cTn id="7" dur="500"/>
                                        <p:tgtEl>
                                          <p:spTgt spid="200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200723"/>
                                        </p:tgtEl>
                                      </p:cBhvr>
                                    </p:animEffect>
                                    <p:set>
                                      <p:cBhvr>
                                        <p:cTn id="15" dur="1" fill="hold">
                                          <p:stCondLst>
                                            <p:cond delay="499"/>
                                          </p:stCondLst>
                                        </p:cTn>
                                        <p:tgtEl>
                                          <p:spTgt spid="2007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00724"/>
                                        </p:tgtEl>
                                        <p:attrNameLst>
                                          <p:attrName>style.visibility</p:attrName>
                                        </p:attrNameLst>
                                      </p:cBhvr>
                                      <p:to>
                                        <p:strVal val="visible"/>
                                      </p:to>
                                    </p:set>
                                    <p:animEffect transition="in" filter="blinds(horizontal)">
                                      <p:cBhvr>
                                        <p:cTn id="21" dur="500"/>
                                        <p:tgtEl>
                                          <p:spTgt spid="2007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xit" presetSubtype="10" fill="hold" nodeType="clickEffect">
                                  <p:stCondLst>
                                    <p:cond delay="0"/>
                                  </p:stCondLst>
                                  <p:childTnLst>
                                    <p:animEffect transition="out" filter="blinds(horizont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00724"/>
                                        </p:tgtEl>
                                      </p:cBhvr>
                                    </p:animEffect>
                                    <p:set>
                                      <p:cBhvr>
                                        <p:cTn id="29" dur="1" fill="hold">
                                          <p:stCondLst>
                                            <p:cond delay="499"/>
                                          </p:stCondLst>
                                        </p:cTn>
                                        <p:tgtEl>
                                          <p:spTgt spid="20072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6"/>
                                        </p:tgtEl>
                                        <p:attrNameLst>
                                          <p:attrName>style.visibility</p:attrName>
                                        </p:attrNameLst>
                                      </p:cBhvr>
                                      <p:to>
                                        <p:strVal val="visible"/>
                                      </p:to>
                                    </p:set>
                                    <p:animEffect transition="in" filter="blinds(horizontal)">
                                      <p:cBhvr>
                                        <p:cTn id="35" dur="500"/>
                                        <p:tgtEl>
                                          <p:spTgt spid="200726"/>
                                        </p:tgtEl>
                                      </p:cBhvr>
                                    </p:animEffect>
                                  </p:childTnLst>
                                </p:cTn>
                              </p:par>
                              <p:par>
                                <p:cTn id="36" presetID="3" presetClass="entr" presetSubtype="10" fill="hold" nodeType="withEffect">
                                  <p:stCondLst>
                                    <p:cond delay="0"/>
                                  </p:stCondLst>
                                  <p:childTnLst>
                                    <p:set>
                                      <p:cBhvr>
                                        <p:cTn id="37" dur="1" fill="hold">
                                          <p:stCondLst>
                                            <p:cond delay="0"/>
                                          </p:stCondLst>
                                        </p:cTn>
                                        <p:tgtEl>
                                          <p:spTgt spid="200725"/>
                                        </p:tgtEl>
                                        <p:attrNameLst>
                                          <p:attrName>style.visibility</p:attrName>
                                        </p:attrNameLst>
                                      </p:cBhvr>
                                      <p:to>
                                        <p:strVal val="visible"/>
                                      </p:to>
                                    </p:set>
                                    <p:animEffect transition="in" filter="blinds(horizontal)">
                                      <p:cBhvr>
                                        <p:cTn id="38" dur="500"/>
                                        <p:tgtEl>
                                          <p:spTgt spid="20072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200726"/>
                                        </p:tgtEl>
                                      </p:cBhvr>
                                    </p:animEffect>
                                    <p:set>
                                      <p:cBhvr>
                                        <p:cTn id="43" dur="1" fill="hold">
                                          <p:stCondLst>
                                            <p:cond delay="499"/>
                                          </p:stCondLst>
                                        </p:cTn>
                                        <p:tgtEl>
                                          <p:spTgt spid="20072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00725"/>
                                        </p:tgtEl>
                                      </p:cBhvr>
                                    </p:animEffect>
                                    <p:set>
                                      <p:cBhvr>
                                        <p:cTn id="46" dur="1" fill="hold">
                                          <p:stCondLst>
                                            <p:cond delay="499"/>
                                          </p:stCondLst>
                                        </p:cTn>
                                        <p:tgtEl>
                                          <p:spTgt spid="200725"/>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0728"/>
                                        </p:tgtEl>
                                        <p:attrNameLst>
                                          <p:attrName>style.visibility</p:attrName>
                                        </p:attrNameLst>
                                      </p:cBhvr>
                                      <p:to>
                                        <p:strVal val="visible"/>
                                      </p:to>
                                    </p:set>
                                    <p:animEffect transition="in" filter="blinds(horizontal)">
                                      <p:cBhvr>
                                        <p:cTn id="55" dur="500"/>
                                        <p:tgtEl>
                                          <p:spTgt spid="2007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nodeType="clickEffect">
                                  <p:stCondLst>
                                    <p:cond delay="0"/>
                                  </p:stCondLst>
                                  <p:childTnLst>
                                    <p:animEffect transition="out" filter="blinds(horizontal)">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00728"/>
                                        </p:tgtEl>
                                      </p:cBhvr>
                                    </p:animEffect>
                                    <p:set>
                                      <p:cBhvr>
                                        <p:cTn id="63" dur="1" fill="hold">
                                          <p:stCondLst>
                                            <p:cond delay="499"/>
                                          </p:stCondLst>
                                        </p:cTn>
                                        <p:tgtEl>
                                          <p:spTgt spid="2007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00723" grpId="0"/>
      <p:bldP spid="200723" grpId="1"/>
      <p:bldP spid="200724" grpId="0"/>
      <p:bldP spid="200724" grpId="1"/>
      <p:bldP spid="200726" grpId="0"/>
      <p:bldP spid="200726" grpId="1"/>
      <p:bldP spid="200728" grpId="0"/>
      <p:bldP spid="20072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
          <p:cNvSpPr txBox="1">
            <a:spLocks noChangeArrowheads="1"/>
          </p:cNvSpPr>
          <p:nvPr/>
        </p:nvSpPr>
        <p:spPr bwMode="auto">
          <a:xfrm>
            <a:off x="152400" y="1905000"/>
            <a:ext cx="8382000" cy="954088"/>
          </a:xfrm>
          <a:prstGeom prst="rect">
            <a:avLst/>
          </a:prstGeom>
          <a:noFill/>
          <a:ln w="9525">
            <a:noFill/>
            <a:miter lim="800000"/>
            <a:headEnd/>
            <a:tailEnd/>
          </a:ln>
        </p:spPr>
        <p:txBody>
          <a:bodyPr>
            <a:spAutoFit/>
          </a:bodyPr>
          <a:lstStyle/>
          <a:p>
            <a:pPr algn="ctr"/>
            <a:r>
              <a:rPr lang="en-US" sz="2800" b="1">
                <a:solidFill>
                  <a:srgbClr val="FF0000"/>
                </a:solidFill>
                <a:latin typeface="Times New Roman" pitchFamily="18" charset="0"/>
                <a:cs typeface="Times New Roman" pitchFamily="18" charset="0"/>
              </a:rPr>
              <a:t>TIẾT 3</a:t>
            </a:r>
          </a:p>
          <a:p>
            <a:pPr algn="ctr"/>
            <a:r>
              <a:rPr lang="en-US" sz="2800" b="1">
                <a:solidFill>
                  <a:srgbClr val="FF0000"/>
                </a:solidFill>
                <a:latin typeface="Times New Roman" pitchFamily="18" charset="0"/>
                <a:cs typeface="Times New Roman" pitchFamily="18" charset="0"/>
              </a:rPr>
              <a:t>III. PHÒNG TRỪ SÂU, BỆNH HẠI CÂY TRỒNG</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a:hlinkClick r:id="" action="ppaction://media"/>
          </p:cNvPr>
          <p:cNvPicPr>
            <a:picLocks noRot="1" noChangeAspect="1"/>
          </p:cNvPicPr>
          <p:nvPr>
            <a:videoFile r:link="rId1"/>
          </p:nvPr>
        </p:nvPicPr>
        <p:blipFill>
          <a:blip r:embed="rId3"/>
          <a:srcRect/>
          <a:stretch>
            <a:fillRect/>
          </a:stretch>
        </p:blipFill>
        <p:spPr bwMode="auto">
          <a:xfrm>
            <a:off x="504825" y="1143000"/>
            <a:ext cx="813435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bwMode="auto">
          <a:xfrm>
            <a:off x="0" y="311150"/>
            <a:ext cx="8001000" cy="60960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en-US" sz="2800" b="1" smtClean="0">
                <a:latin typeface="Times New Roman" pitchFamily="18" charset="0"/>
              </a:rPr>
              <a:t>1. NGUYÊN TẮC PHÒNG TRỪ</a:t>
            </a:r>
          </a:p>
        </p:txBody>
      </p:sp>
      <p:sp>
        <p:nvSpPr>
          <p:cNvPr id="5123" name="Rectangle 3"/>
          <p:cNvSpPr>
            <a:spLocks noGrp="1" noChangeArrowheads="1"/>
          </p:cNvSpPr>
          <p:nvPr>
            <p:ph type="body" idx="1"/>
          </p:nvPr>
        </p:nvSpPr>
        <p:spPr bwMode="auto">
          <a:xfrm>
            <a:off x="457200" y="1301750"/>
            <a:ext cx="8229600" cy="2133600"/>
          </a:xfrm>
          <a:solidFill>
            <a:srgbClr val="CCFFCC"/>
          </a:solidFill>
          <a:ln>
            <a:solidFill>
              <a:srgbClr val="FF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buFontTx/>
              <a:buNone/>
            </a:pPr>
            <a:r>
              <a:rPr lang="en-US" altLang="en-US" smtClean="0">
                <a:latin typeface="Times New Roman" pitchFamily="18" charset="0"/>
              </a:rPr>
              <a:t>	+ Phòng là chính.</a:t>
            </a:r>
          </a:p>
          <a:p>
            <a:pPr>
              <a:lnSpc>
                <a:spcPct val="90000"/>
              </a:lnSpc>
              <a:buFontTx/>
              <a:buNone/>
            </a:pPr>
            <a:r>
              <a:rPr lang="en-US" altLang="en-US" smtClean="0">
                <a:latin typeface="Times New Roman" pitchFamily="18" charset="0"/>
              </a:rPr>
              <a:t>	+ Trừ sớm, trừ kịp thời, nhanh chóng và triệt để.</a:t>
            </a:r>
          </a:p>
          <a:p>
            <a:pPr>
              <a:lnSpc>
                <a:spcPct val="90000"/>
              </a:lnSpc>
              <a:buFontTx/>
              <a:buNone/>
            </a:pPr>
            <a:r>
              <a:rPr lang="en-US" altLang="en-US" smtClean="0">
                <a:latin typeface="Times New Roman" pitchFamily="18" charset="0"/>
              </a:rPr>
              <a:t>	+ Sử dụng tổng hợp các biện pháp phòng trừ.</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blinds(horizontal)">
                                      <p:cBhvr>
                                        <p:cTn id="7" dur="500"/>
                                        <p:tgtEl>
                                          <p:spTgt spid="512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2" dur="500"/>
                                        <p:tgtEl>
                                          <p:spTgt spid="51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7" dur="500"/>
                                        <p:tgtEl>
                                          <p:spTgt spid="51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bwMode="auto">
          <a:xfrm>
            <a:off x="0" y="76200"/>
            <a:ext cx="9144000"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en-US" sz="3200" b="1" smtClean="0">
                <a:latin typeface="Times New Roman" pitchFamily="18" charset="0"/>
              </a:rPr>
              <a:t>2. CÁC BIỆN PHÁP PHÒNG TRỪ</a:t>
            </a:r>
          </a:p>
        </p:txBody>
      </p:sp>
      <p:sp>
        <p:nvSpPr>
          <p:cNvPr id="6148" name="Text Box 4"/>
          <p:cNvSpPr txBox="1">
            <a:spLocks noChangeArrowheads="1"/>
          </p:cNvSpPr>
          <p:nvPr/>
        </p:nvSpPr>
        <p:spPr bwMode="auto">
          <a:xfrm>
            <a:off x="228600" y="3581400"/>
            <a:ext cx="3886200" cy="528638"/>
          </a:xfrm>
          <a:prstGeom prst="rect">
            <a:avLst/>
          </a:prstGeom>
          <a:solidFill>
            <a:srgbClr val="CCFFCC"/>
          </a:solidFill>
          <a:ln w="9525">
            <a:solidFill>
              <a:srgbClr val="FF0000"/>
            </a:solidFill>
            <a:miter lim="800000"/>
            <a:headEnd/>
            <a:tailEnd/>
          </a:ln>
        </p:spPr>
        <p:txBody>
          <a:bodyPr>
            <a:spAutoFit/>
          </a:bodyPr>
          <a:lstStyle/>
          <a:p>
            <a:pPr algn="ctr">
              <a:spcBef>
                <a:spcPct val="50000"/>
              </a:spcBef>
            </a:pPr>
            <a:r>
              <a:rPr lang="en-US" altLang="en-US" sz="2800" b="1">
                <a:latin typeface="Times New Roman" pitchFamily="18" charset="0"/>
              </a:rPr>
              <a:t>Có 3 biện pháp chính</a:t>
            </a:r>
          </a:p>
        </p:txBody>
      </p:sp>
      <p:sp>
        <p:nvSpPr>
          <p:cNvPr id="6149" name="Text Box 5"/>
          <p:cNvSpPr txBox="1">
            <a:spLocks noChangeArrowheads="1"/>
          </p:cNvSpPr>
          <p:nvPr/>
        </p:nvSpPr>
        <p:spPr bwMode="auto">
          <a:xfrm>
            <a:off x="5562600" y="1371600"/>
            <a:ext cx="2819400" cy="1196975"/>
          </a:xfrm>
          <a:prstGeom prst="rect">
            <a:avLst/>
          </a:prstGeom>
          <a:solidFill>
            <a:srgbClr val="CCFFFF"/>
          </a:solidFill>
          <a:ln w="9525">
            <a:solidFill>
              <a:srgbClr val="0000FF"/>
            </a:solidFill>
            <a:miter lim="800000"/>
            <a:headEnd/>
            <a:tailEnd/>
          </a:ln>
        </p:spPr>
        <p:txBody>
          <a:bodyPr>
            <a:spAutoFit/>
          </a:bodyPr>
          <a:lstStyle/>
          <a:p>
            <a:pPr algn="ctr">
              <a:spcBef>
                <a:spcPct val="50000"/>
              </a:spcBef>
            </a:pPr>
            <a:r>
              <a:rPr lang="en-US" altLang="en-US" sz="2400">
                <a:latin typeface="Times New Roman" pitchFamily="18" charset="0"/>
              </a:rPr>
              <a:t>Biện pháp canh tác và sử dụng giống chống sâu,bệnh hại.</a:t>
            </a:r>
          </a:p>
        </p:txBody>
      </p:sp>
      <p:sp>
        <p:nvSpPr>
          <p:cNvPr id="6150" name="Text Box 6"/>
          <p:cNvSpPr txBox="1">
            <a:spLocks noChangeArrowheads="1"/>
          </p:cNvSpPr>
          <p:nvPr/>
        </p:nvSpPr>
        <p:spPr bwMode="auto">
          <a:xfrm>
            <a:off x="5581650" y="3541713"/>
            <a:ext cx="2819400" cy="466725"/>
          </a:xfrm>
          <a:prstGeom prst="rect">
            <a:avLst/>
          </a:prstGeom>
          <a:solidFill>
            <a:srgbClr val="CCFFFF"/>
          </a:solidFill>
          <a:ln w="9525">
            <a:solidFill>
              <a:srgbClr val="0000FF"/>
            </a:solidFill>
            <a:miter lim="800000"/>
            <a:headEnd/>
            <a:tailEnd/>
          </a:ln>
        </p:spPr>
        <p:txBody>
          <a:bodyPr>
            <a:spAutoFit/>
          </a:bodyPr>
          <a:lstStyle/>
          <a:p>
            <a:pPr algn="ctr">
              <a:spcBef>
                <a:spcPct val="50000"/>
              </a:spcBef>
            </a:pPr>
            <a:r>
              <a:rPr lang="en-US" altLang="en-US" sz="2400">
                <a:latin typeface="Times New Roman" pitchFamily="18" charset="0"/>
              </a:rPr>
              <a:t>Biện pháp thủ công.</a:t>
            </a:r>
          </a:p>
        </p:txBody>
      </p:sp>
      <p:sp>
        <p:nvSpPr>
          <p:cNvPr id="6151" name="Text Box 7"/>
          <p:cNvSpPr txBox="1">
            <a:spLocks noChangeArrowheads="1"/>
          </p:cNvSpPr>
          <p:nvPr/>
        </p:nvSpPr>
        <p:spPr bwMode="auto">
          <a:xfrm>
            <a:off x="5549900" y="4648200"/>
            <a:ext cx="2819400" cy="466725"/>
          </a:xfrm>
          <a:prstGeom prst="rect">
            <a:avLst/>
          </a:prstGeom>
          <a:solidFill>
            <a:srgbClr val="CCFFFF"/>
          </a:solidFill>
          <a:ln w="9525">
            <a:solidFill>
              <a:srgbClr val="0000FF"/>
            </a:solidFill>
            <a:miter lim="800000"/>
            <a:headEnd/>
            <a:tailEnd/>
          </a:ln>
        </p:spPr>
        <p:txBody>
          <a:bodyPr>
            <a:spAutoFit/>
          </a:bodyPr>
          <a:lstStyle/>
          <a:p>
            <a:pPr algn="ctr">
              <a:spcBef>
                <a:spcPct val="50000"/>
              </a:spcBef>
            </a:pPr>
            <a:r>
              <a:rPr lang="en-US" altLang="en-US" sz="2400">
                <a:latin typeface="Times New Roman" pitchFamily="18" charset="0"/>
              </a:rPr>
              <a:t>Biện pháp hóa học.</a:t>
            </a:r>
          </a:p>
        </p:txBody>
      </p:sp>
      <p:cxnSp>
        <p:nvCxnSpPr>
          <p:cNvPr id="6154" name="AutoShape 10"/>
          <p:cNvCxnSpPr>
            <a:cxnSpLocks noChangeShapeType="1"/>
          </p:cNvCxnSpPr>
          <p:nvPr/>
        </p:nvCxnSpPr>
        <p:spPr bwMode="auto">
          <a:xfrm flipV="1">
            <a:off x="4114800" y="1905000"/>
            <a:ext cx="1447800" cy="1936750"/>
          </a:xfrm>
          <a:prstGeom prst="straightConnector1">
            <a:avLst/>
          </a:prstGeom>
          <a:noFill/>
          <a:ln w="38100">
            <a:solidFill>
              <a:schemeClr val="tx1"/>
            </a:solidFill>
            <a:round/>
            <a:headEnd/>
            <a:tailEnd type="triangle" w="med" len="med"/>
          </a:ln>
        </p:spPr>
      </p:cxnSp>
      <p:cxnSp>
        <p:nvCxnSpPr>
          <p:cNvPr id="6155" name="AutoShape 11"/>
          <p:cNvCxnSpPr>
            <a:cxnSpLocks noChangeShapeType="1"/>
            <a:endCxn id="6151" idx="1"/>
          </p:cNvCxnSpPr>
          <p:nvPr/>
        </p:nvCxnSpPr>
        <p:spPr bwMode="auto">
          <a:xfrm>
            <a:off x="4114800" y="3862388"/>
            <a:ext cx="1435100" cy="1019175"/>
          </a:xfrm>
          <a:prstGeom prst="straightConnector1">
            <a:avLst/>
          </a:prstGeom>
          <a:noFill/>
          <a:ln w="38100">
            <a:solidFill>
              <a:schemeClr val="tx1"/>
            </a:solidFill>
            <a:round/>
            <a:headEnd/>
            <a:tailEnd type="triangle" w="med" len="med"/>
          </a:ln>
        </p:spPr>
      </p:cxnSp>
      <p:cxnSp>
        <p:nvCxnSpPr>
          <p:cNvPr id="6156" name="AutoShape 12"/>
          <p:cNvCxnSpPr>
            <a:cxnSpLocks noChangeShapeType="1"/>
          </p:cNvCxnSpPr>
          <p:nvPr/>
        </p:nvCxnSpPr>
        <p:spPr bwMode="auto">
          <a:xfrm flipV="1">
            <a:off x="4114800" y="3733800"/>
            <a:ext cx="1447800" cy="107950"/>
          </a:xfrm>
          <a:prstGeom prst="straightConnector1">
            <a:avLst/>
          </a:prstGeom>
          <a:noFill/>
          <a:ln w="38100">
            <a:solidFill>
              <a:schemeClr val="tx1"/>
            </a:solidFill>
            <a:round/>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1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61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6150"/>
                                        </p:tgtEl>
                                        <p:attrNameLst>
                                          <p:attrName>style.visibility</p:attrName>
                                        </p:attrNameLst>
                                      </p:cBhvr>
                                      <p:to>
                                        <p:strVal val="visible"/>
                                      </p:to>
                                    </p:set>
                                    <p:anim to="" calcmode="lin" valueType="num">
                                      <p:cBhvr>
                                        <p:cTn id="25" dur="1" fill="hold"/>
                                        <p:tgtEl>
                                          <p:spTgt spid="6150"/>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6156"/>
                                        </p:tgtEl>
                                        <p:attrNameLst>
                                          <p:attrName>style.visibility</p:attrName>
                                        </p:attrNameLst>
                                      </p:cBhvr>
                                      <p:to>
                                        <p:strVal val="visible"/>
                                      </p:to>
                                    </p:set>
                                    <p:anim calcmode="lin" valueType="num">
                                      <p:cBhvr>
                                        <p:cTn id="30" dur="500" fill="hold"/>
                                        <p:tgtEl>
                                          <p:spTgt spid="6156"/>
                                        </p:tgtEl>
                                        <p:attrNameLst>
                                          <p:attrName>ppt_w</p:attrName>
                                        </p:attrNameLst>
                                      </p:cBhvr>
                                      <p:tavLst>
                                        <p:tav tm="0">
                                          <p:val>
                                            <p:fltVal val="0"/>
                                          </p:val>
                                        </p:tav>
                                        <p:tav tm="100000">
                                          <p:val>
                                            <p:strVal val="#ppt_w"/>
                                          </p:val>
                                        </p:tav>
                                      </p:tavLst>
                                    </p:anim>
                                    <p:anim calcmode="lin" valueType="num">
                                      <p:cBhvr>
                                        <p:cTn id="31"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edge">
                                      <p:cBhvr>
                                        <p:cTn id="36"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609600" y="152400"/>
            <a:ext cx="7924800" cy="838200"/>
          </a:xfrm>
          <a:solidFill>
            <a:srgbClr val="CCFFCC"/>
          </a:solidFill>
          <a:ln>
            <a:solidFill>
              <a:srgbClr val="FFCC00"/>
            </a:solidFill>
            <a:miter lim="800000"/>
            <a:headEnd/>
            <a:tailEnd/>
          </a:ln>
        </p:spPr>
        <p:txBody>
          <a:bodyPr/>
          <a:lstStyle/>
          <a:p>
            <a:pPr marL="0" indent="0" fontAlgn="auto">
              <a:spcAft>
                <a:spcPts val="0"/>
              </a:spcAft>
              <a:buFont typeface="Arial" pitchFamily="34" charset="0"/>
              <a:buNone/>
              <a:defRPr/>
            </a:pPr>
            <a:r>
              <a:rPr lang="vi-VN" sz="2400" dirty="0">
                <a:latin typeface="+mj-lt"/>
              </a:rPr>
              <a:t>Từ nội dung mục 2a em hăy nêu mục đích </a:t>
            </a:r>
            <a:r>
              <a:rPr lang="vi-VN" sz="2400" dirty="0" smtClean="0">
                <a:latin typeface="+mj-lt"/>
              </a:rPr>
              <a:t>c</a:t>
            </a:r>
            <a:r>
              <a:rPr lang="en-US" sz="2400" dirty="0" err="1" smtClean="0">
                <a:latin typeface="+mj-lt"/>
              </a:rPr>
              <a:t>ủa</a:t>
            </a:r>
            <a:r>
              <a:rPr lang="vi-VN" sz="2400" dirty="0" smtClean="0">
                <a:latin typeface="+mj-lt"/>
              </a:rPr>
              <a:t> </a:t>
            </a:r>
            <a:r>
              <a:rPr lang="vi-VN" sz="2400" dirty="0">
                <a:latin typeface="+mj-lt"/>
              </a:rPr>
              <a:t>các biện pháp phòng </a:t>
            </a:r>
            <a:r>
              <a:rPr lang="vi-VN" sz="2400" dirty="0" smtClean="0">
                <a:latin typeface="+mj-lt"/>
              </a:rPr>
              <a:t>tr</a:t>
            </a:r>
            <a:r>
              <a:rPr lang="en-US" sz="2400" dirty="0" smtClean="0">
                <a:latin typeface="+mj-lt"/>
              </a:rPr>
              <a:t>ừ</a:t>
            </a:r>
            <a:r>
              <a:rPr lang="vi-VN" sz="2400" dirty="0" smtClean="0">
                <a:latin typeface="+mj-lt"/>
              </a:rPr>
              <a:t>- </a:t>
            </a:r>
            <a:r>
              <a:rPr lang="vi-VN" sz="2400" dirty="0">
                <a:latin typeface="+mj-lt"/>
              </a:rPr>
              <a:t>sâu. bệnh theo mẫu bảng dưói </a:t>
            </a:r>
            <a:r>
              <a:rPr lang="vi-VN" sz="2400" dirty="0" smtClean="0">
                <a:latin typeface="+mj-lt"/>
              </a:rPr>
              <a:t>đ</a:t>
            </a:r>
            <a:r>
              <a:rPr lang="en-US" sz="2400" dirty="0">
                <a:latin typeface="+mj-lt"/>
              </a:rPr>
              <a:t>â</a:t>
            </a:r>
            <a:r>
              <a:rPr lang="vi-VN" sz="2400" dirty="0" smtClean="0">
                <a:latin typeface="+mj-lt"/>
              </a:rPr>
              <a:t>y</a:t>
            </a:r>
            <a:r>
              <a:rPr lang="vi-VN" sz="2400" dirty="0">
                <a:latin typeface="+mj-lt"/>
              </a:rPr>
              <a:t>.</a:t>
            </a:r>
            <a:endParaRPr lang="en-US" sz="2400" dirty="0">
              <a:latin typeface="+mj-lt"/>
            </a:endParaRPr>
          </a:p>
        </p:txBody>
      </p:sp>
      <p:graphicFrame>
        <p:nvGraphicFramePr>
          <p:cNvPr id="7370" name="Group 202"/>
          <p:cNvGraphicFramePr>
            <a:graphicFrameLocks noGrp="1"/>
          </p:cNvGraphicFramePr>
          <p:nvPr>
            <p:ph sz="half" idx="2"/>
          </p:nvPr>
        </p:nvGraphicFramePr>
        <p:xfrm>
          <a:off x="152400" y="1447800"/>
          <a:ext cx="8991600" cy="5257800"/>
        </p:xfrm>
        <a:graphic>
          <a:graphicData uri="http://schemas.openxmlformats.org/drawingml/2006/table">
            <a:tbl>
              <a:tblPr/>
              <a:tblGrid>
                <a:gridCol w="4495800">
                  <a:extLst>
                    <a:ext uri="{9D8B030D-6E8A-4147-A177-3AD203B41FA5}"/>
                  </a:extLst>
                </a:gridCol>
                <a:gridCol w="4495800">
                  <a:extLst>
                    <a:ext uri="{9D8B030D-6E8A-4147-A177-3AD203B41FA5}"/>
                  </a:extLst>
                </a:gridCol>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Biện</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pháp</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phòng</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trừ</a:t>
                      </a:r>
                      <a:endParaRPr kumimoji="0" lang="en-US" sz="24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Mục</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đích</a:t>
                      </a:r>
                      <a:endParaRPr kumimoji="0" lang="en-US"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extLst>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Vệ</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sinh</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đồng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ruộng</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Gieo</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trồng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đúng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thời</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vụ</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err="1" smtClean="0">
                          <a:ln>
                            <a:noFill/>
                          </a:ln>
                          <a:solidFill>
                            <a:schemeClr val="tx1"/>
                          </a:solidFill>
                          <a:effectLst/>
                          <a:latin typeface="Times New Roman" pitchFamily="18" charset="0"/>
                        </a:rPr>
                        <a:t>Chăm</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sóc</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kịp</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thời</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bón</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phân</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hợp</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lí</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Luân</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canh</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cây</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trồng</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Sử</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dụng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giống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chống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sâu</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bệnh</a:t>
                      </a:r>
                      <a:endParaRPr kumimoji="0" lang="en-US" sz="2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7369" name="Rectangle 201"/>
          <p:cNvSpPr>
            <a:spLocks noChangeArrowheads="1"/>
          </p:cNvSpPr>
          <p:nvPr/>
        </p:nvSpPr>
        <p:spPr bwMode="auto">
          <a:xfrm>
            <a:off x="4648200" y="2209800"/>
            <a:ext cx="4267200" cy="3429000"/>
          </a:xfrm>
          <a:prstGeom prst="rect">
            <a:avLst/>
          </a:prstGeom>
          <a:noFill/>
          <a:ln w="9525">
            <a:noFill/>
            <a:miter lim="800000"/>
            <a:headEnd/>
            <a:tailEnd/>
          </a:ln>
        </p:spPr>
        <p:txBody>
          <a:bodyPr/>
          <a:lstStyle/>
          <a:p>
            <a:pPr marL="342900" indent="-342900">
              <a:spcBef>
                <a:spcPct val="20000"/>
              </a:spcBef>
            </a:pPr>
            <a:r>
              <a:rPr lang="en-US" altLang="en-US" sz="2400">
                <a:latin typeface="Times New Roman" pitchFamily="18" charset="0"/>
              </a:rPr>
              <a:t>- Trừ mầm móng sâu ,bệnh ẩn náu.</a:t>
            </a:r>
          </a:p>
          <a:p>
            <a:pPr marL="342900" indent="-342900">
              <a:spcBef>
                <a:spcPct val="20000"/>
              </a:spcBef>
            </a:pPr>
            <a:r>
              <a:rPr lang="en-US" altLang="en-US" sz="2400">
                <a:latin typeface="Times New Roman" pitchFamily="18" charset="0"/>
              </a:rPr>
              <a:t>- Để tránh thời kỳ sâu bệnh phát triển mạnh </a:t>
            </a:r>
          </a:p>
          <a:p>
            <a:pPr marL="342900" indent="-342900">
              <a:spcBef>
                <a:spcPct val="20000"/>
              </a:spcBef>
            </a:pPr>
            <a:r>
              <a:rPr lang="en-US" altLang="en-US" sz="2400">
                <a:latin typeface="Times New Roman" pitchFamily="18" charset="0"/>
              </a:rPr>
              <a:t>- Để tăng sức chống chịu sâu, bệnh cho cây </a:t>
            </a:r>
          </a:p>
          <a:p>
            <a:pPr marL="342900" indent="-342900">
              <a:spcBef>
                <a:spcPct val="20000"/>
              </a:spcBef>
            </a:pPr>
            <a:r>
              <a:rPr lang="en-US" altLang="en-US" sz="2400">
                <a:latin typeface="Times New Roman" pitchFamily="18" charset="0"/>
              </a:rPr>
              <a:t>- Làm thay đổi điều kiện sống và nguồn thức ăn của sâu bệnh.</a:t>
            </a:r>
          </a:p>
          <a:p>
            <a:pPr marL="342900" indent="-342900">
              <a:spcBef>
                <a:spcPct val="20000"/>
              </a:spcBef>
            </a:pPr>
            <a:r>
              <a:rPr lang="en-US" altLang="en-US" sz="2400">
                <a:latin typeface="Times New Roman" pitchFamily="18" charset="0"/>
              </a:rPr>
              <a:t>- Hạn chế được sâu ,bệnh xâm nhập gây hại.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370"/>
                                        </p:tgtEl>
                                        <p:attrNameLst>
                                          <p:attrName>style.visibility</p:attrName>
                                        </p:attrNameLst>
                                      </p:cBhvr>
                                      <p:to>
                                        <p:strVal val="visible"/>
                                      </p:to>
                                    </p:set>
                                    <p:animEffect transition="in" filter="blinds(horizontal)">
                                      <p:cBhvr>
                                        <p:cTn id="17" dur="500"/>
                                        <p:tgtEl>
                                          <p:spTgt spid="73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22" dur="500"/>
                                        <p:tgtEl>
                                          <p:spTgt spid="736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7" dur="500"/>
                                        <p:tgtEl>
                                          <p:spTgt spid="73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32" dur="500"/>
                                        <p:tgtEl>
                                          <p:spTgt spid="73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7" dur="500"/>
                                        <p:tgtEl>
                                          <p:spTgt spid="7369">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42"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bwMode="auto">
          <a:xfrm>
            <a:off x="457200" y="1752600"/>
            <a:ext cx="8229600" cy="2895600"/>
          </a:xfrm>
          <a:solidFill>
            <a:srgbClr val="CCFFCC"/>
          </a:solidFill>
          <a:ln>
            <a:solidFill>
              <a:srgbClr val="008000"/>
            </a:solidFill>
            <a:miter lim="800000"/>
            <a:headEnd/>
            <a:tailEnd/>
          </a:ln>
        </p:spPr>
        <p:txBody>
          <a:bodyPr vert="horz" wrap="square" lIns="91440" tIns="45720" rIns="91440" bIns="45720" numCol="1" anchor="t" anchorCtr="0" compatLnSpc="1">
            <a:prstTxWarp prst="textNoShape">
              <a:avLst/>
            </a:prstTxWarp>
          </a:bodyPr>
          <a:lstStyle/>
          <a:p>
            <a:pPr>
              <a:buFontTx/>
              <a:buNone/>
            </a:pPr>
            <a:endParaRPr lang="en-US" altLang="en-US" sz="2800" smtClean="0">
              <a:latin typeface="Times New Roman" pitchFamily="18" charset="0"/>
            </a:endParaRPr>
          </a:p>
          <a:p>
            <a:pPr>
              <a:buFontTx/>
              <a:buNone/>
            </a:pPr>
            <a:r>
              <a:rPr lang="en-US" altLang="en-US" sz="2800" smtClean="0">
                <a:latin typeface="Times New Roman" pitchFamily="18" charset="0"/>
              </a:rPr>
              <a:t>	- </a:t>
            </a:r>
            <a:r>
              <a:rPr lang="en-US" altLang="en-US" sz="2800" u="sng" smtClean="0">
                <a:latin typeface="Times New Roman" pitchFamily="18" charset="0"/>
              </a:rPr>
              <a:t>Ưu điểm:</a:t>
            </a:r>
            <a:r>
              <a:rPr lang="en-US" altLang="en-US" sz="2800" smtClean="0">
                <a:latin typeface="Times New Roman" pitchFamily="18" charset="0"/>
              </a:rPr>
              <a:t>  Dễ thực hiện, hiệu quả lâu dài.</a:t>
            </a:r>
          </a:p>
          <a:p>
            <a:pPr>
              <a:buFontTx/>
              <a:buNone/>
            </a:pPr>
            <a:r>
              <a:rPr lang="en-US" altLang="en-US" sz="2800" smtClean="0">
                <a:latin typeface="Times New Roman" pitchFamily="18" charset="0"/>
              </a:rPr>
              <a:t>	- </a:t>
            </a:r>
            <a:r>
              <a:rPr lang="en-US" altLang="en-US" sz="2800" u="sng" smtClean="0">
                <a:latin typeface="Times New Roman" pitchFamily="18" charset="0"/>
              </a:rPr>
              <a:t>Nhược điểm:</a:t>
            </a:r>
            <a:r>
              <a:rPr lang="en-US" altLang="en-US" sz="2800" smtClean="0">
                <a:latin typeface="Times New Roman" pitchFamily="18" charset="0"/>
              </a:rPr>
              <a:t>  Hiệu quả thấp khi sâu ,bệnh phát triển mạnh.</a:t>
            </a:r>
          </a:p>
        </p:txBody>
      </p:sp>
      <p:sp>
        <p:nvSpPr>
          <p:cNvPr id="7171" name="Rectangle 3"/>
          <p:cNvSpPr>
            <a:spLocks noChangeArrowheads="1"/>
          </p:cNvSpPr>
          <p:nvPr/>
        </p:nvSpPr>
        <p:spPr bwMode="auto">
          <a:xfrm>
            <a:off x="609600" y="152400"/>
            <a:ext cx="7924800" cy="1143000"/>
          </a:xfrm>
          <a:prstGeom prst="rect">
            <a:avLst/>
          </a:prstGeom>
          <a:solidFill>
            <a:srgbClr val="CCFFCC"/>
          </a:solidFill>
          <a:ln w="9525">
            <a:solidFill>
              <a:srgbClr val="FFCC00"/>
            </a:solidFill>
            <a:miter lim="800000"/>
            <a:headEnd/>
            <a:tailEnd/>
          </a:ln>
        </p:spPr>
        <p:txBody>
          <a:bodyPr/>
          <a:lstStyle/>
          <a:p>
            <a:pPr marL="342900" indent="-342900">
              <a:spcBef>
                <a:spcPct val="20000"/>
              </a:spcBef>
            </a:pPr>
            <a:r>
              <a:rPr lang="en-US" altLang="en-US" sz="2800" b="1">
                <a:latin typeface="Times New Roman" pitchFamily="18" charset="0"/>
              </a:rPr>
              <a:t>a. Biện pháp canh tác và sử dụng giống chống sâu, bệnh hại: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p:cTn id="7" dur="1000" fill="hold"/>
                                        <p:tgtEl>
                                          <p:spTgt spid="9219">
                                            <p:bg/>
                                          </p:spTgt>
                                        </p:tgtEl>
                                        <p:attrNameLst>
                                          <p:attrName>ppt_x</p:attrName>
                                        </p:attrNameLst>
                                      </p:cBhvr>
                                      <p:tavLst>
                                        <p:tav tm="0">
                                          <p:val>
                                            <p:strVal val="#ppt_x-.2"/>
                                          </p:val>
                                        </p:tav>
                                        <p:tav tm="100000">
                                          <p:val>
                                            <p:strVal val="#ppt_x"/>
                                          </p:val>
                                        </p:tav>
                                      </p:tavLst>
                                    </p:anim>
                                    <p:anim calcmode="lin" valueType="num">
                                      <p:cBhvr>
                                        <p:cTn id="8" dur="1000" fill="hold"/>
                                        <p:tgtEl>
                                          <p:spTgt spid="9219">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9">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 calcmode="lin" valueType="num">
                                      <p:cBhvr>
                                        <p:cTn id="14" dur="1000" fill="hold"/>
                                        <p:tgtEl>
                                          <p:spTgt spid="92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92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 calcmode="lin" valueType="num">
                                      <p:cBhvr>
                                        <p:cTn id="21"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21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71">
                                            <p:bg/>
                                          </p:spTgt>
                                        </p:tgtEl>
                                        <p:attrNameLst>
                                          <p:attrName>style.visibility</p:attrName>
                                        </p:attrNameLst>
                                      </p:cBhvr>
                                      <p:to>
                                        <p:strVal val="visible"/>
                                      </p:to>
                                    </p:set>
                                    <p:animEffect transition="in" filter="box(in)">
                                      <p:cBhvr>
                                        <p:cTn id="28" dur="500"/>
                                        <p:tgtEl>
                                          <p:spTgt spid="7171">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1">
                                            <p:txEl>
                                              <p:pRg st="0" end="0"/>
                                            </p:txEl>
                                          </p:spTgt>
                                        </p:tgtEl>
                                        <p:attrNameLst>
                                          <p:attrName>style.visibility</p:attrName>
                                        </p:attrNameLst>
                                      </p:cBhvr>
                                      <p:to>
                                        <p:strVal val="visible"/>
                                      </p:to>
                                    </p:set>
                                    <p:animEffect transition="in" filter="box(in)">
                                      <p:cBhvr>
                                        <p:cTn id="33"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P spid="7171"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28600"/>
            <a:ext cx="4038600" cy="533400"/>
          </a:xfrm>
          <a:solidFill>
            <a:srgbClr val="CCFFCC"/>
          </a:solidFill>
          <a:ln>
            <a:solidFill>
              <a:srgbClr val="FF0000"/>
            </a:solidFill>
            <a:miter lim="800000"/>
            <a:headEnd/>
            <a:tailEnd/>
          </a:ln>
        </p:spPr>
        <p:txBody>
          <a:bodyPr vert="horz" wrap="square" lIns="91440" tIns="45720" rIns="91440" bIns="45720" numCol="1" anchor="t" anchorCtr="0" compatLnSpc="1">
            <a:prstTxWarp prst="textNoShape">
              <a:avLst/>
            </a:prstTxWarp>
          </a:bodyPr>
          <a:lstStyle/>
          <a:p>
            <a:r>
              <a:rPr lang="en-US" altLang="en-US" sz="2800" b="1" smtClean="0">
                <a:latin typeface="Times New Roman" pitchFamily="18" charset="0"/>
              </a:rPr>
              <a:t>b. Biện pháp thủ công</a:t>
            </a:r>
          </a:p>
        </p:txBody>
      </p:sp>
      <p:sp>
        <p:nvSpPr>
          <p:cNvPr id="10246" name="Text Box 6"/>
          <p:cNvSpPr txBox="1">
            <a:spLocks noChangeArrowheads="1"/>
          </p:cNvSpPr>
          <p:nvPr/>
        </p:nvSpPr>
        <p:spPr bwMode="auto">
          <a:xfrm>
            <a:off x="1066800" y="5678488"/>
            <a:ext cx="2332038" cy="646112"/>
          </a:xfrm>
          <a:prstGeom prst="rect">
            <a:avLst/>
          </a:prstGeom>
          <a:solidFill>
            <a:srgbClr val="CCFFFF"/>
          </a:solidFill>
          <a:ln w="9525">
            <a:solidFill>
              <a:srgbClr val="FFCC00"/>
            </a:solidFill>
            <a:miter lim="800000"/>
            <a:headEnd/>
            <a:tailEnd/>
          </a:ln>
        </p:spPr>
        <p:txBody>
          <a:bodyPr>
            <a:spAutoFit/>
          </a:bodyPr>
          <a:lstStyle/>
          <a:p>
            <a:pPr algn="ctr">
              <a:spcBef>
                <a:spcPct val="50000"/>
              </a:spcBef>
            </a:pPr>
            <a:r>
              <a:rPr lang="en-US" altLang="en-US" sz="3600">
                <a:latin typeface="Times New Roman" pitchFamily="18" charset="0"/>
              </a:rPr>
              <a:t>Bắt sâu hại</a:t>
            </a:r>
          </a:p>
        </p:txBody>
      </p:sp>
      <p:sp>
        <p:nvSpPr>
          <p:cNvPr id="10247" name="Text Box 7"/>
          <p:cNvSpPr txBox="1">
            <a:spLocks noChangeArrowheads="1"/>
          </p:cNvSpPr>
          <p:nvPr/>
        </p:nvSpPr>
        <p:spPr bwMode="auto">
          <a:xfrm>
            <a:off x="5486400" y="5678488"/>
            <a:ext cx="2209800" cy="646112"/>
          </a:xfrm>
          <a:prstGeom prst="rect">
            <a:avLst/>
          </a:prstGeom>
          <a:solidFill>
            <a:srgbClr val="CCFFFF"/>
          </a:solidFill>
          <a:ln w="9525">
            <a:solidFill>
              <a:srgbClr val="FF0000"/>
            </a:solidFill>
            <a:miter lim="800000"/>
            <a:headEnd/>
            <a:tailEnd/>
          </a:ln>
        </p:spPr>
        <p:txBody>
          <a:bodyPr>
            <a:spAutoFit/>
          </a:bodyPr>
          <a:lstStyle/>
          <a:p>
            <a:pPr algn="ctr">
              <a:spcBef>
                <a:spcPct val="50000"/>
              </a:spcBef>
            </a:pPr>
            <a:r>
              <a:rPr lang="en-US" altLang="en-US" sz="3600">
                <a:latin typeface="Times New Roman" pitchFamily="18" charset="0"/>
              </a:rPr>
              <a:t>Bẫy đèn</a:t>
            </a:r>
          </a:p>
        </p:txBody>
      </p:sp>
      <p:pic>
        <p:nvPicPr>
          <p:cNvPr id="10248" name="Picture 8"/>
          <p:cNvPicPr>
            <a:picLocks noChangeAspect="1" noChangeArrowheads="1"/>
          </p:cNvPicPr>
          <p:nvPr/>
        </p:nvPicPr>
        <p:blipFill>
          <a:blip r:embed="rId2"/>
          <a:srcRect/>
          <a:stretch>
            <a:fillRect/>
          </a:stretch>
        </p:blipFill>
        <p:spPr bwMode="auto">
          <a:xfrm>
            <a:off x="381000" y="1447800"/>
            <a:ext cx="3713163" cy="3951288"/>
          </a:xfrm>
          <a:prstGeom prst="rect">
            <a:avLst/>
          </a:prstGeom>
          <a:noFill/>
          <a:ln w="9525">
            <a:noFill/>
            <a:miter lim="800000"/>
            <a:headEnd/>
            <a:tailEnd/>
          </a:ln>
        </p:spPr>
      </p:pic>
      <p:pic>
        <p:nvPicPr>
          <p:cNvPr id="10249" name="Picture 9"/>
          <p:cNvPicPr>
            <a:picLocks noChangeAspect="1" noChangeArrowheads="1"/>
          </p:cNvPicPr>
          <p:nvPr/>
        </p:nvPicPr>
        <p:blipFill>
          <a:blip r:embed="rId3"/>
          <a:srcRect/>
          <a:stretch>
            <a:fillRect/>
          </a:stretch>
        </p:blipFill>
        <p:spPr bwMode="auto">
          <a:xfrm>
            <a:off x="4191000" y="1371600"/>
            <a:ext cx="4668838" cy="4038600"/>
          </a:xfrm>
          <a:prstGeom prst="rect">
            <a:avLst/>
          </a:prstGeom>
          <a:noFill/>
          <a:ln w="9525">
            <a:noFill/>
            <a:miter lim="800000"/>
            <a:headEnd/>
            <a:tailEnd/>
          </a:ln>
        </p:spPr>
      </p:pic>
      <p:sp>
        <p:nvSpPr>
          <p:cNvPr id="7" name="Rectangle 6"/>
          <p:cNvSpPr/>
          <p:nvPr/>
        </p:nvSpPr>
        <p:spPr>
          <a:xfrm>
            <a:off x="381000" y="1041400"/>
            <a:ext cx="6096000" cy="1200150"/>
          </a:xfrm>
          <a:prstGeom prst="rect">
            <a:avLst/>
          </a:prstGeom>
        </p:spPr>
        <p:txBody>
          <a:bodyPr>
            <a:spAutoFit/>
          </a:bodyPr>
          <a:lstStyle/>
          <a:p>
            <a:r>
              <a:rPr lang="vi-VN" sz="2400">
                <a:solidFill>
                  <a:srgbClr val="000000"/>
                </a:solidFill>
                <a:latin typeface="Times New Roman" pitchFamily="18" charset="0"/>
                <a:cs typeface="Tahoma" pitchFamily="34" charset="0"/>
              </a:rPr>
              <a:t>Biện pháp thủ công lã dùng tay đề bắt sâu hay ngát bò nhũ ng cành, lá bi bệnh hoặc dùng vợt, bẫy đèn, bà độc đề diệt sâu. </a:t>
            </a:r>
            <a:endParaRPr lang="en-US"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500"/>
                                        <p:tgtEl>
                                          <p:spTgt spid="102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blinds(horizontal)">
                                      <p:cBhvr>
                                        <p:cTn id="15" dur="500"/>
                                        <p:tgtEl>
                                          <p:spTgt spid="102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7"/>
                                        </p:tgtEl>
                                        <p:attrNameLst>
                                          <p:attrName>style.visibility</p:attrName>
                                        </p:attrNameLst>
                                      </p:cBhvr>
                                      <p:to>
                                        <p:strVal val="visible"/>
                                      </p:to>
                                    </p:set>
                                    <p:animEffect transition="in" filter="box(in)">
                                      <p:cBhvr>
                                        <p:cTn id="23" dur="5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10248"/>
                                        </p:tgtEl>
                                      </p:cBhvr>
                                    </p:animEffect>
                                    <p:set>
                                      <p:cBhvr>
                                        <p:cTn id="28" dur="1" fill="hold">
                                          <p:stCondLst>
                                            <p:cond delay="1999"/>
                                          </p:stCondLst>
                                        </p:cTn>
                                        <p:tgtEl>
                                          <p:spTgt spid="10248"/>
                                        </p:tgtEl>
                                        <p:attrNameLst>
                                          <p:attrName>style.visibility</p:attrName>
                                        </p:attrNameLst>
                                      </p:cBhvr>
                                      <p:to>
                                        <p:strVal val="hidden"/>
                                      </p:to>
                                    </p:set>
                                  </p:childTnLst>
                                </p:cTn>
                              </p:par>
                              <p:par>
                                <p:cTn id="29" presetID="8" presetClass="exit" presetSubtype="32" fill="hold" grpId="1" nodeType="withEffect">
                                  <p:stCondLst>
                                    <p:cond delay="0"/>
                                  </p:stCondLst>
                                  <p:childTnLst>
                                    <p:animEffect transition="out" filter="diamond(out)">
                                      <p:cBhvr>
                                        <p:cTn id="30" dur="2000"/>
                                        <p:tgtEl>
                                          <p:spTgt spid="10246"/>
                                        </p:tgtEl>
                                      </p:cBhvr>
                                    </p:animEffect>
                                    <p:set>
                                      <p:cBhvr>
                                        <p:cTn id="31" dur="1" fill="hold">
                                          <p:stCondLst>
                                            <p:cond delay="1999"/>
                                          </p:stCondLst>
                                        </p:cTn>
                                        <p:tgtEl>
                                          <p:spTgt spid="10246"/>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10249"/>
                                        </p:tgtEl>
                                      </p:cBhvr>
                                    </p:animEffect>
                                    <p:set>
                                      <p:cBhvr>
                                        <p:cTn id="34" dur="1" fill="hold">
                                          <p:stCondLst>
                                            <p:cond delay="1999"/>
                                          </p:stCondLst>
                                        </p:cTn>
                                        <p:tgtEl>
                                          <p:spTgt spid="10249"/>
                                        </p:tgtEl>
                                        <p:attrNameLst>
                                          <p:attrName>style.visibility</p:attrName>
                                        </p:attrNameLst>
                                      </p:cBhvr>
                                      <p:to>
                                        <p:strVal val="hidden"/>
                                      </p:to>
                                    </p:set>
                                  </p:childTnLst>
                                </p:cTn>
                              </p:par>
                              <p:par>
                                <p:cTn id="35" presetID="8" presetClass="exit" presetSubtype="32" fill="hold" grpId="1" nodeType="withEffect">
                                  <p:stCondLst>
                                    <p:cond delay="0"/>
                                  </p:stCondLst>
                                  <p:childTnLst>
                                    <p:animEffect transition="out" filter="diamond(out)">
                                      <p:cBhvr>
                                        <p:cTn id="36" dur="2000"/>
                                        <p:tgtEl>
                                          <p:spTgt spid="10247"/>
                                        </p:tgtEl>
                                      </p:cBhvr>
                                    </p:animEffect>
                                    <p:set>
                                      <p:cBhvr>
                                        <p:cTn id="37" dur="1" fill="hold">
                                          <p:stCondLst>
                                            <p:cond delay="1999"/>
                                          </p:stCondLst>
                                        </p:cTn>
                                        <p:tgtEl>
                                          <p:spTgt spid="10247"/>
                                        </p:tgtEl>
                                        <p:attrNameLst>
                                          <p:attrName>style.visibility</p:attrName>
                                        </p:attrNameLst>
                                      </p:cBhvr>
                                      <p:to>
                                        <p:strVal val="hidden"/>
                                      </p:to>
                                    </p:set>
                                  </p:childTnLst>
                                </p:cTn>
                              </p:par>
                              <p:par>
                                <p:cTn id="38" presetID="6" presetClass="entr" presetSubtype="16"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6" grpId="0" animBg="1"/>
      <p:bldP spid="10246" grpId="1" animBg="1"/>
      <p:bldP spid="10247" grpId="0" animBg="1"/>
      <p:bldP spid="10247" grpId="1"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srcRect/>
          <a:stretch>
            <a:fillRect/>
          </a:stretch>
        </p:blipFill>
        <p:spPr bwMode="auto">
          <a:xfrm>
            <a:off x="990600" y="914400"/>
            <a:ext cx="3505200" cy="1981200"/>
          </a:xfrm>
          <a:prstGeom prst="rect">
            <a:avLst/>
          </a:prstGeom>
          <a:noFill/>
          <a:ln w="9525">
            <a:noFill/>
            <a:miter lim="800000"/>
            <a:headEnd/>
            <a:tailEnd/>
          </a:ln>
        </p:spPr>
      </p:pic>
      <p:pic>
        <p:nvPicPr>
          <p:cNvPr id="12298" name="Picture 10"/>
          <p:cNvPicPr>
            <a:picLocks noChangeAspect="1" noChangeArrowheads="1"/>
          </p:cNvPicPr>
          <p:nvPr/>
        </p:nvPicPr>
        <p:blipFill>
          <a:blip r:embed="rId3"/>
          <a:srcRect/>
          <a:stretch>
            <a:fillRect/>
          </a:stretch>
        </p:blipFill>
        <p:spPr bwMode="auto">
          <a:xfrm>
            <a:off x="4724400" y="990600"/>
            <a:ext cx="3733800" cy="1981200"/>
          </a:xfrm>
          <a:prstGeom prst="rect">
            <a:avLst/>
          </a:prstGeom>
          <a:noFill/>
          <a:ln w="9525">
            <a:noFill/>
            <a:miter lim="800000"/>
            <a:headEnd/>
            <a:tailEnd/>
          </a:ln>
        </p:spPr>
      </p:pic>
      <p:pic>
        <p:nvPicPr>
          <p:cNvPr id="10" name="Picture 7"/>
          <p:cNvPicPr>
            <a:picLocks noChangeAspect="1" noChangeArrowheads="1"/>
          </p:cNvPicPr>
          <p:nvPr/>
        </p:nvPicPr>
        <p:blipFill>
          <a:blip r:embed="rId4"/>
          <a:srcRect/>
          <a:stretch>
            <a:fillRect/>
          </a:stretch>
        </p:blipFill>
        <p:spPr bwMode="auto">
          <a:xfrm>
            <a:off x="381000" y="3048000"/>
            <a:ext cx="8763000" cy="3810000"/>
          </a:xfrm>
          <a:prstGeom prst="rect">
            <a:avLst/>
          </a:prstGeom>
          <a:noFill/>
          <a:ln w="9525">
            <a:noFill/>
            <a:miter lim="800000"/>
            <a:headEnd/>
            <a:tailEnd/>
          </a:ln>
        </p:spPr>
      </p:pic>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p>
            <a:pPr algn="ctr"/>
            <a:r>
              <a:rPr lang="en-US" altLang="en-US" sz="2800" b="1">
                <a:solidFill>
                  <a:schemeClr val="tx2"/>
                </a:solidFill>
                <a:latin typeface="Times New Roman" pitchFamily="18" charset="0"/>
              </a:rPr>
              <a:t>c. Biện pháp hóa học</a:t>
            </a:r>
          </a:p>
        </p:txBody>
      </p:sp>
      <p:sp>
        <p:nvSpPr>
          <p:cNvPr id="2" name="Rectangle 1"/>
          <p:cNvSpPr/>
          <p:nvPr/>
        </p:nvSpPr>
        <p:spPr>
          <a:xfrm>
            <a:off x="381000" y="1185863"/>
            <a:ext cx="6629400" cy="830262"/>
          </a:xfrm>
          <a:prstGeom prst="rect">
            <a:avLst/>
          </a:prstGeom>
        </p:spPr>
        <p:txBody>
          <a:bodyPr>
            <a:spAutoFit/>
          </a:bodyPr>
          <a:lstStyle/>
          <a:p>
            <a:r>
              <a:rPr lang="vi-VN" sz="2400">
                <a:solidFill>
                  <a:srgbClr val="000000"/>
                </a:solidFill>
                <a:latin typeface="Times New Roman" pitchFamily="18" charset="0"/>
                <a:cs typeface="Tahoma" pitchFamily="34" charset="0"/>
              </a:rPr>
              <a:t>Biện pháp hoá học là sử dụng thuốc bào vệ thực vật hoá học đẻ phòng trừ sâu, bệnh cho cày trồng.</a:t>
            </a:r>
            <a:endParaRPr lang="en-US"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10" dur="1000" fill="hold"/>
                                        <p:tgtEl>
                                          <p:spTgt spid="122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checkerboard(across)">
                                      <p:cBhvr>
                                        <p:cTn id="19" dur="500"/>
                                        <p:tgtEl>
                                          <p:spTgt spid="122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2" dur="1000" fill="hold"/>
                                        <p:tgtEl>
                                          <p:spTgt spid="1229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12297"/>
                                        </p:tgtEl>
                                      </p:cBhvr>
                                    </p:animEffect>
                                    <p:set>
                                      <p:cBhvr>
                                        <p:cTn id="41" dur="1" fill="hold">
                                          <p:stCondLst>
                                            <p:cond delay="1999"/>
                                          </p:stCondLst>
                                        </p:cTn>
                                        <p:tgtEl>
                                          <p:spTgt spid="12297"/>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12298"/>
                                        </p:tgtEl>
                                      </p:cBhvr>
                                    </p:animEffect>
                                    <p:set>
                                      <p:cBhvr>
                                        <p:cTn id="44" dur="1" fill="hold">
                                          <p:stCondLst>
                                            <p:cond delay="1999"/>
                                          </p:stCondLst>
                                        </p:cTn>
                                        <p:tgtEl>
                                          <p:spTgt spid="12298"/>
                                        </p:tgtEl>
                                        <p:attrNameLst>
                                          <p:attrName>style.visibility</p:attrName>
                                        </p:attrNameLst>
                                      </p:cBhvr>
                                      <p:to>
                                        <p:strVal val="hidden"/>
                                      </p:to>
                                    </p:set>
                                  </p:childTnLst>
                                </p:cTn>
                              </p:par>
                              <p:par>
                                <p:cTn id="45" presetID="21" presetClass="exit" presetSubtype="1" fill="hold" nodeType="withEffect">
                                  <p:stCondLst>
                                    <p:cond delay="0"/>
                                  </p:stCondLst>
                                  <p:childTnLst>
                                    <p:animEffect transition="out" filter="wheel(1)">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extLst>
          </p:cNvPr>
          <p:cNvSpPr txBox="1"/>
          <p:nvPr/>
        </p:nvSpPr>
        <p:spPr>
          <a:xfrm>
            <a:off x="649288" y="2757488"/>
            <a:ext cx="2574925" cy="1062037"/>
          </a:xfrm>
          <a:prstGeom prst="rect">
            <a:avLst/>
          </a:prstGeom>
          <a:solidFill>
            <a:schemeClr val="accent4">
              <a:lumMod val="40000"/>
              <a:lumOff val="60000"/>
            </a:schemeClr>
          </a:solidFill>
          <a:ln>
            <a:solidFill>
              <a:schemeClr val="accent4">
                <a:lumMod val="60000"/>
                <a:lumOff val="40000"/>
              </a:schemeClr>
            </a:solidFill>
          </a:ln>
        </p:spPr>
        <p:txBody>
          <a:bodyPr>
            <a:spAutoFit/>
          </a:bodyPr>
          <a:lstStyle/>
          <a:p>
            <a:pPr fontAlgn="auto">
              <a:spcBef>
                <a:spcPts val="0"/>
              </a:spcBef>
              <a:spcAft>
                <a:spcPts val="0"/>
              </a:spcAft>
              <a:defRPr/>
            </a:pPr>
            <a:endParaRPr lang="en-GB" sz="2100" b="1" dirty="0">
              <a:latin typeface="Times New Roman" panose="02020603050405020304" pitchFamily="18" charset="0"/>
              <a:cs typeface="Times New Roman" panose="02020603050405020304" pitchFamily="18" charset="0"/>
            </a:endParaRPr>
          </a:p>
          <a:p>
            <a:pPr fontAlgn="auto">
              <a:spcBef>
                <a:spcPts val="0"/>
              </a:spcBef>
              <a:spcAft>
                <a:spcPts val="0"/>
              </a:spcAft>
              <a:defRPr/>
            </a:pPr>
            <a:r>
              <a:rPr lang="en-GB" sz="2100" b="1" dirty="0">
                <a:latin typeface="Times New Roman" panose="02020603050405020304" pitchFamily="18" charset="0"/>
                <a:cs typeface="Times New Roman" panose="02020603050405020304" pitchFamily="18" charset="0"/>
              </a:rPr>
              <a:t>NỘI </a:t>
            </a:r>
            <a:r>
              <a:rPr lang="en-GB" sz="2100" b="1" dirty="0">
                <a:latin typeface="Times New Roman" panose="02020603050405020304" pitchFamily="18" charset="0"/>
                <a:cs typeface="Times New Roman" panose="02020603050405020304" pitchFamily="18" charset="0"/>
              </a:rPr>
              <a:t>DUNG </a:t>
            </a:r>
            <a:r>
              <a:rPr lang="en-GB" sz="2100" b="1" dirty="0">
                <a:latin typeface="Times New Roman" panose="02020603050405020304" pitchFamily="18" charset="0"/>
                <a:cs typeface="Times New Roman" panose="02020603050405020304" pitchFamily="18" charset="0"/>
              </a:rPr>
              <a:t>CHÍNH</a:t>
            </a:r>
          </a:p>
          <a:p>
            <a:pPr fontAlgn="auto">
              <a:spcBef>
                <a:spcPts val="0"/>
              </a:spcBef>
              <a:spcAft>
                <a:spcPts val="0"/>
              </a:spcAft>
              <a:defRPr/>
            </a:pPr>
            <a:endParaRPr lang="en-GB" sz="2100" b="1" dirty="0">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extLst>
          </p:cNvPr>
          <p:cNvCxnSpPr>
            <a:cxnSpLocks/>
          </p:cNvCxnSpPr>
          <p:nvPr/>
        </p:nvCxnSpPr>
        <p:spPr>
          <a:xfrm flipV="1">
            <a:off x="3203575" y="2757488"/>
            <a:ext cx="403225" cy="21113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extLst>
          </p:cNvPr>
          <p:cNvCxnSpPr>
            <a:cxnSpLocks/>
          </p:cNvCxnSpPr>
          <p:nvPr/>
        </p:nvCxnSpPr>
        <p:spPr>
          <a:xfrm>
            <a:off x="3214688" y="3265488"/>
            <a:ext cx="452437" cy="2063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extLst>
          </p:cNvPr>
          <p:cNvSpPr txBox="1"/>
          <p:nvPr/>
        </p:nvSpPr>
        <p:spPr>
          <a:xfrm>
            <a:off x="3662363" y="2584450"/>
            <a:ext cx="3203575" cy="346075"/>
          </a:xfrm>
          <a:prstGeom prst="rect">
            <a:avLst/>
          </a:prstGeom>
          <a:solidFill>
            <a:schemeClr val="accent6">
              <a:lumMod val="20000"/>
              <a:lumOff val="80000"/>
            </a:schemeClr>
          </a:solidFill>
          <a:ln>
            <a:solidFill>
              <a:schemeClr val="accent2">
                <a:lumMod val="40000"/>
                <a:lumOff val="60000"/>
              </a:schemeClr>
            </a:solidFill>
          </a:ln>
        </p:spPr>
        <p:txBody>
          <a:bodyPr>
            <a:spAutoFit/>
          </a:bodyPr>
          <a:lstStyle/>
          <a:p>
            <a:pPr fontAlgn="auto">
              <a:spcBef>
                <a:spcPts val="0"/>
              </a:spcBef>
              <a:spcAft>
                <a:spcPts val="0"/>
              </a:spcAft>
              <a:defRPr/>
            </a:pPr>
            <a:r>
              <a:rPr lang="en-GB" sz="1650" b="1" dirty="0">
                <a:latin typeface="Times New Roman" panose="02020603050405020304" pitchFamily="18" charset="0"/>
                <a:cs typeface="Times New Roman" panose="02020603050405020304" pitchFamily="18" charset="0"/>
              </a:rPr>
              <a:t>KỸ THUẬT GIEO TRỒNG</a:t>
            </a:r>
            <a:endParaRPr lang="en-GB" sz="165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extLst>
          </p:cNvPr>
          <p:cNvSpPr txBox="1"/>
          <p:nvPr/>
        </p:nvSpPr>
        <p:spPr>
          <a:xfrm>
            <a:off x="3662363" y="3113088"/>
            <a:ext cx="3205162" cy="346075"/>
          </a:xfrm>
          <a:prstGeom prst="rect">
            <a:avLst/>
          </a:prstGeom>
          <a:solidFill>
            <a:schemeClr val="accent6">
              <a:lumMod val="20000"/>
              <a:lumOff val="80000"/>
            </a:schemeClr>
          </a:solidFill>
          <a:ln>
            <a:solidFill>
              <a:schemeClr val="accent2">
                <a:lumMod val="40000"/>
                <a:lumOff val="60000"/>
              </a:schemeClr>
            </a:solidFill>
          </a:ln>
        </p:spPr>
        <p:txBody>
          <a:bodyPr>
            <a:spAutoFit/>
          </a:bodyPr>
          <a:lstStyle/>
          <a:p>
            <a:pPr fontAlgn="auto">
              <a:spcBef>
                <a:spcPts val="0"/>
              </a:spcBef>
              <a:spcAft>
                <a:spcPts val="0"/>
              </a:spcAft>
              <a:defRPr/>
            </a:pPr>
            <a:r>
              <a:rPr lang="en-GB" sz="1650" b="1" dirty="0">
                <a:latin typeface="Times New Roman" panose="02020603050405020304" pitchFamily="18" charset="0"/>
                <a:cs typeface="Times New Roman" panose="02020603050405020304" pitchFamily="18" charset="0"/>
              </a:rPr>
              <a:t>CHĂM SÓC CÂY TRỒNG</a:t>
            </a:r>
            <a:endParaRPr lang="en-GB" sz="1650" b="1" dirty="0">
              <a:latin typeface="Times New Roman" panose="02020603050405020304" pitchFamily="18" charset="0"/>
              <a:cs typeface="Times New Roman" panose="02020603050405020304" pitchFamily="18" charset="0"/>
            </a:endParaRPr>
          </a:p>
        </p:txBody>
      </p:sp>
      <p:pic>
        <p:nvPicPr>
          <p:cNvPr id="69638" name="Picture 11" descr="878031oq6iuoirb6.gif"/>
          <p:cNvPicPr>
            <a:picLocks noChangeAspect="1"/>
          </p:cNvPicPr>
          <p:nvPr/>
        </p:nvPicPr>
        <p:blipFill>
          <a:blip r:embed="rId3"/>
          <a:srcRect/>
          <a:stretch>
            <a:fillRect/>
          </a:stretch>
        </p:blipFill>
        <p:spPr bwMode="auto">
          <a:xfrm>
            <a:off x="8497888" y="857250"/>
            <a:ext cx="565150" cy="1900238"/>
          </a:xfrm>
          <a:prstGeom prst="rect">
            <a:avLst/>
          </a:prstGeom>
          <a:noFill/>
          <a:ln w="9525">
            <a:noFill/>
            <a:miter lim="800000"/>
            <a:headEnd/>
            <a:tailEnd/>
          </a:ln>
        </p:spPr>
      </p:pic>
      <p:pic>
        <p:nvPicPr>
          <p:cNvPr id="69639" name="Picture 8" descr="chuong_gio_90"/>
          <p:cNvPicPr>
            <a:picLocks noChangeAspect="1" noChangeArrowheads="1" noCrop="1"/>
          </p:cNvPicPr>
          <p:nvPr/>
        </p:nvPicPr>
        <p:blipFill>
          <a:blip r:embed="rId4"/>
          <a:srcRect/>
          <a:stretch>
            <a:fillRect/>
          </a:stretch>
        </p:blipFill>
        <p:spPr bwMode="auto">
          <a:xfrm>
            <a:off x="14288" y="3257550"/>
            <a:ext cx="576262" cy="2825750"/>
          </a:xfrm>
          <a:prstGeom prst="rect">
            <a:avLst/>
          </a:prstGeom>
          <a:noFill/>
          <a:ln w="9525">
            <a:noFill/>
            <a:miter lim="800000"/>
            <a:headEnd/>
            <a:tailEnd/>
          </a:ln>
        </p:spPr>
      </p:pic>
      <p:cxnSp>
        <p:nvCxnSpPr>
          <p:cNvPr id="14" name="Straight Arrow Connector 13">
            <a:extLst>
              <a:ext uri="{FF2B5EF4-FFF2-40B4-BE49-F238E27FC236}"/>
            </a:extLst>
          </p:cNvPr>
          <p:cNvCxnSpPr>
            <a:cxnSpLocks/>
          </p:cNvCxnSpPr>
          <p:nvPr/>
        </p:nvCxnSpPr>
        <p:spPr>
          <a:xfrm>
            <a:off x="3224213" y="3711575"/>
            <a:ext cx="377825" cy="1841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extLst>
          </p:cNvPr>
          <p:cNvSpPr txBox="1"/>
          <p:nvPr/>
        </p:nvSpPr>
        <p:spPr>
          <a:xfrm>
            <a:off x="3662363" y="3814763"/>
            <a:ext cx="3205162" cy="600075"/>
          </a:xfrm>
          <a:prstGeom prst="rect">
            <a:avLst/>
          </a:prstGeom>
          <a:solidFill>
            <a:schemeClr val="accent6">
              <a:lumMod val="20000"/>
              <a:lumOff val="80000"/>
            </a:schemeClr>
          </a:solidFill>
          <a:ln>
            <a:solidFill>
              <a:schemeClr val="accent2">
                <a:lumMod val="40000"/>
                <a:lumOff val="60000"/>
              </a:schemeClr>
            </a:solidFill>
          </a:ln>
        </p:spPr>
        <p:txBody>
          <a:bodyPr>
            <a:spAutoFit/>
          </a:bodyPr>
          <a:lstStyle/>
          <a:p>
            <a:pPr fontAlgn="auto">
              <a:spcBef>
                <a:spcPts val="0"/>
              </a:spcBef>
              <a:spcAft>
                <a:spcPts val="0"/>
              </a:spcAft>
              <a:defRPr/>
            </a:pPr>
            <a:r>
              <a:rPr lang="en-GB" sz="1650" b="1" dirty="0">
                <a:latin typeface="Times New Roman" panose="02020603050405020304" pitchFamily="18" charset="0"/>
                <a:cs typeface="Times New Roman" panose="02020603050405020304" pitchFamily="18" charset="0"/>
              </a:rPr>
              <a:t>PHÒNG TRỪ SÂU BỆNH HỊ CÂY TRỒNG</a:t>
            </a:r>
            <a:endParaRPr lang="en-GB" sz="1650" b="1" dirty="0">
              <a:latin typeface="Times New Roman" panose="02020603050405020304" pitchFamily="18" charset="0"/>
              <a:cs typeface="Times New Roman" panose="02020603050405020304" pitchFamily="18" charset="0"/>
            </a:endParaRPr>
          </a:p>
        </p:txBody>
      </p:sp>
      <p:sp>
        <p:nvSpPr>
          <p:cNvPr id="69642" name="Rectangle 2"/>
          <p:cNvSpPr>
            <a:spLocks noChangeArrowheads="1"/>
          </p:cNvSpPr>
          <p:nvPr/>
        </p:nvSpPr>
        <p:spPr bwMode="auto">
          <a:xfrm>
            <a:off x="947738" y="212725"/>
            <a:ext cx="6443662" cy="1570038"/>
          </a:xfrm>
          <a:prstGeom prst="rect">
            <a:avLst/>
          </a:prstGeom>
          <a:noFill/>
          <a:ln w="9525">
            <a:noFill/>
            <a:miter lim="800000"/>
            <a:headEnd/>
            <a:tailEnd/>
          </a:ln>
        </p:spPr>
        <p:txBody>
          <a:bodyPr>
            <a:spAutoFit/>
          </a:bodyPr>
          <a:lstStyle/>
          <a:p>
            <a:pPr algn="ctr"/>
            <a:r>
              <a:rPr lang="en-US" sz="3200">
                <a:solidFill>
                  <a:srgbClr val="FF0000"/>
                </a:solidFill>
                <a:latin typeface="Times New Roman" pitchFamily="18" charset="0"/>
                <a:cs typeface="Times New Roman" pitchFamily="18" charset="0"/>
              </a:rPr>
              <a:t>Bài 3: GIEO TRỒNG, CHĂM SÓC VÀ PHÒNG TRỪ SÂU, BỆNH CHO CÂY TRỒNG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Box 1"/>
          <p:cNvSpPr txBox="1">
            <a:spLocks noChangeArrowheads="1"/>
          </p:cNvSpPr>
          <p:nvPr/>
        </p:nvSpPr>
        <p:spPr bwMode="auto">
          <a:xfrm>
            <a:off x="2286000" y="304800"/>
            <a:ext cx="4246563" cy="584200"/>
          </a:xfrm>
          <a:prstGeom prst="rect">
            <a:avLst/>
          </a:prstGeom>
          <a:noFill/>
          <a:ln w="9525">
            <a:noFill/>
            <a:miter lim="800000"/>
            <a:headEnd/>
            <a:tailEnd/>
          </a:ln>
        </p:spPr>
        <p:txBody>
          <a:bodyPr wrap="none">
            <a:spAutoFit/>
          </a:bodyPr>
          <a:lstStyle/>
          <a:p>
            <a:r>
              <a:rPr lang="en-US" sz="3200" b="1">
                <a:solidFill>
                  <a:srgbClr val="FF0000"/>
                </a:solidFill>
                <a:latin typeface="Times New Roman" pitchFamily="18" charset="0"/>
                <a:cs typeface="Times New Roman" pitchFamily="18" charset="0"/>
              </a:rPr>
              <a:t>HOẠT ĐỘNG NHÓM </a:t>
            </a:r>
          </a:p>
        </p:txBody>
      </p:sp>
      <p:pic>
        <p:nvPicPr>
          <p:cNvPr id="3" name="Shape">
            <a:hlinkClick r:id="" action="ppaction://media"/>
          </p:cNvPr>
          <p:cNvPicPr>
            <a:picLocks noRot="1" noChangeAspect="1"/>
          </p:cNvPicPr>
          <p:nvPr>
            <a:videoFile r:link="rId1"/>
          </p:nvPr>
        </p:nvPicPr>
        <p:blipFill>
          <a:blip r:embed="rId3"/>
          <a:srcRect/>
          <a:stretch>
            <a:fillRect/>
          </a:stretch>
        </p:blipFill>
        <p:spPr bwMode="auto">
          <a:xfrm>
            <a:off x="7620000" y="374650"/>
            <a:ext cx="914400" cy="514350"/>
          </a:xfrm>
          <a:prstGeom prst="rect">
            <a:avLst/>
          </a:prstGeom>
          <a:noFill/>
          <a:ln w="9525">
            <a:noFill/>
            <a:miter lim="800000"/>
            <a:headEnd/>
            <a:tailEnd/>
          </a:ln>
        </p:spPr>
      </p:pic>
      <p:sp>
        <p:nvSpPr>
          <p:cNvPr id="135171" name="Rectangle 4"/>
          <p:cNvSpPr>
            <a:spLocks noChangeArrowheads="1"/>
          </p:cNvSpPr>
          <p:nvPr/>
        </p:nvSpPr>
        <p:spPr bwMode="auto">
          <a:xfrm>
            <a:off x="609600" y="2057400"/>
            <a:ext cx="7924800" cy="954088"/>
          </a:xfrm>
          <a:prstGeom prst="rect">
            <a:avLst/>
          </a:prstGeom>
          <a:noFill/>
          <a:ln w="9525">
            <a:noFill/>
            <a:miter lim="800000"/>
            <a:headEnd/>
            <a:tailEnd/>
          </a:ln>
        </p:spPr>
        <p:txBody>
          <a:bodyPr>
            <a:spAutoFit/>
          </a:bodyPr>
          <a:lstStyle/>
          <a:p>
            <a:pPr>
              <a:spcBef>
                <a:spcPct val="50000"/>
              </a:spcBef>
            </a:pPr>
            <a:r>
              <a:rPr lang="en-US" altLang="en-US" sz="2800" b="1">
                <a:solidFill>
                  <a:srgbClr val="0000FF"/>
                </a:solidFill>
                <a:latin typeface="Times New Roman" pitchFamily="18" charset="0"/>
                <a:cs typeface="Times New Roman" pitchFamily="18" charset="0"/>
              </a:rPr>
              <a:t> </a:t>
            </a:r>
            <a:r>
              <a:rPr lang="en-US" sz="2800">
                <a:latin typeface="Times New Roman" pitchFamily="18" charset="0"/>
                <a:cs typeface="Times New Roman" pitchFamily="18" charset="0"/>
              </a:rPr>
              <a:t>N</a:t>
            </a:r>
            <a:r>
              <a:rPr lang="vi-VN" sz="2800">
                <a:latin typeface="Times New Roman" pitchFamily="18" charset="0"/>
                <a:cs typeface="Times New Roman" pitchFamily="18" charset="0"/>
              </a:rPr>
              <a:t>êu ưu. nhược điểm cùa biện pháp th</a:t>
            </a:r>
            <a:r>
              <a:rPr lang="en-US" sz="2800">
                <a:latin typeface="Times New Roman" pitchFamily="18" charset="0"/>
                <a:cs typeface="Times New Roman" pitchFamily="18" charset="0"/>
              </a:rPr>
              <a:t>ủ</a:t>
            </a:r>
            <a:r>
              <a:rPr lang="vi-VN" sz="2800">
                <a:latin typeface="Times New Roman" pitchFamily="18" charset="0"/>
                <a:cs typeface="Times New Roman" pitchFamily="18" charset="0"/>
              </a:rPr>
              <a:t> c</a:t>
            </a:r>
            <a:r>
              <a:rPr lang="en-US" sz="2800">
                <a:latin typeface="Times New Roman" pitchFamily="18" charset="0"/>
                <a:cs typeface="Times New Roman" pitchFamily="18" charset="0"/>
              </a:rPr>
              <a:t>ô</a:t>
            </a:r>
            <a:r>
              <a:rPr lang="vi-VN" sz="2800">
                <a:latin typeface="Times New Roman" pitchFamily="18" charset="0"/>
                <a:cs typeface="Times New Roman" pitchFamily="18" charset="0"/>
              </a:rPr>
              <a:t>ng và biên pháp h</a:t>
            </a:r>
            <a:r>
              <a:rPr lang="en-US" sz="2800">
                <a:latin typeface="Times New Roman" pitchFamily="18" charset="0"/>
                <a:cs typeface="Times New Roman" pitchFamily="18" charset="0"/>
              </a:rPr>
              <a:t>óa</a:t>
            </a:r>
            <a:r>
              <a:rPr lang="vi-VN" sz="2800">
                <a:latin typeface="Times New Roman" pitchFamily="18" charset="0"/>
                <a:cs typeface="Times New Roman" pitchFamily="18" charset="0"/>
              </a:rPr>
              <a:t> học trong phòng tr</a:t>
            </a:r>
            <a:r>
              <a:rPr lang="en-US" sz="2800">
                <a:latin typeface="Times New Roman" pitchFamily="18" charset="0"/>
                <a:cs typeface="Times New Roman" pitchFamily="18" charset="0"/>
              </a:rPr>
              <a:t>ừ </a:t>
            </a:r>
            <a:r>
              <a:rPr lang="vi-VN" sz="2800">
                <a:latin typeface="Times New Roman" pitchFamily="18" charset="0"/>
                <a:cs typeface="Times New Roman" pitchFamily="18" charset="0"/>
              </a:rPr>
              <a:t>s</a:t>
            </a:r>
            <a:r>
              <a:rPr lang="en-US" sz="2800">
                <a:latin typeface="Times New Roman" pitchFamily="18" charset="0"/>
                <a:cs typeface="Times New Roman" pitchFamily="18" charset="0"/>
              </a:rPr>
              <a:t>â</a:t>
            </a:r>
            <a:r>
              <a:rPr lang="vi-VN" sz="2800">
                <a:latin typeface="Times New Roman" pitchFamily="18" charset="0"/>
                <a:cs typeface="Times New Roman" pitchFamily="18" charset="0"/>
              </a:rPr>
              <a:t>u, bệnh.</a:t>
            </a:r>
            <a:endParaRPr lang="en-US" altLang="en-US" sz="2800" b="1">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bwMode="auto">
          <a:xfrm>
            <a:off x="457200" y="238125"/>
            <a:ext cx="8458200" cy="3733800"/>
          </a:xfrm>
          <a:solidFill>
            <a:srgbClr val="CCFFFF"/>
          </a:solidFill>
          <a:ln>
            <a:solidFill>
              <a:srgbClr val="FF00FF"/>
            </a:solidFill>
            <a:miter lim="800000"/>
            <a:headEnd/>
            <a:tailEnd/>
          </a:ln>
        </p:spPr>
        <p:txBody>
          <a:bodyPr vert="horz" wrap="square" lIns="91440" tIns="45720" rIns="91440" bIns="45720" numCol="1" anchor="t" anchorCtr="0" compatLnSpc="1">
            <a:prstTxWarp prst="textNoShape">
              <a:avLst/>
            </a:prstTxWarp>
          </a:bodyPr>
          <a:lstStyle/>
          <a:p>
            <a:pPr algn="just">
              <a:lnSpc>
                <a:spcPct val="80000"/>
              </a:lnSpc>
              <a:buFontTx/>
              <a:buNone/>
            </a:pPr>
            <a:endParaRPr lang="en-US" altLang="en-US" sz="3000" smtClean="0">
              <a:latin typeface="Times New Roman" pitchFamily="18" charset="0"/>
            </a:endParaRPr>
          </a:p>
          <a:p>
            <a:pPr algn="just">
              <a:buFontTx/>
              <a:buNone/>
            </a:pPr>
            <a:r>
              <a:rPr lang="en-US" altLang="en-US" sz="3000" smtClean="0">
                <a:latin typeface="Times New Roman" pitchFamily="18" charset="0"/>
              </a:rPr>
              <a:t>	</a:t>
            </a:r>
          </a:p>
          <a:p>
            <a:pPr algn="just">
              <a:buFontTx/>
              <a:buNone/>
            </a:pPr>
            <a:r>
              <a:rPr lang="en-US" altLang="en-US" sz="3000" smtClean="0">
                <a:latin typeface="Times New Roman" pitchFamily="18" charset="0"/>
              </a:rPr>
              <a:t>    + </a:t>
            </a:r>
            <a:r>
              <a:rPr lang="en-US" altLang="en-US" sz="3000" b="1" smtClean="0">
                <a:latin typeface="Times New Roman" pitchFamily="18" charset="0"/>
              </a:rPr>
              <a:t>Ưu điểm: </a:t>
            </a:r>
            <a:r>
              <a:rPr lang="en-US" altLang="en-US" sz="3000" smtClean="0">
                <a:latin typeface="Times New Roman" pitchFamily="18" charset="0"/>
              </a:rPr>
              <a:t>Đơn giản, dễ thực hiện, có hiệu quả khi sâu, bệnh mới phát sinh.</a:t>
            </a:r>
          </a:p>
          <a:p>
            <a:pPr algn="just">
              <a:buFontTx/>
              <a:buNone/>
            </a:pPr>
            <a:r>
              <a:rPr lang="en-US" altLang="en-US" sz="3000" smtClean="0">
                <a:latin typeface="Times New Roman" pitchFamily="18" charset="0"/>
              </a:rPr>
              <a:t>	+ </a:t>
            </a:r>
            <a:r>
              <a:rPr lang="en-US" altLang="en-US" sz="3000" b="1" smtClean="0">
                <a:latin typeface="Times New Roman" pitchFamily="18" charset="0"/>
              </a:rPr>
              <a:t>Nhược điểm: </a:t>
            </a:r>
            <a:r>
              <a:rPr lang="en-US" altLang="en-US" sz="3000" smtClean="0">
                <a:latin typeface="Times New Roman" pitchFamily="18" charset="0"/>
              </a:rPr>
              <a:t>Hiệu quả thấp khi sâu,bệnh phát triển mạnh, tốn công.</a:t>
            </a:r>
          </a:p>
        </p:txBody>
      </p:sp>
      <p:sp>
        <p:nvSpPr>
          <p:cNvPr id="10242" name="Rectangle 2"/>
          <p:cNvSpPr>
            <a:spLocks noGrp="1" noChangeArrowheads="1"/>
          </p:cNvSpPr>
          <p:nvPr>
            <p:ph type="title"/>
          </p:nvPr>
        </p:nvSpPr>
        <p:spPr bwMode="auto">
          <a:xfrm>
            <a:off x="457200" y="228600"/>
            <a:ext cx="4038600" cy="533400"/>
          </a:xfrm>
          <a:solidFill>
            <a:srgbClr val="CCFFCC"/>
          </a:solidFill>
          <a:ln>
            <a:solidFill>
              <a:srgbClr val="FF0000"/>
            </a:solidFill>
            <a:miter lim="800000"/>
            <a:headEnd/>
            <a:tailEnd/>
          </a:ln>
        </p:spPr>
        <p:txBody>
          <a:bodyPr vert="horz" wrap="square" lIns="91440" tIns="45720" rIns="91440" bIns="45720" numCol="1" anchor="t" anchorCtr="0" compatLnSpc="1">
            <a:prstTxWarp prst="textNoShape">
              <a:avLst/>
            </a:prstTxWarp>
          </a:bodyPr>
          <a:lstStyle/>
          <a:p>
            <a:r>
              <a:rPr lang="en-US" altLang="en-US" sz="2800" b="1" smtClean="0">
                <a:latin typeface="Times New Roman" pitchFamily="18" charset="0"/>
              </a:rPr>
              <a:t> Biện pháp thủ công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box(in)">
                                      <p:cBhvr>
                                        <p:cTn id="12" dur="500"/>
                                        <p:tgtEl>
                                          <p:spTgt spid="1024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P spid="102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bwMode="auto">
          <a:xfrm>
            <a:off x="457200" y="1219200"/>
            <a:ext cx="8229600" cy="2895600"/>
          </a:xfrm>
          <a:solidFill>
            <a:srgbClr val="CCFFFF"/>
          </a:solidFill>
          <a:ln>
            <a:solidFill>
              <a:srgbClr val="FF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buFontTx/>
              <a:buNone/>
            </a:pPr>
            <a:endParaRPr lang="en-US" altLang="en-US" sz="2600" smtClean="0">
              <a:latin typeface="Times New Roman" pitchFamily="18" charset="0"/>
            </a:endParaRPr>
          </a:p>
          <a:p>
            <a:pPr>
              <a:lnSpc>
                <a:spcPct val="90000"/>
              </a:lnSpc>
              <a:buFontTx/>
              <a:buNone/>
            </a:pPr>
            <a:r>
              <a:rPr lang="en-US" altLang="en-US" sz="2400" smtClean="0">
                <a:latin typeface="Times New Roman" pitchFamily="18" charset="0"/>
              </a:rPr>
              <a:t>	- Ưu điểm: Có hiệu quả cao, ít tốn công, diệt nhanh.</a:t>
            </a:r>
          </a:p>
          <a:p>
            <a:pPr>
              <a:lnSpc>
                <a:spcPct val="90000"/>
              </a:lnSpc>
              <a:buFontTx/>
              <a:buNone/>
            </a:pPr>
            <a:r>
              <a:rPr lang="en-US" altLang="en-US" sz="2400" smtClean="0">
                <a:latin typeface="Times New Roman" pitchFamily="18" charset="0"/>
              </a:rPr>
              <a:t>	- Nhược điểm: </a:t>
            </a:r>
          </a:p>
          <a:p>
            <a:pPr>
              <a:lnSpc>
                <a:spcPct val="90000"/>
              </a:lnSpc>
              <a:buFontTx/>
              <a:buNone/>
            </a:pPr>
            <a:r>
              <a:rPr lang="en-US" altLang="en-US" sz="2400" smtClean="0">
                <a:latin typeface="Times New Roman" pitchFamily="18" charset="0"/>
              </a:rPr>
              <a:t>		+ Gây ngộ độc cho người , cây trồng và gia súc.</a:t>
            </a:r>
          </a:p>
          <a:p>
            <a:pPr>
              <a:lnSpc>
                <a:spcPct val="90000"/>
              </a:lnSpc>
              <a:buFontTx/>
              <a:buNone/>
            </a:pPr>
            <a:r>
              <a:rPr lang="en-US" altLang="en-US" sz="2400" smtClean="0">
                <a:latin typeface="Times New Roman" pitchFamily="18" charset="0"/>
              </a:rPr>
              <a:t>		+ Ô nhiễm môi trường(đất, nước, không khí), giết chết </a:t>
            </a:r>
          </a:p>
          <a:p>
            <a:pPr>
              <a:lnSpc>
                <a:spcPct val="90000"/>
              </a:lnSpc>
              <a:buFontTx/>
              <a:buNone/>
            </a:pPr>
            <a:r>
              <a:rPr lang="en-US" altLang="en-US" sz="2400" smtClean="0">
                <a:latin typeface="Times New Roman" pitchFamily="18" charset="0"/>
              </a:rPr>
              <a:t>các sinh vật khác ở ruộng.</a:t>
            </a:r>
          </a:p>
          <a:p>
            <a:pPr>
              <a:lnSpc>
                <a:spcPct val="90000"/>
              </a:lnSpc>
              <a:buFontTx/>
              <a:buNone/>
            </a:pPr>
            <a:endParaRPr lang="en-US" altLang="en-US" sz="2400" smtClean="0">
              <a:latin typeface="Times New Roman" pitchFamily="18" charset="0"/>
            </a:endParaRPr>
          </a:p>
          <a:p>
            <a:pPr>
              <a:lnSpc>
                <a:spcPct val="90000"/>
              </a:lnSpc>
              <a:buFontTx/>
              <a:buNone/>
            </a:pPr>
            <a:endParaRPr lang="en-US" altLang="en-US" sz="2400" smtClean="0">
              <a:latin typeface="Times New Roman" pitchFamily="18" charset="0"/>
            </a:endParaRPr>
          </a:p>
        </p:txBody>
      </p:sp>
      <p:sp>
        <p:nvSpPr>
          <p:cNvPr id="12293" name="Rectangle 5"/>
          <p:cNvSpPr>
            <a:spLocks noChangeArrowheads="1"/>
          </p:cNvSpPr>
          <p:nvPr/>
        </p:nvSpPr>
        <p:spPr bwMode="auto">
          <a:xfrm>
            <a:off x="457200" y="304800"/>
            <a:ext cx="3505200" cy="533400"/>
          </a:xfrm>
          <a:prstGeom prst="rect">
            <a:avLst/>
          </a:prstGeom>
          <a:solidFill>
            <a:srgbClr val="CCFFCC"/>
          </a:solidFill>
          <a:ln w="9525">
            <a:solidFill>
              <a:srgbClr val="FF00FF"/>
            </a:solidFill>
            <a:miter lim="800000"/>
            <a:headEnd/>
            <a:tailEnd/>
          </a:ln>
        </p:spPr>
        <p:txBody>
          <a:bodyPr anchor="ctr"/>
          <a:lstStyle/>
          <a:p>
            <a:pPr algn="ctr"/>
            <a:r>
              <a:rPr lang="en-US" altLang="en-US" sz="2800" b="1">
                <a:solidFill>
                  <a:schemeClr val="tx2"/>
                </a:solidFill>
                <a:latin typeface="Times New Roman" pitchFamily="18" charset="0"/>
              </a:rPr>
              <a:t>. Biện pháp hóa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7" dur="5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32" dur="500"/>
                                        <p:tgtEl>
                                          <p:spTgt spid="1126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12293"/>
                                        </p:tgtEl>
                                        <p:attrNameLst>
                                          <p:attrName>style.visibility</p:attrName>
                                        </p:attrNameLst>
                                      </p:cBhvr>
                                      <p:to>
                                        <p:strVal val="visible"/>
                                      </p:to>
                                    </p:set>
                                    <p:anim calcmode="lin" valueType="num">
                                      <p:cBhvr>
                                        <p:cTn id="3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40" dur="1000" fill="hold"/>
                                        <p:tgtEl>
                                          <p:spTgt spid="1229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bwMode="auto">
          <a:xfrm>
            <a:off x="381000" y="990600"/>
            <a:ext cx="8229600" cy="5105400"/>
          </a:xfrm>
          <a:solidFill>
            <a:srgbClr val="CCFFFF"/>
          </a:solidFill>
          <a:ln>
            <a:solidFill>
              <a:srgbClr val="FF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buFontTx/>
              <a:buNone/>
            </a:pPr>
            <a:r>
              <a:rPr lang="en-US" altLang="en-US" sz="2600" smtClean="0">
                <a:latin typeface="Times New Roman" pitchFamily="18" charset="0"/>
              </a:rPr>
              <a:t>* Cần đảm bảo: + Sử dụng đúng loại thuốc,nồng độ và liều lượng.</a:t>
            </a:r>
          </a:p>
          <a:p>
            <a:pPr>
              <a:lnSpc>
                <a:spcPct val="90000"/>
              </a:lnSpc>
              <a:buFontTx/>
              <a:buNone/>
            </a:pPr>
            <a:r>
              <a:rPr lang="en-US" altLang="en-US" sz="2600" smtClean="0">
                <a:latin typeface="Times New Roman" pitchFamily="18" charset="0"/>
              </a:rPr>
              <a:t>                          + Phun đúng kĩ thuật (đảm bảo thời gian cách li đúng qui định, phun đều, không phun ngược chiều gió, lúc mưa….)</a:t>
            </a:r>
          </a:p>
          <a:p>
            <a:pPr>
              <a:lnSpc>
                <a:spcPct val="90000"/>
              </a:lnSpc>
              <a:buFontTx/>
              <a:buNone/>
            </a:pPr>
            <a:r>
              <a:rPr lang="en-US" altLang="en-US" sz="2400" smtClean="0">
                <a:latin typeface="Times New Roman" pitchFamily="18" charset="0"/>
              </a:rPr>
              <a:t>	</a:t>
            </a:r>
          </a:p>
          <a:p>
            <a:pPr>
              <a:lnSpc>
                <a:spcPct val="90000"/>
              </a:lnSpc>
              <a:buFontTx/>
              <a:buNone/>
            </a:pPr>
            <a:endParaRPr lang="en-US" altLang="en-US" sz="2400" smtClean="0">
              <a:latin typeface="Times New Roman" pitchFamily="18" charset="0"/>
            </a:endParaRPr>
          </a:p>
          <a:p>
            <a:pPr>
              <a:lnSpc>
                <a:spcPct val="90000"/>
              </a:lnSpc>
              <a:buFontTx/>
              <a:buNone/>
            </a:pPr>
            <a:endParaRPr lang="en-US" altLang="en-US" sz="2400" smtClean="0">
              <a:latin typeface="Times New Roman" pitchFamily="18" charset="0"/>
            </a:endParaRPr>
          </a:p>
        </p:txBody>
      </p:sp>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p>
            <a:pPr algn="ctr"/>
            <a:r>
              <a:rPr lang="en-US" altLang="en-US" sz="2800" b="1">
                <a:solidFill>
                  <a:schemeClr val="tx2"/>
                </a:solidFill>
                <a:latin typeface="Times New Roman" pitchFamily="18" charset="0"/>
              </a:rPr>
              <a:t>c. Biện pháp hóa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2" dur="500"/>
                                        <p:tgtEl>
                                          <p:spTgt spid="112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7" dur="500"/>
                                        <p:tgtEl>
                                          <p:spTgt spid="112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2" dur="500"/>
                                        <p:tgtEl>
                                          <p:spTgt spid="112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0" dur="1000" fill="hold"/>
                                        <p:tgtEl>
                                          <p:spTgt spid="1229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fontAlgn="auto">
              <a:spcBef>
                <a:spcPts val="0"/>
              </a:spcBef>
              <a:spcAft>
                <a:spcPts val="0"/>
              </a:spcAft>
              <a:defRPr/>
            </a:pPr>
            <a:r>
              <a:rPr lang="en-US" sz="5000" b="1">
                <a:latin typeface="Times New Roman" pitchFamily="18" charset="0"/>
                <a:cs typeface="Times New Roman" pitchFamily="18" charset="0"/>
              </a:rPr>
              <a:t>HỘP QUÀ BÍ ẨN</a:t>
            </a:r>
            <a:endParaRPr lang="en-US" sz="5000" b="1">
              <a:latin typeface="Times New Roman" pitchFamily="18" charset="0"/>
              <a:cs typeface="Times New Roman" pitchFamily="18" charset="0"/>
            </a:endParaRP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a:p>
        </p:txBody>
      </p:sp>
      <p:sp>
        <p:nvSpPr>
          <p:cNvPr id="139270" name="TextBox 4"/>
          <p:cNvSpPr txBox="1">
            <a:spLocks noChangeArrowheads="1"/>
          </p:cNvSpPr>
          <p:nvPr/>
        </p:nvSpPr>
        <p:spPr bwMode="auto">
          <a:xfrm>
            <a:off x="2476500" y="2895600"/>
            <a:ext cx="4876800" cy="2554288"/>
          </a:xfrm>
          <a:prstGeom prst="rect">
            <a:avLst/>
          </a:prstGeom>
          <a:noFill/>
          <a:ln w="9525">
            <a:noFill/>
            <a:miter lim="800000"/>
            <a:headEnd/>
            <a:tailEnd/>
          </a:ln>
        </p:spPr>
        <p:txBody>
          <a:bodyPr>
            <a:spAutoFit/>
          </a:bodyPr>
          <a:lstStyle/>
          <a:p>
            <a:r>
              <a:rPr lang="en-US" sz="3200">
                <a:latin typeface="Times New Roman" pitchFamily="18" charset="0"/>
                <a:cs typeface="Times New Roman" pitchFamily="18" charset="0"/>
              </a:rPr>
              <a:t>Trong mỗi hộp quà ẩn chứng một số điểm bí ấn. Các em hãy trả lời đúng các câu hỏi để nhận về phần quà cho mình nhé.</a:t>
            </a:r>
          </a:p>
        </p:txBody>
      </p:sp>
      <p:pic>
        <p:nvPicPr>
          <p:cNvPr id="6" name="Shape">
            <a:hlinkClick r:id="" action="ppaction://media"/>
          </p:cNvPr>
          <p:cNvPicPr>
            <a:picLocks noRot="1" noChangeAspect="1"/>
          </p:cNvPicPr>
          <p:nvPr>
            <a:audioFile r:link="rId1"/>
          </p:nvPr>
        </p:nvPicPr>
        <p:blipFill>
          <a:blip r:embed="rId4"/>
          <a:srcRect/>
          <a:stretch>
            <a:fillRect/>
          </a:stretch>
        </p:blipFill>
        <p:spPr bwMode="auto">
          <a:xfrm>
            <a:off x="280988" y="141288"/>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3" action="ppaction://hlinksldjump"/>
          </p:cNvPr>
          <p:cNvPicPr>
            <a:picLocks noChangeAspect="1"/>
          </p:cNvPicPr>
          <p:nvPr/>
        </p:nvPicPr>
        <p:blipFill>
          <a:blip r:embed="rId4"/>
          <a:srcRect l="11658" t="7930" r="3850" b="11894"/>
          <a:stretch>
            <a:fillRect/>
          </a:stretch>
        </p:blipFill>
        <p:spPr bwMode="auto">
          <a:xfrm>
            <a:off x="155575" y="811213"/>
            <a:ext cx="1984375" cy="1828800"/>
          </a:xfrm>
          <a:prstGeom prst="rect">
            <a:avLst/>
          </a:prstGeom>
          <a:noFill/>
          <a:ln w="9525">
            <a:noFill/>
            <a:miter lim="800000"/>
            <a:headEnd/>
            <a:tailEnd/>
          </a:ln>
        </p:spPr>
      </p:pic>
      <p:pic>
        <p:nvPicPr>
          <p:cNvPr id="5" name="q2">
            <a:hlinkClick r:id="rId5" action="ppaction://hlinksldjump"/>
          </p:cNvPr>
          <p:cNvPicPr>
            <a:picLocks noChangeAspect="1"/>
          </p:cNvPicPr>
          <p:nvPr/>
        </p:nvPicPr>
        <p:blipFill>
          <a:blip r:embed="rId6"/>
          <a:srcRect l="10001" t="13940" r="6767" b="8081"/>
          <a:stretch>
            <a:fillRect/>
          </a:stretch>
        </p:blipFill>
        <p:spPr bwMode="auto">
          <a:xfrm>
            <a:off x="3322638" y="792163"/>
            <a:ext cx="2001837" cy="1884362"/>
          </a:xfrm>
          <a:prstGeom prst="rect">
            <a:avLst/>
          </a:prstGeom>
          <a:noFill/>
          <a:ln w="9525">
            <a:noFill/>
            <a:miter lim="800000"/>
            <a:headEnd/>
            <a:tailEnd/>
          </a:ln>
        </p:spPr>
      </p:pic>
      <p:pic>
        <p:nvPicPr>
          <p:cNvPr id="6" name="q3">
            <a:hlinkClick r:id="rId7" action="ppaction://hlinksldjump"/>
          </p:cNvPr>
          <p:cNvPicPr>
            <a:picLocks noChangeAspect="1"/>
          </p:cNvPicPr>
          <p:nvPr/>
        </p:nvPicPr>
        <p:blipFill>
          <a:blip r:embed="rId8">
            <a:clrChange>
              <a:clrFrom>
                <a:srgbClr val="FBFBFB"/>
              </a:clrFrom>
              <a:clrTo>
                <a:srgbClr val="FBFBFB">
                  <a:alpha val="0"/>
                </a:srgbClr>
              </a:clrTo>
            </a:clrChange>
          </a:blip>
          <a:srcRect l="14488" t="1334" r="21307" b="11174"/>
          <a:stretch>
            <a:fillRect/>
          </a:stretch>
        </p:blipFill>
        <p:spPr bwMode="auto">
          <a:xfrm>
            <a:off x="6521450" y="817563"/>
            <a:ext cx="1905000" cy="1946275"/>
          </a:xfrm>
          <a:prstGeom prst="rect">
            <a:avLst/>
          </a:prstGeom>
          <a:noFill/>
          <a:ln w="9525">
            <a:noFill/>
            <a:miter lim="800000"/>
            <a:headEnd/>
            <a:tailEnd/>
          </a:ln>
        </p:spPr>
      </p:pic>
      <p:pic>
        <p:nvPicPr>
          <p:cNvPr id="7" name="q4">
            <a:hlinkClick r:id="rId9" action="ppaction://hlinksldjump"/>
          </p:cNvPr>
          <p:cNvPicPr>
            <a:picLocks noChangeAspect="1"/>
          </p:cNvPicPr>
          <p:nvPr/>
        </p:nvPicPr>
        <p:blipFill>
          <a:blip r:embed="rId10"/>
          <a:srcRect l="8728" t="2547" r="13091" b="4509"/>
          <a:stretch>
            <a:fillRect/>
          </a:stretch>
        </p:blipFill>
        <p:spPr bwMode="auto">
          <a:xfrm>
            <a:off x="223838" y="3625850"/>
            <a:ext cx="1849437" cy="1833563"/>
          </a:xfrm>
          <a:prstGeom prst="rect">
            <a:avLst/>
          </a:prstGeom>
          <a:noFill/>
          <a:ln w="9525">
            <a:noFill/>
            <a:miter lim="800000"/>
            <a:headEnd/>
            <a:tailEnd/>
          </a:ln>
        </p:spPr>
      </p:pic>
      <p:pic>
        <p:nvPicPr>
          <p:cNvPr id="8" name="q5">
            <a:hlinkClick r:id="rId11" action="ppaction://hlinksldjump"/>
          </p:cNvPr>
          <p:cNvPicPr>
            <a:picLocks noChangeAspect="1"/>
          </p:cNvPicPr>
          <p:nvPr/>
        </p:nvPicPr>
        <p:blipFill>
          <a:blip r:embed="rId12">
            <a:clrChange>
              <a:clrFrom>
                <a:srgbClr val="FFFFFF"/>
              </a:clrFrom>
              <a:clrTo>
                <a:srgbClr val="FFFFFF">
                  <a:alpha val="0"/>
                </a:srgbClr>
              </a:clrTo>
            </a:clrChange>
          </a:blip>
          <a:srcRect/>
          <a:stretch>
            <a:fillRect/>
          </a:stretch>
        </p:blipFill>
        <p:spPr bwMode="auto">
          <a:xfrm>
            <a:off x="3532188" y="3513138"/>
            <a:ext cx="2057400" cy="2057400"/>
          </a:xfrm>
          <a:prstGeom prst="rect">
            <a:avLst/>
          </a:prstGeom>
          <a:noFill/>
          <a:ln w="9525">
            <a:noFill/>
            <a:miter lim="800000"/>
            <a:headEnd/>
            <a:tailEnd/>
          </a:ln>
        </p:spPr>
      </p:pic>
      <p:sp>
        <p:nvSpPr>
          <p:cNvPr id="10" name="Oval 9"/>
          <p:cNvSpPr/>
          <p:nvPr/>
        </p:nvSpPr>
        <p:spPr>
          <a:xfrm>
            <a:off x="223838" y="1230313"/>
            <a:ext cx="1693862" cy="1131887"/>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a:p>
        </p:txBody>
      </p:sp>
      <p:sp>
        <p:nvSpPr>
          <p:cNvPr id="12" name="Oval 11"/>
          <p:cNvSpPr/>
          <p:nvPr/>
        </p:nvSpPr>
        <p:spPr>
          <a:xfrm>
            <a:off x="3716338" y="4117975"/>
            <a:ext cx="1608137" cy="113347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13" name="Oval 12"/>
          <p:cNvSpPr/>
          <p:nvPr/>
        </p:nvSpPr>
        <p:spPr>
          <a:xfrm>
            <a:off x="377825" y="4046538"/>
            <a:ext cx="1695450" cy="1211262"/>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p>
        </p:txBody>
      </p:sp>
      <p:sp>
        <p:nvSpPr>
          <p:cNvPr id="14" name="Oval 13"/>
          <p:cNvSpPr/>
          <p:nvPr/>
        </p:nvSpPr>
        <p:spPr>
          <a:xfrm>
            <a:off x="6621463" y="1206500"/>
            <a:ext cx="1722437" cy="1265238"/>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sp>
        <p:nvSpPr>
          <p:cNvPr id="15" name="Oval 14"/>
          <p:cNvSpPr/>
          <p:nvPr/>
        </p:nvSpPr>
        <p:spPr>
          <a:xfrm>
            <a:off x="3322638" y="1206500"/>
            <a:ext cx="1878012" cy="1084263"/>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16" name="TextBox 15"/>
          <p:cNvSpPr txBox="1">
            <a:spLocks noChangeArrowheads="1"/>
          </p:cNvSpPr>
          <p:nvPr/>
        </p:nvSpPr>
        <p:spPr bwMode="auto">
          <a:xfrm>
            <a:off x="465138" y="1536700"/>
            <a:ext cx="1231900" cy="461963"/>
          </a:xfrm>
          <a:prstGeom prst="rect">
            <a:avLst/>
          </a:prstGeom>
          <a:noFill/>
          <a:ln w="9525">
            <a:noFill/>
            <a:miter lim="800000"/>
            <a:headEnd/>
            <a:tailEnd/>
          </a:ln>
        </p:spPr>
        <p:txBody>
          <a:bodyPr>
            <a:spAutoFit/>
          </a:bodyPr>
          <a:lstStyle/>
          <a:p>
            <a:r>
              <a:rPr lang="en-US" sz="2400">
                <a:latin typeface="Calibri" pitchFamily="34" charset="0"/>
              </a:rPr>
              <a:t>9 điểm</a:t>
            </a:r>
          </a:p>
        </p:txBody>
      </p:sp>
      <p:sp>
        <p:nvSpPr>
          <p:cNvPr id="18" name="TextBox 17"/>
          <p:cNvSpPr txBox="1">
            <a:spLocks noChangeArrowheads="1"/>
          </p:cNvSpPr>
          <p:nvPr/>
        </p:nvSpPr>
        <p:spPr bwMode="auto">
          <a:xfrm>
            <a:off x="3867150" y="4456113"/>
            <a:ext cx="1333500" cy="460375"/>
          </a:xfrm>
          <a:prstGeom prst="rect">
            <a:avLst/>
          </a:prstGeom>
          <a:noFill/>
          <a:ln w="9525">
            <a:noFill/>
            <a:miter lim="800000"/>
            <a:headEnd/>
            <a:tailEnd/>
          </a:ln>
        </p:spPr>
        <p:txBody>
          <a:bodyPr>
            <a:spAutoFit/>
          </a:bodyPr>
          <a:lstStyle/>
          <a:p>
            <a:r>
              <a:rPr lang="en-US" sz="2400">
                <a:latin typeface="Calibri" pitchFamily="34" charset="0"/>
              </a:rPr>
              <a:t>9 điểm</a:t>
            </a:r>
          </a:p>
        </p:txBody>
      </p:sp>
      <p:sp>
        <p:nvSpPr>
          <p:cNvPr id="20" name="TextBox 19"/>
          <p:cNvSpPr txBox="1">
            <a:spLocks noChangeArrowheads="1"/>
          </p:cNvSpPr>
          <p:nvPr/>
        </p:nvSpPr>
        <p:spPr bwMode="auto">
          <a:xfrm>
            <a:off x="6923088" y="1630363"/>
            <a:ext cx="1420812" cy="461962"/>
          </a:xfrm>
          <a:prstGeom prst="rect">
            <a:avLst/>
          </a:prstGeom>
          <a:noFill/>
          <a:ln w="9525">
            <a:noFill/>
            <a:miter lim="800000"/>
            <a:headEnd/>
            <a:tailEnd/>
          </a:ln>
        </p:spPr>
        <p:txBody>
          <a:bodyPr>
            <a:spAutoFit/>
          </a:bodyPr>
          <a:lstStyle/>
          <a:p>
            <a:r>
              <a:rPr lang="en-US" sz="2400">
                <a:latin typeface="Calibri" pitchFamily="34" charset="0"/>
              </a:rPr>
              <a:t>9 điểm</a:t>
            </a:r>
          </a:p>
        </p:txBody>
      </p:sp>
      <p:sp>
        <p:nvSpPr>
          <p:cNvPr id="21" name="TextBox 20"/>
          <p:cNvSpPr txBox="1">
            <a:spLocks noChangeArrowheads="1"/>
          </p:cNvSpPr>
          <p:nvPr/>
        </p:nvSpPr>
        <p:spPr bwMode="auto">
          <a:xfrm>
            <a:off x="3656013" y="1447800"/>
            <a:ext cx="1211262" cy="461963"/>
          </a:xfrm>
          <a:prstGeom prst="rect">
            <a:avLst/>
          </a:prstGeom>
          <a:noFill/>
          <a:ln w="9525">
            <a:noFill/>
            <a:miter lim="800000"/>
            <a:headEnd/>
            <a:tailEnd/>
          </a:ln>
        </p:spPr>
        <p:txBody>
          <a:bodyPr>
            <a:spAutoFit/>
          </a:bodyPr>
          <a:lstStyle/>
          <a:p>
            <a:r>
              <a:rPr lang="en-US" sz="2400">
                <a:latin typeface="Calibri" pitchFamily="34" charset="0"/>
              </a:rPr>
              <a:t>10 điểm</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6" grpId="0"/>
      <p:bldP spid="18" grpId="0"/>
      <p:bldP spid="20"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3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4" name="TextBox 3"/>
          <p:cNvSpPr txBox="1"/>
          <p:nvPr/>
        </p:nvSpPr>
        <p:spPr>
          <a:xfrm>
            <a:off x="650875" y="5973763"/>
            <a:ext cx="5638800" cy="5842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ct val="20000"/>
              </a:spcBef>
              <a:spcAft>
                <a:spcPts val="0"/>
              </a:spcAft>
              <a:defRPr/>
            </a:pPr>
            <a:r>
              <a:rPr lang="en-US" sz="3200" dirty="0">
                <a:solidFill>
                  <a:srgbClr val="0000CC"/>
                </a:solidFill>
                <a:latin typeface="Times New Roman" pitchFamily="18" charset="0"/>
                <a:cs typeface="Times New Roman" pitchFamily="18" charset="0"/>
              </a:rPr>
              <a:t>D: </a:t>
            </a:r>
            <a:r>
              <a:rPr lang="en-US" altLang="en-US" sz="2400" dirty="0" err="1">
                <a:solidFill>
                  <a:srgbClr val="0000CC"/>
                </a:solidFill>
                <a:latin typeface="Times New Roman" panose="02020603050405020304" pitchFamily="18" charset="0"/>
                <a:cs typeface="Times New Roman" panose="02020603050405020304" pitchFamily="18" charset="0"/>
              </a:rPr>
              <a:t>Diệt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hết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cỏ</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mọc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xen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vào</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cây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trồng</a:t>
            </a:r>
            <a:endParaRPr lang="en-US" altLang="en-US" sz="24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5013" y="1946275"/>
            <a:ext cx="5035550" cy="95408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ct val="20000"/>
              </a:spcBef>
              <a:spcAft>
                <a:spcPts val="0"/>
              </a:spcAft>
              <a:buFont typeface="Times New Roman" panose="02020603050405020304" pitchFamily="18" charset="0"/>
              <a:buNone/>
              <a:defRPr/>
            </a:pPr>
            <a:r>
              <a:rPr lang="en-US" sz="3200" dirty="0">
                <a:latin typeface="Times New Roman" pitchFamily="18" charset="0"/>
                <a:cs typeface="Times New Roman" pitchFamily="18" charset="0"/>
              </a:rPr>
              <a:t>A: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khả</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giữ</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nước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dinh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dưỡng</a:t>
            </a:r>
            <a:r>
              <a:rPr lang="en-US" altLang="en-US" sz="2400" dirty="0">
                <a:solidFill>
                  <a:srgbClr val="0000FF"/>
                </a:solidFill>
                <a:latin typeface="Times New Roman" panose="02020603050405020304" pitchFamily="18" charset="0"/>
              </a:rPr>
              <a:t>.</a:t>
            </a:r>
          </a:p>
        </p:txBody>
      </p:sp>
      <p:sp>
        <p:nvSpPr>
          <p:cNvPr id="7" name="TextBox 6"/>
          <p:cNvSpPr txBox="1"/>
          <p:nvPr/>
        </p:nvSpPr>
        <p:spPr>
          <a:xfrm>
            <a:off x="654050" y="4306888"/>
            <a:ext cx="5905500" cy="10763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r>
              <a:rPr lang="en-US" sz="3200" dirty="0">
                <a:latin typeface="Times New Roman" pitchFamily="18" charset="0"/>
                <a:cs typeface="Times New Roman" pitchFamily="18" charset="0"/>
              </a:rPr>
              <a:t>C: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bằng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phẳng</a:t>
            </a:r>
            <a:r>
              <a:rPr lang="en-US" altLang="en-US" sz="2400" dirty="0">
                <a:solidFill>
                  <a:srgbClr val="0000FF"/>
                </a:solidFill>
                <a:latin typeface="Times New Roman" panose="02020603050405020304" pitchFamily="18" charset="0"/>
              </a:rPr>
              <a:t>.</a:t>
            </a:r>
          </a:p>
          <a:p>
            <a:pPr fontAlgn="auto">
              <a:spcBef>
                <a:spcPts val="0"/>
              </a:spcBef>
              <a:spcAft>
                <a:spcPts val="0"/>
              </a:spcAft>
              <a:defRPr/>
            </a:pPr>
            <a:r>
              <a:rPr lang="en-US"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8" name="TextBox 7"/>
          <p:cNvSpPr txBox="1"/>
          <p:nvPr/>
        </p:nvSpPr>
        <p:spPr>
          <a:xfrm>
            <a:off x="606425" y="3500438"/>
            <a:ext cx="5946775" cy="5842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r>
              <a:rPr lang="en-US" sz="3200" dirty="0">
                <a:latin typeface="Times New Roman" pitchFamily="18" charset="0"/>
                <a:cs typeface="Times New Roman" pitchFamily="18" charset="0"/>
              </a:rPr>
              <a:t>B: </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Cải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tạo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a:t>
            </a:r>
            <a:endParaRPr lang="en-US" altLang="en-US" sz="2400" dirty="0">
              <a:solidFill>
                <a:srgbClr val="0000FF"/>
              </a:solidFill>
              <a:latin typeface="Times New Roman" panose="02020603050405020304" pitchFamily="18" charset="0"/>
            </a:endParaRPr>
          </a:p>
        </p:txBody>
      </p:sp>
      <p:pic>
        <p:nvPicPr>
          <p:cNvPr id="9" name="q1">
            <a:hlinkClick r:id="rId5" action="ppaction://hlinksldjump"/>
          </p:cNvPr>
          <p:cNvPicPr>
            <a:picLocks noChangeAspect="1"/>
          </p:cNvPicPr>
          <p:nvPr/>
        </p:nvPicPr>
        <p:blipFill>
          <a:blip r:embed="rId6"/>
          <a:srcRect l="11658" t="7930" r="3850" b="11894"/>
          <a:stretch>
            <a:fillRect/>
          </a:stretch>
        </p:blipFill>
        <p:spPr bwMode="auto">
          <a:xfrm>
            <a:off x="8077200" y="5630863"/>
            <a:ext cx="1222375" cy="1125537"/>
          </a:xfrm>
          <a:prstGeom prst="rect">
            <a:avLst/>
          </a:prstGeom>
          <a:noFill/>
          <a:ln w="9525">
            <a:noFill/>
            <a:miter lim="800000"/>
            <a:headEnd/>
            <a:tailEnd/>
          </a:ln>
        </p:spPr>
      </p:pic>
      <p:pic>
        <p:nvPicPr>
          <p:cNvPr id="10" name="Shape">
            <a:hlinkClick r:id="" action="ppaction://media"/>
          </p:cNvPr>
          <p:cNvPicPr>
            <a:picLocks noRot="1" noChangeAspect="1"/>
          </p:cNvPicPr>
          <p:nvPr>
            <a:audioFile r:link="rId1"/>
          </p:nvPr>
        </p:nvPicPr>
        <p:blipFill>
          <a:blip r:embed="rId7"/>
          <a:srcRect/>
          <a:stretch>
            <a:fillRect/>
          </a:stretch>
        </p:blipFill>
        <p:spPr bwMode="auto">
          <a:xfrm>
            <a:off x="9240838" y="117475"/>
            <a:ext cx="609600" cy="609600"/>
          </a:xfrm>
          <a:prstGeom prst="rect">
            <a:avLst/>
          </a:prstGeom>
          <a:noFill/>
          <a:ln w="9525">
            <a:noFill/>
            <a:miter lim="800000"/>
            <a:headEnd/>
            <a:tailEnd/>
          </a:ln>
        </p:spPr>
      </p:pic>
      <p:pic>
        <p:nvPicPr>
          <p:cNvPr id="11" name="Shape">
            <a:hlinkClick r:id="" action="ppaction://media"/>
          </p:cNvPr>
          <p:cNvPicPr>
            <a:picLocks noRot="1" noChangeAspect="1"/>
          </p:cNvPicPr>
          <p:nvPr>
            <a:audioFile r:link="rId1"/>
          </p:nvPr>
        </p:nvPicPr>
        <p:blipFill>
          <a:blip r:embed="rId8"/>
          <a:srcRect/>
          <a:stretch>
            <a:fillRect/>
          </a:stretch>
        </p:blipFill>
        <p:spPr bwMode="auto">
          <a:xfrm>
            <a:off x="9240838" y="1320800"/>
            <a:ext cx="609600" cy="609600"/>
          </a:xfrm>
          <a:prstGeom prst="rect">
            <a:avLst/>
          </a:prstGeom>
          <a:noFill/>
          <a:ln w="9525">
            <a:noFill/>
            <a:miter lim="800000"/>
            <a:headEnd/>
            <a:tailEnd/>
          </a:ln>
        </p:spPr>
      </p:pic>
      <p:pic>
        <p:nvPicPr>
          <p:cNvPr id="12" name="Shape">
            <a:hlinkClick r:id="" action="ppaction://media"/>
          </p:cNvPr>
          <p:cNvPicPr>
            <a:picLocks noRot="1" noChangeAspect="1"/>
          </p:cNvPicPr>
          <p:nvPr>
            <a:audioFile r:link="rId1"/>
          </p:nvPr>
        </p:nvPicPr>
        <p:blipFill>
          <a:blip r:embed="rId8"/>
          <a:srcRect/>
          <a:stretch>
            <a:fillRect/>
          </a:stretch>
        </p:blipFill>
        <p:spPr bwMode="auto">
          <a:xfrm>
            <a:off x="9334500" y="3697288"/>
            <a:ext cx="609600" cy="609600"/>
          </a:xfrm>
          <a:prstGeom prst="rect">
            <a:avLst/>
          </a:prstGeom>
          <a:noFill/>
          <a:ln w="9525">
            <a:noFill/>
            <a:miter lim="800000"/>
            <a:headEnd/>
            <a:tailEnd/>
          </a:ln>
        </p:spPr>
      </p:pic>
      <p:pic>
        <p:nvPicPr>
          <p:cNvPr id="13" name="Shape">
            <a:hlinkClick r:id="" action="ppaction://media"/>
          </p:cNvPr>
          <p:cNvPicPr>
            <a:picLocks noRot="1" noChangeAspect="1"/>
          </p:cNvPicPr>
          <p:nvPr>
            <a:audioFile r:link="rId1"/>
          </p:nvPr>
        </p:nvPicPr>
        <p:blipFill>
          <a:blip r:embed="rId8"/>
          <a:srcRect/>
          <a:stretch>
            <a:fillRect/>
          </a:stretch>
        </p:blipFill>
        <p:spPr bwMode="auto">
          <a:xfrm>
            <a:off x="9244013" y="2346325"/>
            <a:ext cx="609600" cy="609600"/>
          </a:xfrm>
          <a:prstGeom prst="rect">
            <a:avLst/>
          </a:prstGeom>
          <a:noFill/>
          <a:ln w="9525">
            <a:noFill/>
            <a:miter lim="800000"/>
            <a:headEnd/>
            <a:tailEnd/>
          </a:ln>
        </p:spPr>
      </p:pic>
      <p:sp>
        <p:nvSpPr>
          <p:cNvPr id="16" name="Cloud 15"/>
          <p:cNvSpPr/>
          <p:nvPr/>
        </p:nvSpPr>
        <p:spPr>
          <a:xfrm>
            <a:off x="2728913" y="5003800"/>
            <a:ext cx="3505200" cy="2197100"/>
          </a:xfrm>
          <a:prstGeom prst="cloud">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7" name="TextBox 16"/>
          <p:cNvSpPr txBox="1">
            <a:spLocks noChangeArrowheads="1"/>
          </p:cNvSpPr>
          <p:nvPr/>
        </p:nvSpPr>
        <p:spPr bwMode="auto">
          <a:xfrm>
            <a:off x="3687763" y="5611813"/>
            <a:ext cx="1752600" cy="1077912"/>
          </a:xfrm>
          <a:prstGeom prst="rect">
            <a:avLst/>
          </a:prstGeom>
          <a:noFill/>
          <a:ln w="9525">
            <a:noFill/>
            <a:miter lim="800000"/>
            <a:headEnd/>
            <a:tailEnd/>
          </a:ln>
        </p:spPr>
        <p:txBody>
          <a:bodyPr>
            <a:spAutoFit/>
          </a:bodyPr>
          <a:lstStyle/>
          <a:p>
            <a:r>
              <a:rPr lang="en-US" sz="3200">
                <a:latin typeface="Times New Roman" pitchFamily="18" charset="0"/>
                <a:cs typeface="Times New Roman" pitchFamily="18" charset="0"/>
              </a:rPr>
              <a:t>CHÚC MỪNG</a:t>
            </a:r>
          </a:p>
        </p:txBody>
      </p:sp>
      <p:pic>
        <p:nvPicPr>
          <p:cNvPr id="18" name="Picture 17"/>
          <p:cNvPicPr>
            <a:picLocks noChangeAspect="1"/>
          </p:cNvPicPr>
          <p:nvPr/>
        </p:nvPicPr>
        <p:blipFill>
          <a:blip r:embed="rId9"/>
          <a:srcRect l="23170" t="430" r="22525"/>
          <a:stretch>
            <a:fillRect/>
          </a:stretch>
        </p:blipFill>
        <p:spPr bwMode="auto">
          <a:xfrm>
            <a:off x="104775" y="4306888"/>
            <a:ext cx="1233488" cy="1255712"/>
          </a:xfrm>
          <a:prstGeom prst="rect">
            <a:avLst/>
          </a:prstGeom>
          <a:noFill/>
          <a:ln w="9525">
            <a:noFill/>
            <a:miter lim="800000"/>
            <a:headEnd/>
            <a:tailEnd/>
          </a:ln>
        </p:spPr>
      </p:pic>
      <p:pic>
        <p:nvPicPr>
          <p:cNvPr id="19" name="Picture 18"/>
          <p:cNvPicPr>
            <a:picLocks noChangeAspect="1"/>
          </p:cNvPicPr>
          <p:nvPr/>
        </p:nvPicPr>
        <p:blipFill>
          <a:blip r:embed="rId9"/>
          <a:srcRect l="23170" t="430" r="22525"/>
          <a:stretch>
            <a:fillRect/>
          </a:stretch>
        </p:blipFill>
        <p:spPr bwMode="auto">
          <a:xfrm>
            <a:off x="33338" y="1638300"/>
            <a:ext cx="1233487" cy="1255713"/>
          </a:xfrm>
          <a:prstGeom prst="rect">
            <a:avLst/>
          </a:prstGeom>
          <a:noFill/>
          <a:ln w="9525">
            <a:noFill/>
            <a:miter lim="800000"/>
            <a:headEnd/>
            <a:tailEnd/>
          </a:ln>
        </p:spPr>
      </p:pic>
      <p:pic>
        <p:nvPicPr>
          <p:cNvPr id="20" name="Picture 19"/>
          <p:cNvPicPr>
            <a:picLocks noChangeAspect="1"/>
          </p:cNvPicPr>
          <p:nvPr/>
        </p:nvPicPr>
        <p:blipFill>
          <a:blip r:embed="rId9"/>
          <a:srcRect l="23170" t="430" r="22525"/>
          <a:stretch>
            <a:fillRect/>
          </a:stretch>
        </p:blipFill>
        <p:spPr bwMode="auto">
          <a:xfrm>
            <a:off x="20638" y="3057525"/>
            <a:ext cx="1233487" cy="1255713"/>
          </a:xfrm>
          <a:prstGeom prst="rect">
            <a:avLst/>
          </a:prstGeom>
          <a:noFill/>
          <a:ln w="9525">
            <a:noFill/>
            <a:miter lim="800000"/>
            <a:headEnd/>
            <a:tailEnd/>
          </a:ln>
        </p:spPr>
      </p:pic>
      <p:grpSp>
        <p:nvGrpSpPr>
          <p:cNvPr id="21" name="times up"/>
          <p:cNvGrpSpPr>
            <a:grpSpLocks/>
          </p:cNvGrpSpPr>
          <p:nvPr/>
        </p:nvGrpSpPr>
        <p:grpSpPr bwMode="auto">
          <a:xfrm>
            <a:off x="7950200" y="1776413"/>
            <a:ext cx="1206500" cy="361950"/>
            <a:chOff x="4284637" y="-304827"/>
            <a:chExt cx="2669678" cy="697560"/>
          </a:xfrm>
        </p:grpSpPr>
        <p:sp>
          <p:nvSpPr>
            <p:cNvPr id="22" name="Rounded Rectangle 21"/>
            <p:cNvSpPr/>
            <p:nvPr/>
          </p:nvSpPr>
          <p:spPr>
            <a:xfrm>
              <a:off x="4316253" y="-304827"/>
              <a:ext cx="2638062"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8064"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4" name="Rectangle 23"/>
          <p:cNvSpPr/>
          <p:nvPr/>
        </p:nvSpPr>
        <p:spPr>
          <a:xfrm>
            <a:off x="8266113" y="23813"/>
            <a:ext cx="547687" cy="3048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fontAlgn="auto">
              <a:spcBef>
                <a:spcPts val="0"/>
              </a:spcBef>
              <a:spcAft>
                <a:spcPts val="0"/>
              </a:spcAft>
              <a:defRPr/>
            </a:pPr>
            <a:r>
              <a:rPr lang="en-US" sz="1050" kern="0" dirty="0">
                <a:solidFill>
                  <a:srgbClr val="FF0000"/>
                </a:solidFill>
                <a:latin typeface="Calibri"/>
                <a:cs typeface="+mn-cs"/>
              </a:rPr>
              <a:t>START</a:t>
            </a:r>
            <a:endParaRPr lang="en-US" sz="1050" kern="0" dirty="0">
              <a:solidFill>
                <a:srgbClr val="FF0000"/>
              </a:solidFill>
              <a:latin typeface="Calibri"/>
              <a:cs typeface="+mn-cs"/>
            </a:endParaRPr>
          </a:p>
        </p:txBody>
      </p:sp>
      <p:pic>
        <p:nvPicPr>
          <p:cNvPr id="141331" name="Picture 24"/>
          <p:cNvPicPr>
            <a:picLocks noChangeAspect="1"/>
          </p:cNvPicPr>
          <p:nvPr/>
        </p:nvPicPr>
        <p:blipFill>
          <a:blip r:embed="rId10"/>
          <a:srcRect/>
          <a:stretch>
            <a:fillRect/>
          </a:stretch>
        </p:blipFill>
        <p:spPr bwMode="auto">
          <a:xfrm>
            <a:off x="7866063" y="328613"/>
            <a:ext cx="1370012" cy="1366837"/>
          </a:xfrm>
          <a:prstGeom prst="rect">
            <a:avLst/>
          </a:prstGeom>
          <a:noFill/>
          <a:ln w="9525">
            <a:noFill/>
            <a:miter lim="800000"/>
            <a:headEnd/>
            <a:tailEnd/>
          </a:ln>
        </p:spPr>
      </p:pic>
      <p:grpSp>
        <p:nvGrpSpPr>
          <p:cNvPr id="26" name="Clock hand spin"/>
          <p:cNvGrpSpPr>
            <a:grpSpLocks/>
          </p:cNvGrpSpPr>
          <p:nvPr/>
        </p:nvGrpSpPr>
        <p:grpSpPr bwMode="auto">
          <a:xfrm rot="1786145">
            <a:off x="8288338" y="906463"/>
            <a:ext cx="525462" cy="50958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sp>
          <p:nvSpPr>
            <p:cNvPr id="28" name="hour hand"/>
            <p:cNvSpPr>
              <a:spLocks/>
            </p:cNvSpPr>
            <p:nvPr/>
          </p:nvSpPr>
          <p:spPr bwMode="auto">
            <a:xfrm>
              <a:off x="2153486" y="3248982"/>
              <a:ext cx="601543" cy="94749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grpSp>
      <p:sp>
        <p:nvSpPr>
          <p:cNvPr id="29" name="TextBox 28"/>
          <p:cNvSpPr txBox="1"/>
          <p:nvPr/>
        </p:nvSpPr>
        <p:spPr>
          <a:xfrm>
            <a:off x="8709025" y="950913"/>
            <a:ext cx="280988" cy="246062"/>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3</a:t>
            </a:r>
            <a:endParaRPr lang="en-US" sz="1000" b="1" kern="0" dirty="0">
              <a:solidFill>
                <a:srgbClr val="99B2C8"/>
              </a:solidFill>
              <a:latin typeface="+mn-lt"/>
              <a:cs typeface="+mn-cs"/>
            </a:endParaRPr>
          </a:p>
        </p:txBody>
      </p:sp>
      <p:sp>
        <p:nvSpPr>
          <p:cNvPr id="30" name="TextBox 29"/>
          <p:cNvSpPr txBox="1"/>
          <p:nvPr/>
        </p:nvSpPr>
        <p:spPr>
          <a:xfrm>
            <a:off x="8455025" y="1204913"/>
            <a:ext cx="341313" cy="246062"/>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6</a:t>
            </a:r>
            <a:endParaRPr lang="en-US" sz="1000" b="1" kern="0" dirty="0">
              <a:solidFill>
                <a:srgbClr val="99B2C8"/>
              </a:solidFill>
              <a:latin typeface="+mn-lt"/>
              <a:cs typeface="+mn-cs"/>
            </a:endParaRPr>
          </a:p>
        </p:txBody>
      </p:sp>
      <p:sp>
        <p:nvSpPr>
          <p:cNvPr id="31" name="TextBox 30"/>
          <p:cNvSpPr txBox="1"/>
          <p:nvPr/>
        </p:nvSpPr>
        <p:spPr>
          <a:xfrm>
            <a:off x="8110538" y="989013"/>
            <a:ext cx="307975" cy="246062"/>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9</a:t>
            </a:r>
            <a:endParaRPr lang="en-US" sz="1000" b="1" kern="0" dirty="0">
              <a:solidFill>
                <a:srgbClr val="99B2C8"/>
              </a:solidFill>
              <a:latin typeface="+mn-lt"/>
              <a:cs typeface="+mn-cs"/>
            </a:endParaRPr>
          </a:p>
        </p:txBody>
      </p:sp>
      <p:sp>
        <p:nvSpPr>
          <p:cNvPr id="32" name="TextBox 31"/>
          <p:cNvSpPr txBox="1"/>
          <p:nvPr/>
        </p:nvSpPr>
        <p:spPr>
          <a:xfrm>
            <a:off x="8394700" y="704850"/>
            <a:ext cx="369888"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12</a:t>
            </a:r>
            <a:endParaRPr lang="en-US" sz="1000" b="1" kern="0" dirty="0">
              <a:solidFill>
                <a:srgbClr val="99B2C8"/>
              </a:solidFill>
              <a:latin typeface="+mn-lt"/>
              <a:cs typeface="+mn-cs"/>
            </a:endParaRPr>
          </a:p>
        </p:txBody>
      </p:sp>
      <p:sp>
        <p:nvSpPr>
          <p:cNvPr id="141337" name="TextBox 32"/>
          <p:cNvSpPr txBox="1">
            <a:spLocks noChangeArrowheads="1"/>
          </p:cNvSpPr>
          <p:nvPr/>
        </p:nvSpPr>
        <p:spPr bwMode="auto">
          <a:xfrm>
            <a:off x="1228725" y="473075"/>
            <a:ext cx="5410200" cy="584200"/>
          </a:xfrm>
          <a:prstGeom prst="rect">
            <a:avLst/>
          </a:prstGeom>
          <a:noFill/>
          <a:ln w="9525">
            <a:noFill/>
            <a:miter lim="800000"/>
            <a:headEnd/>
            <a:tailEnd/>
          </a:ln>
        </p:spPr>
        <p:txBody>
          <a:bodyPr>
            <a:spAutoFit/>
          </a:bodyPr>
          <a:lstStyle/>
          <a:p>
            <a:r>
              <a:rPr lang="en-US" altLang="en-US" sz="2800" b="1" u="sng">
                <a:solidFill>
                  <a:srgbClr val="FF0000"/>
                </a:solidFill>
                <a:latin typeface="Times New Roman" pitchFamily="18" charset="0"/>
                <a:sym typeface="Times New Roman" pitchFamily="18" charset="0"/>
              </a:rPr>
              <a:t>Câu 1:</a:t>
            </a:r>
            <a:r>
              <a:rPr lang="en-US" altLang="en-US" sz="2000">
                <a:solidFill>
                  <a:srgbClr val="FF0000"/>
                </a:solidFill>
                <a:latin typeface="Times New Roman" pitchFamily="18" charset="0"/>
                <a:sym typeface="Times New Roman" pitchFamily="18" charset="0"/>
              </a:rPr>
              <a:t> </a:t>
            </a:r>
            <a:r>
              <a:rPr lang="en-US" altLang="en-US" sz="3200">
                <a:solidFill>
                  <a:srgbClr val="FF0000"/>
                </a:solidFill>
                <a:latin typeface="Times New Roman" pitchFamily="18" charset="0"/>
                <a:sym typeface="Times New Roman" pitchFamily="18" charset="0"/>
              </a:rPr>
              <a:t>Làm cỏ có tác dụng:</a:t>
            </a:r>
            <a:endParaRPr lang="en-US" sz="32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0"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0"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7" grpId="0"/>
      <p:bldP spid="17"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16013" y="550863"/>
            <a:ext cx="5181600" cy="14478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4" name="TextBox 3"/>
          <p:cNvSpPr txBox="1"/>
          <p:nvPr/>
        </p:nvSpPr>
        <p:spPr>
          <a:xfrm>
            <a:off x="679450" y="3332163"/>
            <a:ext cx="8137525" cy="461962"/>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ct val="20000"/>
              </a:spcBef>
              <a:spcAft>
                <a:spcPts val="0"/>
              </a:spcAft>
              <a:defRPr/>
            </a:pPr>
            <a:r>
              <a:rPr lang="en-US" sz="2400" b="1" dirty="0">
                <a:solidFill>
                  <a:prstClr val="black"/>
                </a:solidFill>
                <a:latin typeface="Times New Roman" pitchFamily="18" charset="0"/>
                <a:cs typeface="Times New Roman" pitchFamily="18" charset="0"/>
              </a:rPr>
              <a:t>B</a:t>
            </a:r>
            <a:r>
              <a:rPr lang="en-US" sz="2400" dirty="0">
                <a:solidFill>
                  <a:prstClr val="black"/>
                </a:solidFill>
                <a:latin typeface="Times New Roman" pitchFamily="18" charset="0"/>
                <a:cs typeface="Times New Roman" pitchFamily="18" charset="0"/>
              </a:rPr>
              <a:t>. </a:t>
            </a:r>
            <a:r>
              <a:rPr lang="en-US" altLang="en-US" sz="2400" b="1" dirty="0" err="1">
                <a:latin typeface="Times New Roman" panose="02020603050405020304" pitchFamily="18" charset="0"/>
              </a:rPr>
              <a:t>Trừ</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mầm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móng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sâu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bệnh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ẩn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náu</a:t>
            </a:r>
            <a:r>
              <a:rPr lang="en-US" altLang="en-US" sz="2400" dirty="0">
                <a:latin typeface="Times New Roman" panose="02020603050405020304" pitchFamily="18" charset="0"/>
              </a:rPr>
              <a:t>.</a:t>
            </a:r>
          </a:p>
        </p:txBody>
      </p:sp>
      <p:sp>
        <p:nvSpPr>
          <p:cNvPr id="7" name="TextBox 6"/>
          <p:cNvSpPr txBox="1"/>
          <p:nvPr/>
        </p:nvSpPr>
        <p:spPr>
          <a:xfrm>
            <a:off x="773113" y="4205288"/>
            <a:ext cx="7927975" cy="58578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ts val="0"/>
              </a:spcBef>
              <a:spcAft>
                <a:spcPts val="0"/>
              </a:spcAft>
              <a:defRPr/>
            </a:pPr>
            <a:r>
              <a:rPr lang="en-US" sz="3200" dirty="0">
                <a:solidFill>
                  <a:prstClr val="black"/>
                </a:solidFill>
                <a:latin typeface="Times New Roman" pitchFamily="18" charset="0"/>
                <a:cs typeface="Times New Roman" pitchFamily="18" charset="0"/>
              </a:rPr>
              <a:t>C. </a:t>
            </a:r>
            <a:r>
              <a:rPr lang="en-US" sz="2400" b="1" dirty="0" err="1">
                <a:solidFill>
                  <a:schemeClr val="tx1"/>
                </a:solidFill>
                <a:latin typeface="Times New Roman" pitchFamily="18" charset="0"/>
              </a:rPr>
              <a:t>Đất</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tơi</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xốp</a:t>
            </a:r>
            <a:endParaRPr lang="en-US" sz="2400" dirty="0">
              <a:solidFill>
                <a:prstClr val="black"/>
              </a:solidFill>
              <a:latin typeface="Times New Roman" pitchFamily="18" charset="0"/>
              <a:cs typeface="Times New Roman" pitchFamily="18" charset="0"/>
            </a:endParaRPr>
          </a:p>
        </p:txBody>
      </p:sp>
      <p:sp>
        <p:nvSpPr>
          <p:cNvPr id="8" name="TextBox 7"/>
          <p:cNvSpPr txBox="1"/>
          <p:nvPr/>
        </p:nvSpPr>
        <p:spPr>
          <a:xfrm>
            <a:off x="679450" y="2559050"/>
            <a:ext cx="8318500" cy="5842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342900" indent="-342900" fontAlgn="auto">
              <a:spcBef>
                <a:spcPts val="0"/>
              </a:spcBef>
              <a:spcAft>
                <a:spcPts val="0"/>
              </a:spcAft>
              <a:buFontTx/>
              <a:buAutoNum type="alphaUcPeriod"/>
              <a:defRPr/>
            </a:pPr>
            <a:r>
              <a:rPr lang="en-US" sz="3200" dirty="0">
                <a:solidFill>
                  <a:prstClr val="black"/>
                </a:solidFill>
                <a:latin typeface="Times New Roman" pitchFamily="18" charset="0"/>
                <a:cs typeface="Times New Roman" pitchFamily="18" charset="0"/>
              </a:rPr>
              <a:t> </a:t>
            </a:r>
            <a:r>
              <a:rPr lang="en-US" sz="2400" b="1" dirty="0" err="1">
                <a:solidFill>
                  <a:schemeClr val="tx1"/>
                </a:solidFill>
                <a:latin typeface="Times New Roman" pitchFamily="18" charset="0"/>
              </a:rPr>
              <a:t>Xáo</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trộn</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lớp</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đất</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mặt</a:t>
            </a:r>
            <a:r>
              <a:rPr lang="en-US" sz="2400" b="1" dirty="0">
                <a:solidFill>
                  <a:schemeClr val="tx1"/>
                </a:solidFill>
                <a:latin typeface="Times New Roman" pitchFamily="18" charset="0"/>
              </a:rPr>
              <a:t> ở </a:t>
            </a:r>
            <a:r>
              <a:rPr lang="en-US" sz="2400" b="1" dirty="0" err="1">
                <a:solidFill>
                  <a:schemeClr val="tx1"/>
                </a:solidFill>
                <a:latin typeface="Times New Roman" pitchFamily="18" charset="0"/>
              </a:rPr>
              <a:t>độ</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sâu</a:t>
            </a:r>
            <a:r>
              <a:rPr lang="en-US" sz="2400" b="1" dirty="0">
                <a:solidFill>
                  <a:schemeClr val="tx1"/>
                </a:solidFill>
                <a:latin typeface="Times New Roman" pitchFamily="18" charset="0"/>
              </a:rPr>
              <a:t> 30 – 40 cm</a:t>
            </a:r>
          </a:p>
        </p:txBody>
      </p:sp>
      <p:pic>
        <p:nvPicPr>
          <p:cNvPr id="10" name="Shape">
            <a:hlinkClick r:id="" action="ppaction://media"/>
          </p:cNvPr>
          <p:cNvPicPr>
            <a:picLocks noRot="1" noChangeAspect="1"/>
          </p:cNvPicPr>
          <p:nvPr>
            <a:audioFile r:link="rId1"/>
          </p:nvPr>
        </p:nvPicPr>
        <p:blipFill>
          <a:blip r:embed="rId5"/>
          <a:srcRect/>
          <a:stretch>
            <a:fillRect/>
          </a:stretch>
        </p:blipFill>
        <p:spPr bwMode="auto">
          <a:xfrm>
            <a:off x="9240838" y="117475"/>
            <a:ext cx="609600" cy="609600"/>
          </a:xfrm>
          <a:prstGeom prst="rect">
            <a:avLst/>
          </a:prstGeom>
          <a:noFill/>
          <a:ln w="9525">
            <a:noFill/>
            <a:miter lim="800000"/>
            <a:headEnd/>
            <a:tailEnd/>
          </a:ln>
        </p:spPr>
      </p:pic>
      <p:pic>
        <p:nvPicPr>
          <p:cNvPr id="11" name="Shape">
            <a:hlinkClick r:id="" action="ppaction://media"/>
          </p:cNvPr>
          <p:cNvPicPr>
            <a:picLocks noRot="1" noChangeAspect="1"/>
          </p:cNvPicPr>
          <p:nvPr>
            <a:audioFile r:link="rId1"/>
          </p:nvPr>
        </p:nvPicPr>
        <p:blipFill>
          <a:blip r:embed="rId6"/>
          <a:srcRect/>
          <a:stretch>
            <a:fillRect/>
          </a:stretch>
        </p:blipFill>
        <p:spPr bwMode="auto">
          <a:xfrm>
            <a:off x="9240838" y="1320800"/>
            <a:ext cx="609600" cy="609600"/>
          </a:xfrm>
          <a:prstGeom prst="rect">
            <a:avLst/>
          </a:prstGeom>
          <a:noFill/>
          <a:ln w="9525">
            <a:noFill/>
            <a:miter lim="800000"/>
            <a:headEnd/>
            <a:tailEnd/>
          </a:ln>
        </p:spPr>
      </p:pic>
      <p:pic>
        <p:nvPicPr>
          <p:cNvPr id="12" name="Shape">
            <a:hlinkClick r:id="" action="ppaction://media"/>
          </p:cNvPr>
          <p:cNvPicPr>
            <a:picLocks noRot="1" noChangeAspect="1"/>
          </p:cNvPicPr>
          <p:nvPr>
            <a:audioFile r:link="rId1"/>
          </p:nvPr>
        </p:nvPicPr>
        <p:blipFill>
          <a:blip r:embed="rId6"/>
          <a:srcRect/>
          <a:stretch>
            <a:fillRect/>
          </a:stretch>
        </p:blipFill>
        <p:spPr bwMode="auto">
          <a:xfrm>
            <a:off x="9334500" y="3697288"/>
            <a:ext cx="609600" cy="609600"/>
          </a:xfrm>
          <a:prstGeom prst="rect">
            <a:avLst/>
          </a:prstGeom>
          <a:noFill/>
          <a:ln w="9525">
            <a:noFill/>
            <a:miter lim="800000"/>
            <a:headEnd/>
            <a:tailEnd/>
          </a:ln>
        </p:spPr>
      </p:pic>
      <p:pic>
        <p:nvPicPr>
          <p:cNvPr id="13" name="Shape">
            <a:hlinkClick r:id="" action="ppaction://media"/>
          </p:cNvPr>
          <p:cNvPicPr>
            <a:picLocks noRot="1" noChangeAspect="1"/>
          </p:cNvPicPr>
          <p:nvPr>
            <a:audioFile r:link="rId1"/>
          </p:nvPr>
        </p:nvPicPr>
        <p:blipFill>
          <a:blip r:embed="rId6"/>
          <a:srcRect/>
          <a:stretch>
            <a:fillRect/>
          </a:stretch>
        </p:blipFill>
        <p:spPr bwMode="auto">
          <a:xfrm>
            <a:off x="9244013" y="2346325"/>
            <a:ext cx="609600" cy="609600"/>
          </a:xfrm>
          <a:prstGeom prst="rect">
            <a:avLst/>
          </a:prstGeom>
          <a:noFill/>
          <a:ln w="9525">
            <a:noFill/>
            <a:miter lim="800000"/>
            <a:headEnd/>
            <a:tailEnd/>
          </a:ln>
        </p:spPr>
      </p:pic>
      <p:sp>
        <p:nvSpPr>
          <p:cNvPr id="16" name="Cloud 15"/>
          <p:cNvSpPr/>
          <p:nvPr/>
        </p:nvSpPr>
        <p:spPr>
          <a:xfrm>
            <a:off x="4289425" y="2255838"/>
            <a:ext cx="3505200" cy="2197100"/>
          </a:xfrm>
          <a:prstGeom prst="cloud">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TextBox 16"/>
          <p:cNvSpPr txBox="1">
            <a:spLocks noChangeArrowheads="1"/>
          </p:cNvSpPr>
          <p:nvPr/>
        </p:nvSpPr>
        <p:spPr bwMode="auto">
          <a:xfrm>
            <a:off x="5165725" y="2754313"/>
            <a:ext cx="1752600" cy="1077912"/>
          </a:xfrm>
          <a:prstGeom prst="rect">
            <a:avLst/>
          </a:prstGeom>
          <a:noFill/>
          <a:ln w="9525">
            <a:noFill/>
            <a:miter lim="800000"/>
            <a:headEnd/>
            <a:tailEnd/>
          </a:ln>
        </p:spPr>
        <p:txBody>
          <a:bodyPr>
            <a:spAutoFit/>
          </a:bodyPr>
          <a:lstStyle/>
          <a:p>
            <a:r>
              <a:rPr lang="en-US" sz="3200">
                <a:solidFill>
                  <a:srgbClr val="000000"/>
                </a:solidFill>
                <a:latin typeface="Times New Roman" pitchFamily="18" charset="0"/>
                <a:cs typeface="Times New Roman" pitchFamily="18" charset="0"/>
              </a:rPr>
              <a:t>CHÚC MỪNG</a:t>
            </a:r>
          </a:p>
        </p:txBody>
      </p:sp>
      <p:pic>
        <p:nvPicPr>
          <p:cNvPr id="18" name="Picture 17"/>
          <p:cNvPicPr>
            <a:picLocks noChangeAspect="1"/>
          </p:cNvPicPr>
          <p:nvPr/>
        </p:nvPicPr>
        <p:blipFill>
          <a:blip r:embed="rId7"/>
          <a:srcRect l="23170" t="430" r="22525"/>
          <a:stretch>
            <a:fillRect/>
          </a:stretch>
        </p:blipFill>
        <p:spPr bwMode="auto">
          <a:xfrm>
            <a:off x="0" y="3890963"/>
            <a:ext cx="1233488" cy="1255712"/>
          </a:xfrm>
          <a:prstGeom prst="rect">
            <a:avLst/>
          </a:prstGeom>
          <a:noFill/>
          <a:ln w="9525">
            <a:noFill/>
            <a:miter lim="800000"/>
            <a:headEnd/>
            <a:tailEnd/>
          </a:ln>
        </p:spPr>
      </p:pic>
      <p:pic>
        <p:nvPicPr>
          <p:cNvPr id="20" name="Picture 19"/>
          <p:cNvPicPr>
            <a:picLocks noChangeAspect="1"/>
          </p:cNvPicPr>
          <p:nvPr/>
        </p:nvPicPr>
        <p:blipFill>
          <a:blip r:embed="rId7"/>
          <a:srcRect l="23170" t="430" r="22525"/>
          <a:stretch>
            <a:fillRect/>
          </a:stretch>
        </p:blipFill>
        <p:spPr bwMode="auto">
          <a:xfrm>
            <a:off x="26988" y="2027238"/>
            <a:ext cx="1231900" cy="1255712"/>
          </a:xfrm>
          <a:prstGeom prst="rect">
            <a:avLst/>
          </a:prstGeom>
          <a:noFill/>
          <a:ln w="9525">
            <a:noFill/>
            <a:miter lim="800000"/>
            <a:headEnd/>
            <a:tailEnd/>
          </a:ln>
        </p:spPr>
      </p:pic>
      <p:pic>
        <p:nvPicPr>
          <p:cNvPr id="21" name="q2">
            <a:hlinkClick r:id="rId8" action="ppaction://hlinksldjump"/>
          </p:cNvPr>
          <p:cNvPicPr>
            <a:picLocks noChangeAspect="1"/>
          </p:cNvPicPr>
          <p:nvPr/>
        </p:nvPicPr>
        <p:blipFill>
          <a:blip r:embed="rId9"/>
          <a:srcRect l="10001" t="13940" r="6767" b="8081"/>
          <a:stretch>
            <a:fillRect/>
          </a:stretch>
        </p:blipFill>
        <p:spPr bwMode="auto">
          <a:xfrm>
            <a:off x="7885113" y="5597525"/>
            <a:ext cx="1293812" cy="1216025"/>
          </a:xfrm>
          <a:prstGeom prst="rect">
            <a:avLst/>
          </a:prstGeom>
          <a:noFill/>
          <a:ln w="9525">
            <a:noFill/>
            <a:miter lim="800000"/>
            <a:headEnd/>
            <a:tailEnd/>
          </a:ln>
        </p:spPr>
      </p:pic>
      <p:grpSp>
        <p:nvGrpSpPr>
          <p:cNvPr id="22" name="times up"/>
          <p:cNvGrpSpPr>
            <a:grpSpLocks/>
          </p:cNvGrpSpPr>
          <p:nvPr/>
        </p:nvGrpSpPr>
        <p:grpSpPr bwMode="auto">
          <a:xfrm>
            <a:off x="7861300" y="1806575"/>
            <a:ext cx="1206500" cy="361950"/>
            <a:chOff x="4284637" y="-304827"/>
            <a:chExt cx="2669678" cy="697560"/>
          </a:xfrm>
        </p:grpSpPr>
        <p:sp>
          <p:nvSpPr>
            <p:cNvPr id="23" name="Rounded Rectangle 22"/>
            <p:cNvSpPr/>
            <p:nvPr/>
          </p:nvSpPr>
          <p:spPr>
            <a:xfrm>
              <a:off x="4316253" y="-304827"/>
              <a:ext cx="2638062"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8064"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8177213" y="53975"/>
            <a:ext cx="547687" cy="3048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fontAlgn="auto">
              <a:spcBef>
                <a:spcPts val="0"/>
              </a:spcBef>
              <a:spcAft>
                <a:spcPts val="0"/>
              </a:spcAft>
              <a:defRPr/>
            </a:pPr>
            <a:r>
              <a:rPr lang="en-US" sz="1050" kern="0" dirty="0">
                <a:solidFill>
                  <a:srgbClr val="FF0000"/>
                </a:solidFill>
                <a:latin typeface="Calibri"/>
                <a:cs typeface="+mn-cs"/>
              </a:rPr>
              <a:t>START</a:t>
            </a:r>
            <a:endParaRPr lang="en-US" sz="1050" kern="0" dirty="0">
              <a:solidFill>
                <a:srgbClr val="FF0000"/>
              </a:solidFill>
              <a:latin typeface="Calibri"/>
              <a:cs typeface="+mn-cs"/>
            </a:endParaRPr>
          </a:p>
        </p:txBody>
      </p:sp>
      <p:pic>
        <p:nvPicPr>
          <p:cNvPr id="142353" name="Picture 25"/>
          <p:cNvPicPr>
            <a:picLocks noChangeAspect="1"/>
          </p:cNvPicPr>
          <p:nvPr/>
        </p:nvPicPr>
        <p:blipFill>
          <a:blip r:embed="rId10"/>
          <a:srcRect/>
          <a:stretch>
            <a:fillRect/>
          </a:stretch>
        </p:blipFill>
        <p:spPr bwMode="auto">
          <a:xfrm>
            <a:off x="7775575" y="358775"/>
            <a:ext cx="1371600" cy="1366838"/>
          </a:xfrm>
          <a:prstGeom prst="rect">
            <a:avLst/>
          </a:prstGeom>
          <a:noFill/>
          <a:ln w="9525">
            <a:noFill/>
            <a:miter lim="800000"/>
            <a:headEnd/>
            <a:tailEnd/>
          </a:ln>
        </p:spPr>
      </p:pic>
      <p:grpSp>
        <p:nvGrpSpPr>
          <p:cNvPr id="27" name="Clock hand spin"/>
          <p:cNvGrpSpPr>
            <a:grpSpLocks/>
          </p:cNvGrpSpPr>
          <p:nvPr/>
        </p:nvGrpSpPr>
        <p:grpSpPr bwMode="auto">
          <a:xfrm rot="1786145">
            <a:off x="8199438" y="936625"/>
            <a:ext cx="525462" cy="509588"/>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sp>
          <p:nvSpPr>
            <p:cNvPr id="29" name="hour hand"/>
            <p:cNvSpPr>
              <a:spLocks/>
            </p:cNvSpPr>
            <p:nvPr/>
          </p:nvSpPr>
          <p:spPr bwMode="auto">
            <a:xfrm>
              <a:off x="2153486" y="3248980"/>
              <a:ext cx="601543" cy="947504"/>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grpSp>
      <p:sp>
        <p:nvSpPr>
          <p:cNvPr id="30" name="TextBox 29"/>
          <p:cNvSpPr txBox="1"/>
          <p:nvPr/>
        </p:nvSpPr>
        <p:spPr>
          <a:xfrm>
            <a:off x="8618538" y="981075"/>
            <a:ext cx="280987"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3</a:t>
            </a:r>
            <a:endParaRPr lang="en-US" sz="1000" b="1" kern="0" dirty="0">
              <a:solidFill>
                <a:srgbClr val="99B2C8"/>
              </a:solidFill>
              <a:latin typeface="+mn-lt"/>
              <a:cs typeface="+mn-cs"/>
            </a:endParaRPr>
          </a:p>
        </p:txBody>
      </p:sp>
      <p:sp>
        <p:nvSpPr>
          <p:cNvPr id="31" name="TextBox 30"/>
          <p:cNvSpPr txBox="1"/>
          <p:nvPr/>
        </p:nvSpPr>
        <p:spPr>
          <a:xfrm>
            <a:off x="8366125" y="1235075"/>
            <a:ext cx="341313"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6</a:t>
            </a:r>
            <a:endParaRPr lang="en-US" sz="1000" b="1" kern="0" dirty="0">
              <a:solidFill>
                <a:srgbClr val="99B2C8"/>
              </a:solidFill>
              <a:latin typeface="+mn-lt"/>
              <a:cs typeface="+mn-cs"/>
            </a:endParaRPr>
          </a:p>
        </p:txBody>
      </p:sp>
      <p:sp>
        <p:nvSpPr>
          <p:cNvPr id="32" name="TextBox 31"/>
          <p:cNvSpPr txBox="1"/>
          <p:nvPr/>
        </p:nvSpPr>
        <p:spPr>
          <a:xfrm>
            <a:off x="8020050" y="1019175"/>
            <a:ext cx="309563"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9</a:t>
            </a:r>
            <a:endParaRPr lang="en-US" sz="1000" b="1" kern="0" dirty="0">
              <a:solidFill>
                <a:srgbClr val="99B2C8"/>
              </a:solidFill>
              <a:latin typeface="+mn-lt"/>
              <a:cs typeface="+mn-cs"/>
            </a:endParaRPr>
          </a:p>
        </p:txBody>
      </p:sp>
      <p:sp>
        <p:nvSpPr>
          <p:cNvPr id="33" name="TextBox 32"/>
          <p:cNvSpPr txBox="1"/>
          <p:nvPr/>
        </p:nvSpPr>
        <p:spPr>
          <a:xfrm>
            <a:off x="8304213" y="735013"/>
            <a:ext cx="371475" cy="246062"/>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12</a:t>
            </a:r>
            <a:endParaRPr lang="en-US" sz="1000" b="1" kern="0" dirty="0">
              <a:solidFill>
                <a:srgbClr val="99B2C8"/>
              </a:solidFill>
              <a:latin typeface="+mn-lt"/>
              <a:cs typeface="+mn-cs"/>
            </a:endParaRPr>
          </a:p>
        </p:txBody>
      </p:sp>
      <p:sp>
        <p:nvSpPr>
          <p:cNvPr id="142359" name="TextBox 33"/>
          <p:cNvSpPr txBox="1">
            <a:spLocks noChangeArrowheads="1"/>
          </p:cNvSpPr>
          <p:nvPr/>
        </p:nvSpPr>
        <p:spPr bwMode="auto">
          <a:xfrm>
            <a:off x="1184275" y="736600"/>
            <a:ext cx="5978525" cy="584200"/>
          </a:xfrm>
          <a:prstGeom prst="rect">
            <a:avLst/>
          </a:prstGeom>
          <a:noFill/>
          <a:ln w="9525">
            <a:noFill/>
            <a:miter lim="800000"/>
            <a:headEnd/>
            <a:tailEnd/>
          </a:ln>
        </p:spPr>
        <p:txBody>
          <a:bodyPr>
            <a:spAutoFit/>
          </a:bodyPr>
          <a:lstStyle/>
          <a:p>
            <a:pPr>
              <a:spcBef>
                <a:spcPct val="20000"/>
              </a:spcBef>
            </a:pPr>
            <a:r>
              <a:rPr lang="en-US" altLang="en-US" sz="3200" b="1" u="sng">
                <a:solidFill>
                  <a:srgbClr val="FF0000"/>
                </a:solidFill>
                <a:latin typeface="Times New Roman" pitchFamily="18" charset="0"/>
              </a:rPr>
              <a:t>Câu 2:</a:t>
            </a:r>
            <a:r>
              <a:rPr lang="en-US" altLang="en-US" sz="3200" b="1">
                <a:solidFill>
                  <a:srgbClr val="FF0000"/>
                </a:solidFill>
                <a:latin typeface="Times New Roman" pitchFamily="18" charset="0"/>
              </a:rPr>
              <a:t> </a:t>
            </a:r>
            <a:r>
              <a:rPr lang="en-US" sz="3200">
                <a:latin typeface="Times New Roman" pitchFamily="18" charset="0"/>
              </a:rPr>
              <a:t>Vệ sinh đồng ruộng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 presetClass="mediacall" presetSubtype="0" fill="hold" nodeType="withEffect">
                                  <p:stCondLst>
                                    <p:cond delay="0"/>
                                  </p:stCondLst>
                                  <p:childTnLst>
                                    <p:cmd type="call" cmd="playFrom(0.0)">
                                      <p:cBhvr>
                                        <p:cTn id="19"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0"/>
                                  </p:stCondLst>
                                  <p:childTnLst>
                                    <p:cmd type="call" cmd="playFrom(0.0)">
                                      <p:cBhvr>
                                        <p:cTn id="34" dur="8091"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 presetClass="mediacall" presetSubtype="0" fill="hold" nodeType="withEffect">
                                  <p:stCondLst>
                                    <p:cond delay="0"/>
                                  </p:stCondLst>
                                  <p:childTnLst>
                                    <p:cmd type="call" cmd="playFrom(0.0)">
                                      <p:cBhvr>
                                        <p:cTn id="48" dur="8158" fill="hold"/>
                                        <p:tgtEl>
                                          <p:spTgt spid="13"/>
                                        </p:tgtEl>
                                      </p:cBhvr>
                                    </p:cmd>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8158" fill="hold"/>
                                        <p:tgtEl>
                                          <p:spTgt spid="12"/>
                                        </p:tgtEl>
                                      </p:cBhvr>
                                    </p:cmd>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10000" fill="hold"/>
                                        <p:tgtEl>
                                          <p:spTgt spid="27"/>
                                        </p:tgtEl>
                                        <p:attrNameLst>
                                          <p:attrName>r</p:attrName>
                                        </p:attrNameLst>
                                      </p:cBhvr>
                                    </p:animRo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0" fill="hold"/>
                                        <p:tgtEl>
                                          <p:spTgt spid="22"/>
                                        </p:tgtEl>
                                        <p:attrNameLst>
                                          <p:attrName>ppt_w</p:attrName>
                                        </p:attrNameLst>
                                      </p:cBhvr>
                                      <p:tavLst>
                                        <p:tav tm="0">
                                          <p:val>
                                            <p:fltVal val="0"/>
                                          </p:val>
                                        </p:tav>
                                        <p:tav tm="100000">
                                          <p:val>
                                            <p:strVal val="#ppt_w"/>
                                          </p:val>
                                        </p:tav>
                                      </p:tavLst>
                                    </p:anim>
                                    <p:anim calcmode="lin" valueType="num">
                                      <p:cBhvr>
                                        <p:cTn id="72" dur="3000" fill="hold"/>
                                        <p:tgtEl>
                                          <p:spTgt spid="22"/>
                                        </p:tgtEl>
                                        <p:attrNameLst>
                                          <p:attrName>ppt_h</p:attrName>
                                        </p:attrNameLst>
                                      </p:cBhvr>
                                      <p:tavLst>
                                        <p:tav tm="0">
                                          <p:val>
                                            <p:fltVal val="0"/>
                                          </p:val>
                                        </p:tav>
                                        <p:tav tm="100000">
                                          <p:val>
                                            <p:strVal val="#ppt_h"/>
                                          </p:val>
                                        </p:tav>
                                      </p:tavLst>
                                    </p:anim>
                                    <p:animEffect transition="in" filter="fade">
                                      <p:cBhvr>
                                        <p:cTn id="73" dur="3000"/>
                                        <p:tgtEl>
                                          <p:spTgt spid="22"/>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7" grpId="0"/>
      <p:bldP spid="17"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16000"/>
          </a:stretch>
        </a:blipFill>
        <a:effectLst/>
      </p:bgPr>
    </p:bg>
    <p:spTree>
      <p:nvGrpSpPr>
        <p:cNvPr id="1" name=""/>
        <p:cNvGrpSpPr/>
        <p:nvPr/>
      </p:nvGrpSpPr>
      <p:grpSpPr>
        <a:xfrm>
          <a:off x="0" y="0"/>
          <a:ext cx="0" cy="0"/>
          <a:chOff x="0" y="0"/>
          <a:chExt cx="0" cy="0"/>
        </a:xfrm>
      </p:grpSpPr>
      <p:sp>
        <p:nvSpPr>
          <p:cNvPr id="35" name="TextBox 34"/>
          <p:cNvSpPr txBox="1"/>
          <p:nvPr/>
        </p:nvSpPr>
        <p:spPr>
          <a:xfrm>
            <a:off x="611188" y="2174875"/>
            <a:ext cx="8004175" cy="5857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en-US" sz="3200" dirty="0">
                <a:solidFill>
                  <a:prstClr val="black"/>
                </a:solidFill>
                <a:latin typeface="Times New Roman" pitchFamily="18" charset="0"/>
                <a:cs typeface="Times New Roman" pitchFamily="18" charset="0"/>
              </a:rPr>
              <a:t>A</a:t>
            </a:r>
            <a:r>
              <a:rPr lang="en-US" sz="3200" dirty="0">
                <a:solidFill>
                  <a:prstClr val="black"/>
                </a:solidFill>
                <a:latin typeface="Times New Roman" pitchFamily="18" charset="0"/>
                <a:cs typeface="Times New Roman"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xốp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thoáng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vùi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lấp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4" name="TextBox 3"/>
          <p:cNvSpPr txBox="1"/>
          <p:nvPr/>
        </p:nvSpPr>
        <p:spPr>
          <a:xfrm>
            <a:off x="457200" y="4379913"/>
            <a:ext cx="8158163" cy="58578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en-US" sz="3200" dirty="0">
                <a:solidFill>
                  <a:prstClr val="black"/>
                </a:solidFill>
                <a:latin typeface="Times New Roman" pitchFamily="18" charset="0"/>
                <a:cs typeface="Times New Roman" pitchFamily="18" charset="0"/>
              </a:rPr>
              <a:t>C</a:t>
            </a:r>
            <a:r>
              <a:rPr lang="en-US" sz="3200" dirty="0">
                <a:solidFill>
                  <a:prstClr val="black"/>
                </a:solidFill>
                <a:latin typeface="Times New Roman" pitchFamily="18" charset="0"/>
                <a:cs typeface="Times New Roman"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nhiêu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a:latin typeface="Times New Roman" panose="02020603050405020304" pitchFamily="18" charset="0"/>
                <a:sym typeface="Wingdings" panose="05000000000000000000" pitchFamily="2" charset="2"/>
              </a:rPr>
              <a: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năng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suất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cây</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trồng</a:t>
            </a:r>
            <a:r>
              <a:rPr lang="en-US" altLang="en-US" sz="2400" dirty="0">
                <a:latin typeface="Times New Roman" panose="02020603050405020304" pitchFamily="18" charset="0"/>
                <a:sym typeface="Times New Roman" panose="02020603050405020304" pitchFamily="18" charset="0"/>
              </a:rPr>
              <a:t>.</a:t>
            </a:r>
            <a:endParaRPr lang="en-US" altLang="en-US" sz="2400" dirty="0">
              <a:latin typeface="Times New Roman" panose="02020603050405020304" pitchFamily="18" charset="0"/>
            </a:endParaRPr>
          </a:p>
        </p:txBody>
      </p:sp>
      <p:sp>
        <p:nvSpPr>
          <p:cNvPr id="6" name="TextBox 5"/>
          <p:cNvSpPr txBox="1"/>
          <p:nvPr/>
        </p:nvSpPr>
        <p:spPr>
          <a:xfrm>
            <a:off x="542925" y="5321300"/>
            <a:ext cx="8072438" cy="9540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en-US" sz="3200" dirty="0">
                <a:solidFill>
                  <a:prstClr val="black"/>
                </a:solidFill>
                <a:latin typeface="Times New Roman" pitchFamily="18" charset="0"/>
                <a:cs typeface="Times New Roman" pitchFamily="18" charset="0"/>
              </a:rPr>
              <a:t>D: </a:t>
            </a:r>
            <a:r>
              <a:rPr lang="en-US" altLang="en-US" sz="2400" dirty="0" err="1">
                <a:latin typeface="Times New Roman" panose="02020603050405020304" pitchFamily="18" charset="0"/>
              </a:rPr>
              <a:t>Dễ</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chăm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sóc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úng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tạo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tầng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dày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trưởng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a:t>
            </a:r>
          </a:p>
        </p:txBody>
      </p:sp>
      <p:sp>
        <p:nvSpPr>
          <p:cNvPr id="8" name="TextBox 7"/>
          <p:cNvSpPr txBox="1"/>
          <p:nvPr/>
        </p:nvSpPr>
        <p:spPr>
          <a:xfrm>
            <a:off x="801688" y="3403600"/>
            <a:ext cx="7813675" cy="5857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en-US" sz="3200" dirty="0">
                <a:solidFill>
                  <a:prstClr val="black"/>
                </a:solidFill>
                <a:latin typeface="Times New Roman" pitchFamily="18" charset="0"/>
                <a:cs typeface="Times New Roman" pitchFamily="18" charset="0"/>
              </a:rPr>
              <a:t>B: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gom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endParaRPr lang="en-US" altLang="en-US" sz="2400" dirty="0">
              <a:latin typeface="Times New Roman" panose="02020603050405020304" pitchFamily="18" charset="0"/>
            </a:endParaRPr>
          </a:p>
        </p:txBody>
      </p:sp>
      <p:pic>
        <p:nvPicPr>
          <p:cNvPr id="10" name="Shape">
            <a:hlinkClick r:id="" action="ppaction://media"/>
          </p:cNvPr>
          <p:cNvPicPr>
            <a:picLocks noRot="1" noChangeAspect="1"/>
          </p:cNvPicPr>
          <p:nvPr>
            <a:audioFile r:link="rId1"/>
          </p:nvPr>
        </p:nvPicPr>
        <p:blipFill>
          <a:blip r:embed="rId5"/>
          <a:srcRect/>
          <a:stretch>
            <a:fillRect/>
          </a:stretch>
        </p:blipFill>
        <p:spPr bwMode="auto">
          <a:xfrm>
            <a:off x="9240838" y="117475"/>
            <a:ext cx="609600" cy="609600"/>
          </a:xfrm>
          <a:prstGeom prst="rect">
            <a:avLst/>
          </a:prstGeom>
          <a:noFill/>
          <a:ln w="9525">
            <a:noFill/>
            <a:miter lim="800000"/>
            <a:headEnd/>
            <a:tailEnd/>
          </a:ln>
        </p:spPr>
      </p:pic>
      <p:pic>
        <p:nvPicPr>
          <p:cNvPr id="11" name="Shape">
            <a:hlinkClick r:id="" action="ppaction://media"/>
          </p:cNvPr>
          <p:cNvPicPr>
            <a:picLocks noRot="1" noChangeAspect="1"/>
          </p:cNvPicPr>
          <p:nvPr>
            <a:audioFile r:link="rId1"/>
          </p:nvPr>
        </p:nvPicPr>
        <p:blipFill>
          <a:blip r:embed="rId6"/>
          <a:srcRect/>
          <a:stretch>
            <a:fillRect/>
          </a:stretch>
        </p:blipFill>
        <p:spPr bwMode="auto">
          <a:xfrm>
            <a:off x="9240838" y="1320800"/>
            <a:ext cx="609600" cy="609600"/>
          </a:xfrm>
          <a:prstGeom prst="rect">
            <a:avLst/>
          </a:prstGeom>
          <a:noFill/>
          <a:ln w="9525">
            <a:noFill/>
            <a:miter lim="800000"/>
            <a:headEnd/>
            <a:tailEnd/>
          </a:ln>
        </p:spPr>
      </p:pic>
      <p:pic>
        <p:nvPicPr>
          <p:cNvPr id="12" name="Shape">
            <a:hlinkClick r:id="" action="ppaction://media"/>
          </p:cNvPr>
          <p:cNvPicPr>
            <a:picLocks noRot="1" noChangeAspect="1"/>
          </p:cNvPicPr>
          <p:nvPr>
            <a:audioFile r:link="rId1"/>
          </p:nvPr>
        </p:nvPicPr>
        <p:blipFill>
          <a:blip r:embed="rId6"/>
          <a:srcRect/>
          <a:stretch>
            <a:fillRect/>
          </a:stretch>
        </p:blipFill>
        <p:spPr bwMode="auto">
          <a:xfrm>
            <a:off x="9334500" y="3697288"/>
            <a:ext cx="609600" cy="609600"/>
          </a:xfrm>
          <a:prstGeom prst="rect">
            <a:avLst/>
          </a:prstGeom>
          <a:noFill/>
          <a:ln w="9525">
            <a:noFill/>
            <a:miter lim="800000"/>
            <a:headEnd/>
            <a:tailEnd/>
          </a:ln>
        </p:spPr>
      </p:pic>
      <p:pic>
        <p:nvPicPr>
          <p:cNvPr id="13" name="Shape">
            <a:hlinkClick r:id="" action="ppaction://media"/>
          </p:cNvPr>
          <p:cNvPicPr>
            <a:picLocks noRot="1" noChangeAspect="1"/>
          </p:cNvPicPr>
          <p:nvPr>
            <a:audioFile r:link="rId1"/>
          </p:nvPr>
        </p:nvPicPr>
        <p:blipFill>
          <a:blip r:embed="rId6"/>
          <a:srcRect/>
          <a:stretch>
            <a:fillRect/>
          </a:stretch>
        </p:blipFill>
        <p:spPr bwMode="auto">
          <a:xfrm>
            <a:off x="9244013" y="2346325"/>
            <a:ext cx="609600" cy="609600"/>
          </a:xfrm>
          <a:prstGeom prst="rect">
            <a:avLst/>
          </a:prstGeom>
          <a:noFill/>
          <a:ln w="9525">
            <a:noFill/>
            <a:miter lim="800000"/>
            <a:headEnd/>
            <a:tailEnd/>
          </a:ln>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TextBox 16"/>
          <p:cNvSpPr txBox="1">
            <a:spLocks noChangeArrowheads="1"/>
          </p:cNvSpPr>
          <p:nvPr/>
        </p:nvSpPr>
        <p:spPr bwMode="auto">
          <a:xfrm>
            <a:off x="6038850" y="2865438"/>
            <a:ext cx="1752600" cy="1077912"/>
          </a:xfrm>
          <a:prstGeom prst="rect">
            <a:avLst/>
          </a:prstGeom>
          <a:noFill/>
          <a:ln w="9525">
            <a:noFill/>
            <a:miter lim="800000"/>
            <a:headEnd/>
            <a:tailEnd/>
          </a:ln>
        </p:spPr>
        <p:txBody>
          <a:bodyPr>
            <a:spAutoFit/>
          </a:bodyPr>
          <a:lstStyle/>
          <a:p>
            <a:r>
              <a:rPr lang="en-US" sz="3200">
                <a:solidFill>
                  <a:srgbClr val="000000"/>
                </a:solidFill>
                <a:latin typeface="Times New Roman" pitchFamily="18" charset="0"/>
                <a:cs typeface="Times New Roman" pitchFamily="18" charset="0"/>
              </a:rPr>
              <a:t>CHÚC MỪNG</a:t>
            </a:r>
          </a:p>
        </p:txBody>
      </p:sp>
      <p:pic>
        <p:nvPicPr>
          <p:cNvPr id="18" name="Picture 17"/>
          <p:cNvPicPr>
            <a:picLocks noChangeAspect="1"/>
          </p:cNvPicPr>
          <p:nvPr/>
        </p:nvPicPr>
        <p:blipFill>
          <a:blip r:embed="rId7"/>
          <a:srcRect l="23170" t="430" r="22525"/>
          <a:stretch>
            <a:fillRect/>
          </a:stretch>
        </p:blipFill>
        <p:spPr bwMode="auto">
          <a:xfrm>
            <a:off x="-49213" y="1768475"/>
            <a:ext cx="1233488" cy="1255713"/>
          </a:xfrm>
          <a:prstGeom prst="rect">
            <a:avLst/>
          </a:prstGeom>
          <a:noFill/>
          <a:ln w="9525">
            <a:noFill/>
            <a:miter lim="800000"/>
            <a:headEnd/>
            <a:tailEnd/>
          </a:ln>
        </p:spPr>
      </p:pic>
      <p:pic>
        <p:nvPicPr>
          <p:cNvPr id="19" name="Picture 18"/>
          <p:cNvPicPr>
            <a:picLocks noChangeAspect="1"/>
          </p:cNvPicPr>
          <p:nvPr/>
        </p:nvPicPr>
        <p:blipFill>
          <a:blip r:embed="rId7"/>
          <a:srcRect l="23170" t="430" r="22525"/>
          <a:stretch>
            <a:fillRect/>
          </a:stretch>
        </p:blipFill>
        <p:spPr bwMode="auto">
          <a:xfrm>
            <a:off x="6350" y="4927600"/>
            <a:ext cx="1233488" cy="1257300"/>
          </a:xfrm>
          <a:prstGeom prst="rect">
            <a:avLst/>
          </a:prstGeom>
          <a:noFill/>
          <a:ln w="9525">
            <a:noFill/>
            <a:miter lim="800000"/>
            <a:headEnd/>
            <a:tailEnd/>
          </a:ln>
        </p:spPr>
      </p:pic>
      <p:pic>
        <p:nvPicPr>
          <p:cNvPr id="20" name="Picture 19"/>
          <p:cNvPicPr>
            <a:picLocks noChangeAspect="1"/>
          </p:cNvPicPr>
          <p:nvPr/>
        </p:nvPicPr>
        <p:blipFill>
          <a:blip r:embed="rId7"/>
          <a:srcRect l="23170" t="430" r="22525"/>
          <a:stretch>
            <a:fillRect/>
          </a:stretch>
        </p:blipFill>
        <p:spPr bwMode="auto">
          <a:xfrm>
            <a:off x="22225" y="3011488"/>
            <a:ext cx="1233488" cy="1255712"/>
          </a:xfrm>
          <a:prstGeom prst="rect">
            <a:avLst/>
          </a:prstGeom>
          <a:noFill/>
          <a:ln w="9525">
            <a:noFill/>
            <a:miter lim="800000"/>
            <a:headEnd/>
            <a:tailEnd/>
          </a:ln>
        </p:spPr>
      </p:pic>
      <p:pic>
        <p:nvPicPr>
          <p:cNvPr id="21" name="q3">
            <a:hlinkClick r:id="rId8" action="ppaction://hlinksldjump"/>
          </p:cNvPr>
          <p:cNvPicPr>
            <a:picLocks noChangeAspect="1"/>
          </p:cNvPicPr>
          <p:nvPr/>
        </p:nvPicPr>
        <p:blipFill>
          <a:blip r:embed="rId9">
            <a:clrChange>
              <a:clrFrom>
                <a:srgbClr val="FBFBFB"/>
              </a:clrFrom>
              <a:clrTo>
                <a:srgbClr val="FBFBFB">
                  <a:alpha val="0"/>
                </a:srgbClr>
              </a:clrTo>
            </a:clrChange>
          </a:blip>
          <a:srcRect l="14488" t="1334" r="21307" b="11174"/>
          <a:stretch>
            <a:fillRect/>
          </a:stretch>
        </p:blipFill>
        <p:spPr bwMode="auto">
          <a:xfrm>
            <a:off x="7905750" y="5549900"/>
            <a:ext cx="1238250" cy="1266825"/>
          </a:xfrm>
          <a:prstGeom prst="rect">
            <a:avLst/>
          </a:prstGeom>
          <a:noFill/>
          <a:ln w="9525">
            <a:noFill/>
            <a:miter lim="800000"/>
            <a:headEnd/>
            <a:tailEnd/>
          </a:ln>
        </p:spPr>
      </p:pic>
      <p:grpSp>
        <p:nvGrpSpPr>
          <p:cNvPr id="22" name="times up"/>
          <p:cNvGrpSpPr>
            <a:grpSpLocks/>
          </p:cNvGrpSpPr>
          <p:nvPr/>
        </p:nvGrpSpPr>
        <p:grpSpPr bwMode="auto">
          <a:xfrm>
            <a:off x="7858125" y="1782763"/>
            <a:ext cx="1206500" cy="361950"/>
            <a:chOff x="4284637" y="-304827"/>
            <a:chExt cx="2669678" cy="697560"/>
          </a:xfrm>
        </p:grpSpPr>
        <p:sp>
          <p:nvSpPr>
            <p:cNvPr id="23" name="Rounded Rectangle 22"/>
            <p:cNvSpPr/>
            <p:nvPr/>
          </p:nvSpPr>
          <p:spPr>
            <a:xfrm>
              <a:off x="4316253" y="-304827"/>
              <a:ext cx="2638062"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8064"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8174038" y="31750"/>
            <a:ext cx="547687" cy="3048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fontAlgn="auto">
              <a:spcBef>
                <a:spcPts val="0"/>
              </a:spcBef>
              <a:spcAft>
                <a:spcPts val="0"/>
              </a:spcAft>
              <a:defRPr/>
            </a:pPr>
            <a:r>
              <a:rPr lang="en-US" sz="1050" kern="0" dirty="0">
                <a:solidFill>
                  <a:srgbClr val="FF0000"/>
                </a:solidFill>
                <a:latin typeface="Calibri"/>
                <a:cs typeface="+mn-cs"/>
              </a:rPr>
              <a:t>START</a:t>
            </a:r>
            <a:endParaRPr lang="en-US" sz="1050" kern="0" dirty="0">
              <a:solidFill>
                <a:srgbClr val="FF0000"/>
              </a:solidFill>
              <a:latin typeface="Calibri"/>
              <a:cs typeface="+mn-cs"/>
            </a:endParaRPr>
          </a:p>
        </p:txBody>
      </p:sp>
      <p:pic>
        <p:nvPicPr>
          <p:cNvPr id="143381" name="Picture 25"/>
          <p:cNvPicPr>
            <a:picLocks noChangeAspect="1"/>
          </p:cNvPicPr>
          <p:nvPr/>
        </p:nvPicPr>
        <p:blipFill>
          <a:blip r:embed="rId10"/>
          <a:srcRect/>
          <a:stretch>
            <a:fillRect/>
          </a:stretch>
        </p:blipFill>
        <p:spPr bwMode="auto">
          <a:xfrm>
            <a:off x="7773988" y="336550"/>
            <a:ext cx="1370012" cy="1365250"/>
          </a:xfrm>
          <a:prstGeom prst="rect">
            <a:avLst/>
          </a:prstGeom>
          <a:noFill/>
          <a:ln w="9525">
            <a:noFill/>
            <a:miter lim="800000"/>
            <a:headEnd/>
            <a:tailEnd/>
          </a:ln>
        </p:spPr>
      </p:pic>
      <p:grpSp>
        <p:nvGrpSpPr>
          <p:cNvPr id="27" name="Clock hand spin"/>
          <p:cNvGrpSpPr>
            <a:grpSpLocks/>
          </p:cNvGrpSpPr>
          <p:nvPr/>
        </p:nvGrpSpPr>
        <p:grpSpPr bwMode="auto">
          <a:xfrm rot="1786145">
            <a:off x="8196263" y="912813"/>
            <a:ext cx="525462" cy="50958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sp>
          <p:nvSpPr>
            <p:cNvPr id="29" name="hour hand"/>
            <p:cNvSpPr>
              <a:spLocks/>
            </p:cNvSpPr>
            <p:nvPr/>
          </p:nvSpPr>
          <p:spPr bwMode="auto">
            <a:xfrm>
              <a:off x="2153486" y="3248982"/>
              <a:ext cx="601543" cy="94749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grpSp>
      <p:sp>
        <p:nvSpPr>
          <p:cNvPr id="30" name="TextBox 29"/>
          <p:cNvSpPr txBox="1"/>
          <p:nvPr/>
        </p:nvSpPr>
        <p:spPr>
          <a:xfrm>
            <a:off x="8615363" y="958850"/>
            <a:ext cx="280987"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3</a:t>
            </a:r>
            <a:endParaRPr lang="en-US" sz="1000" b="1" kern="0" dirty="0">
              <a:solidFill>
                <a:srgbClr val="99B2C8"/>
              </a:solidFill>
              <a:latin typeface="+mn-lt"/>
              <a:cs typeface="+mn-cs"/>
            </a:endParaRPr>
          </a:p>
        </p:txBody>
      </p:sp>
      <p:sp>
        <p:nvSpPr>
          <p:cNvPr id="31" name="TextBox 30"/>
          <p:cNvSpPr txBox="1"/>
          <p:nvPr/>
        </p:nvSpPr>
        <p:spPr>
          <a:xfrm>
            <a:off x="8362950" y="1212850"/>
            <a:ext cx="341313"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6</a:t>
            </a:r>
            <a:endParaRPr lang="en-US" sz="1000" b="1" kern="0" dirty="0">
              <a:solidFill>
                <a:srgbClr val="99B2C8"/>
              </a:solidFill>
              <a:latin typeface="+mn-lt"/>
              <a:cs typeface="+mn-cs"/>
            </a:endParaRPr>
          </a:p>
        </p:txBody>
      </p:sp>
      <p:sp>
        <p:nvSpPr>
          <p:cNvPr id="32" name="TextBox 31"/>
          <p:cNvSpPr txBox="1"/>
          <p:nvPr/>
        </p:nvSpPr>
        <p:spPr>
          <a:xfrm>
            <a:off x="8018463" y="995363"/>
            <a:ext cx="307975" cy="247650"/>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9</a:t>
            </a:r>
            <a:endParaRPr lang="en-US" sz="1000" b="1" kern="0" dirty="0">
              <a:solidFill>
                <a:srgbClr val="99B2C8"/>
              </a:solidFill>
              <a:latin typeface="+mn-lt"/>
              <a:cs typeface="+mn-cs"/>
            </a:endParaRPr>
          </a:p>
        </p:txBody>
      </p:sp>
      <p:sp>
        <p:nvSpPr>
          <p:cNvPr id="33" name="TextBox 32"/>
          <p:cNvSpPr txBox="1"/>
          <p:nvPr/>
        </p:nvSpPr>
        <p:spPr>
          <a:xfrm>
            <a:off x="8301038" y="712788"/>
            <a:ext cx="371475" cy="246062"/>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12</a:t>
            </a:r>
            <a:endParaRPr lang="en-US" sz="1000" b="1" kern="0" dirty="0">
              <a:solidFill>
                <a:srgbClr val="99B2C8"/>
              </a:solidFill>
              <a:latin typeface="+mn-lt"/>
              <a:cs typeface="+mn-cs"/>
            </a:endParaRPr>
          </a:p>
        </p:txBody>
      </p:sp>
      <p:sp>
        <p:nvSpPr>
          <p:cNvPr id="143387" name="TextBox 33"/>
          <p:cNvSpPr txBox="1">
            <a:spLocks noChangeArrowheads="1"/>
          </p:cNvSpPr>
          <p:nvPr/>
        </p:nvSpPr>
        <p:spPr bwMode="auto">
          <a:xfrm>
            <a:off x="1184275" y="736600"/>
            <a:ext cx="5410200" cy="1076325"/>
          </a:xfrm>
          <a:prstGeom prst="rect">
            <a:avLst/>
          </a:prstGeom>
          <a:noFill/>
          <a:ln w="9525">
            <a:noFill/>
            <a:miter lim="800000"/>
            <a:headEnd/>
            <a:tailEnd/>
          </a:ln>
        </p:spPr>
        <p:txBody>
          <a:bodyPr>
            <a:spAutoFit/>
          </a:bodyPr>
          <a:lstStyle/>
          <a:p>
            <a:r>
              <a:rPr lang="en-US" altLang="en-US" sz="3200" b="1" u="sng">
                <a:solidFill>
                  <a:srgbClr val="0000FF"/>
                </a:solidFill>
                <a:latin typeface="Times New Roman" pitchFamily="18" charset="0"/>
              </a:rPr>
              <a:t>Câu 3:</a:t>
            </a:r>
            <a:r>
              <a:rPr lang="en-US" altLang="en-US" sz="3200" b="1">
                <a:solidFill>
                  <a:srgbClr val="0000FF"/>
                </a:solidFill>
                <a:latin typeface="Times New Roman" pitchFamily="18" charset="0"/>
              </a:rPr>
              <a:t> Mục đích của việc bón phân lót</a:t>
            </a:r>
            <a:endParaRPr lang="en-US" sz="32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8" fill="hold"/>
                                        <p:tgtEl>
                                          <p:spTgt spid="12"/>
                                        </p:tgtEl>
                                      </p:cBhvr>
                                    </p:cmd>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mediacall" presetSubtype="0" fill="hold" nodeType="withEffect">
                                  <p:stCondLst>
                                    <p:cond delay="0"/>
                                  </p:stCondLst>
                                  <p:childTnLst>
                                    <p:cmd type="call" cmd="playFrom(0.0)">
                                      <p:cBhvr>
                                        <p:cTn id="44" dur="8091" fill="hold"/>
                                        <p:tgtEl>
                                          <p:spTgt spid="10"/>
                                        </p:tgtEl>
                                      </p:cBhvr>
                                    </p:cmd>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 presetClass="mediacall" presetSubtype="0" fill="hold" nodeType="withEffect">
                                  <p:stCondLst>
                                    <p:cond delay="0"/>
                                  </p:stCondLst>
                                  <p:childTnLst>
                                    <p:cmd type="call" cmd="playFrom(0.0)">
                                      <p:cBhvr>
                                        <p:cTn id="58" dur="8158" fill="hold"/>
                                        <p:tgtEl>
                                          <p:spTgt spid="1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mediacall" presetSubtype="0" fill="hold" nodeType="withEffect">
                                  <p:stCondLst>
                                    <p:cond delay="0"/>
                                  </p:stCondLst>
                                  <p:childTnLst>
                                    <p:cmd type="call" cmd="playFrom(0.0)">
                                      <p:cBhvr>
                                        <p:cTn id="66" dur="8158" fill="hold"/>
                                        <p:tgtEl>
                                          <p:spTgt spid="11"/>
                                        </p:tgtEl>
                                      </p:cBhvr>
                                    </p:cmd>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8" presetClass="emph" presetSubtype="0" fill="hold" nodeType="clickEffect">
                                  <p:stCondLst>
                                    <p:cond delay="0"/>
                                  </p:stCondLst>
                                  <p:childTnLst>
                                    <p:animRot by="21600000">
                                      <p:cBhvr>
                                        <p:cTn id="77" dur="10000" fill="hold"/>
                                        <p:tgtEl>
                                          <p:spTgt spid="27"/>
                                        </p:tgtEl>
                                        <p:attrNameLst>
                                          <p:attrName>r</p:attrName>
                                        </p:attrNameLst>
                                      </p:cBhvr>
                                    </p:animRot>
                                  </p:childTnLst>
                                </p:cTn>
                              </p:par>
                            </p:childTnLst>
                          </p:cTn>
                        </p:par>
                        <p:par>
                          <p:cTn id="78" fill="hold">
                            <p:stCondLst>
                              <p:cond delay="10000"/>
                            </p:stCondLst>
                            <p:childTnLst>
                              <p:par>
                                <p:cTn id="79" presetID="53" presetClass="entr" presetSubtype="16"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3000" fill="hold"/>
                                        <p:tgtEl>
                                          <p:spTgt spid="22"/>
                                        </p:tgtEl>
                                        <p:attrNameLst>
                                          <p:attrName>ppt_w</p:attrName>
                                        </p:attrNameLst>
                                      </p:cBhvr>
                                      <p:tavLst>
                                        <p:tav tm="0">
                                          <p:val>
                                            <p:fltVal val="0"/>
                                          </p:val>
                                        </p:tav>
                                        <p:tav tm="100000">
                                          <p:val>
                                            <p:strVal val="#ppt_w"/>
                                          </p:val>
                                        </p:tav>
                                      </p:tavLst>
                                    </p:anim>
                                    <p:anim calcmode="lin" valueType="num">
                                      <p:cBhvr>
                                        <p:cTn id="82" dur="3000" fill="hold"/>
                                        <p:tgtEl>
                                          <p:spTgt spid="22"/>
                                        </p:tgtEl>
                                        <p:attrNameLst>
                                          <p:attrName>ppt_h</p:attrName>
                                        </p:attrNameLst>
                                      </p:cBhvr>
                                      <p:tavLst>
                                        <p:tav tm="0">
                                          <p:val>
                                            <p:fltVal val="0"/>
                                          </p:val>
                                        </p:tav>
                                        <p:tav tm="100000">
                                          <p:val>
                                            <p:strVal val="#ppt_h"/>
                                          </p:val>
                                        </p:tav>
                                      </p:tavLst>
                                    </p:anim>
                                    <p:animEffect transition="in" filter="fade">
                                      <p:cBhvr>
                                        <p:cTn id="83" dur="3000"/>
                                        <p:tgtEl>
                                          <p:spTgt spid="22"/>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7" grpId="0"/>
      <p:bldP spid="17"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10" name="Shape">
            <a:hlinkClick r:id="" action="ppaction://media"/>
          </p:cNvPr>
          <p:cNvPicPr>
            <a:picLocks noRot="1" noChangeAspect="1"/>
          </p:cNvPicPr>
          <p:nvPr>
            <a:audioFile r:link="rId1"/>
          </p:nvPr>
        </p:nvPicPr>
        <p:blipFill>
          <a:blip r:embed="rId5"/>
          <a:srcRect/>
          <a:stretch>
            <a:fillRect/>
          </a:stretch>
        </p:blipFill>
        <p:spPr bwMode="auto">
          <a:xfrm>
            <a:off x="9240838" y="117475"/>
            <a:ext cx="609600" cy="609600"/>
          </a:xfrm>
          <a:prstGeom prst="rect">
            <a:avLst/>
          </a:prstGeom>
          <a:noFill/>
          <a:ln w="9525">
            <a:noFill/>
            <a:miter lim="800000"/>
            <a:headEnd/>
            <a:tailEnd/>
          </a:ln>
        </p:spPr>
      </p:pic>
      <p:pic>
        <p:nvPicPr>
          <p:cNvPr id="11" name="Shape">
            <a:hlinkClick r:id="" action="ppaction://media"/>
          </p:cNvPr>
          <p:cNvPicPr>
            <a:picLocks noRot="1" noChangeAspect="1"/>
          </p:cNvPicPr>
          <p:nvPr>
            <a:audioFile r:link="rId1"/>
          </p:nvPr>
        </p:nvPicPr>
        <p:blipFill>
          <a:blip r:embed="rId6"/>
          <a:srcRect/>
          <a:stretch>
            <a:fillRect/>
          </a:stretch>
        </p:blipFill>
        <p:spPr bwMode="auto">
          <a:xfrm>
            <a:off x="9240838" y="1320800"/>
            <a:ext cx="609600" cy="609600"/>
          </a:xfrm>
          <a:prstGeom prst="rect">
            <a:avLst/>
          </a:prstGeom>
          <a:noFill/>
          <a:ln w="9525">
            <a:noFill/>
            <a:miter lim="800000"/>
            <a:headEnd/>
            <a:tailEnd/>
          </a:ln>
        </p:spPr>
      </p:pic>
      <p:pic>
        <p:nvPicPr>
          <p:cNvPr id="12" name="Shape">
            <a:hlinkClick r:id="" action="ppaction://media"/>
          </p:cNvPr>
          <p:cNvPicPr>
            <a:picLocks noRot="1" noChangeAspect="1"/>
          </p:cNvPicPr>
          <p:nvPr>
            <a:audioFile r:link="rId1"/>
          </p:nvPr>
        </p:nvPicPr>
        <p:blipFill>
          <a:blip r:embed="rId6"/>
          <a:srcRect/>
          <a:stretch>
            <a:fillRect/>
          </a:stretch>
        </p:blipFill>
        <p:spPr bwMode="auto">
          <a:xfrm>
            <a:off x="9334500" y="3697288"/>
            <a:ext cx="609600" cy="609600"/>
          </a:xfrm>
          <a:prstGeom prst="rect">
            <a:avLst/>
          </a:prstGeom>
          <a:noFill/>
          <a:ln w="9525">
            <a:noFill/>
            <a:miter lim="800000"/>
            <a:headEnd/>
            <a:tailEnd/>
          </a:ln>
        </p:spPr>
      </p:pic>
      <p:pic>
        <p:nvPicPr>
          <p:cNvPr id="13" name="Shape">
            <a:hlinkClick r:id="" action="ppaction://media"/>
          </p:cNvPr>
          <p:cNvPicPr>
            <a:picLocks noRot="1" noChangeAspect="1"/>
          </p:cNvPicPr>
          <p:nvPr>
            <a:audioFile r:link="rId1"/>
          </p:nvPr>
        </p:nvPicPr>
        <p:blipFill>
          <a:blip r:embed="rId6"/>
          <a:srcRect/>
          <a:stretch>
            <a:fillRect/>
          </a:stretch>
        </p:blipFill>
        <p:spPr bwMode="auto">
          <a:xfrm>
            <a:off x="9244013" y="2346325"/>
            <a:ext cx="609600" cy="609600"/>
          </a:xfrm>
          <a:prstGeom prst="rect">
            <a:avLst/>
          </a:prstGeom>
          <a:noFill/>
          <a:ln w="9525">
            <a:noFill/>
            <a:miter lim="800000"/>
            <a:headEnd/>
            <a:tailEnd/>
          </a:ln>
        </p:spPr>
      </p:pic>
      <p:sp>
        <p:nvSpPr>
          <p:cNvPr id="16" name="Cloud 15"/>
          <p:cNvSpPr/>
          <p:nvPr/>
        </p:nvSpPr>
        <p:spPr>
          <a:xfrm>
            <a:off x="1458913" y="1570038"/>
            <a:ext cx="4876800" cy="2722562"/>
          </a:xfrm>
          <a:prstGeom prst="cloud">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TextBox 16"/>
          <p:cNvSpPr txBox="1">
            <a:spLocks noChangeArrowheads="1"/>
          </p:cNvSpPr>
          <p:nvPr/>
        </p:nvSpPr>
        <p:spPr bwMode="auto">
          <a:xfrm>
            <a:off x="2057400" y="2146300"/>
            <a:ext cx="3962400" cy="1570038"/>
          </a:xfrm>
          <a:prstGeom prst="rect">
            <a:avLst/>
          </a:prstGeom>
          <a:noFill/>
          <a:ln w="9525">
            <a:noFill/>
            <a:miter lim="800000"/>
            <a:headEnd/>
            <a:tailEnd/>
          </a:ln>
        </p:spPr>
        <p:txBody>
          <a:bodyPr>
            <a:spAutoFit/>
          </a:bodyPr>
          <a:lstStyle/>
          <a:p>
            <a:r>
              <a:rPr lang="en-US" sz="3200">
                <a:solidFill>
                  <a:srgbClr val="000000"/>
                </a:solidFill>
                <a:latin typeface="Times New Roman" pitchFamily="18" charset="0"/>
                <a:cs typeface="Times New Roman" pitchFamily="18" charset="0"/>
              </a:rPr>
              <a:t>CHÚC MỪNG EM NHẬN ĐƯỢC MỘT TRÀNG PHÁO TAY</a:t>
            </a:r>
          </a:p>
        </p:txBody>
      </p:sp>
      <p:pic>
        <p:nvPicPr>
          <p:cNvPr id="21" name="q4">
            <a:hlinkClick r:id="rId7" action="ppaction://hlinksldjump"/>
          </p:cNvPr>
          <p:cNvPicPr>
            <a:picLocks noChangeAspect="1"/>
          </p:cNvPicPr>
          <p:nvPr/>
        </p:nvPicPr>
        <p:blipFill>
          <a:blip r:embed="rId8"/>
          <a:srcRect l="8728" t="2547" r="13091" b="4509"/>
          <a:stretch>
            <a:fillRect/>
          </a:stretch>
        </p:blipFill>
        <p:spPr bwMode="auto">
          <a:xfrm>
            <a:off x="7780338" y="5410200"/>
            <a:ext cx="1363662" cy="1350963"/>
          </a:xfrm>
          <a:prstGeom prst="rect">
            <a:avLst/>
          </a:prstGeom>
          <a:noFill/>
          <a:ln w="9525">
            <a:noFill/>
            <a:miter lim="800000"/>
            <a:headEnd/>
            <a:tailEnd/>
          </a:ln>
        </p:spPr>
      </p:pic>
      <p:grpSp>
        <p:nvGrpSpPr>
          <p:cNvPr id="22" name="times up"/>
          <p:cNvGrpSpPr>
            <a:grpSpLocks/>
          </p:cNvGrpSpPr>
          <p:nvPr/>
        </p:nvGrpSpPr>
        <p:grpSpPr bwMode="auto">
          <a:xfrm>
            <a:off x="7781925" y="1752600"/>
            <a:ext cx="1204913" cy="361950"/>
            <a:chOff x="4284637" y="-304827"/>
            <a:chExt cx="2669678" cy="697560"/>
          </a:xfrm>
        </p:grpSpPr>
        <p:sp>
          <p:nvSpPr>
            <p:cNvPr id="23" name="Rounded Rectangle 22"/>
            <p:cNvSpPr/>
            <p:nvPr/>
          </p:nvSpPr>
          <p:spPr>
            <a:xfrm>
              <a:off x="4316294" y="-304827"/>
              <a:ext cx="2638021"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8021"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8096250" y="0"/>
            <a:ext cx="547688" cy="3048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fontAlgn="auto">
              <a:spcBef>
                <a:spcPts val="0"/>
              </a:spcBef>
              <a:spcAft>
                <a:spcPts val="0"/>
              </a:spcAft>
              <a:defRPr/>
            </a:pPr>
            <a:r>
              <a:rPr lang="en-US" sz="1050" kern="0" dirty="0">
                <a:solidFill>
                  <a:srgbClr val="FF0000"/>
                </a:solidFill>
                <a:latin typeface="Calibri"/>
                <a:cs typeface="+mn-cs"/>
              </a:rPr>
              <a:t>START</a:t>
            </a:r>
            <a:endParaRPr lang="en-US" sz="1050" kern="0" dirty="0">
              <a:solidFill>
                <a:srgbClr val="FF0000"/>
              </a:solidFill>
              <a:latin typeface="Calibri"/>
              <a:cs typeface="+mn-cs"/>
            </a:endParaRPr>
          </a:p>
        </p:txBody>
      </p:sp>
      <p:pic>
        <p:nvPicPr>
          <p:cNvPr id="144395" name="Picture 25"/>
          <p:cNvPicPr>
            <a:picLocks noChangeAspect="1"/>
          </p:cNvPicPr>
          <p:nvPr/>
        </p:nvPicPr>
        <p:blipFill>
          <a:blip r:embed="rId9"/>
          <a:srcRect/>
          <a:stretch>
            <a:fillRect/>
          </a:stretch>
        </p:blipFill>
        <p:spPr bwMode="auto">
          <a:xfrm>
            <a:off x="7696200" y="304800"/>
            <a:ext cx="1370013" cy="1366838"/>
          </a:xfrm>
          <a:prstGeom prst="rect">
            <a:avLst/>
          </a:prstGeom>
          <a:noFill/>
          <a:ln w="9525">
            <a:noFill/>
            <a:miter lim="800000"/>
            <a:headEnd/>
            <a:tailEnd/>
          </a:ln>
        </p:spPr>
      </p:pic>
      <p:grpSp>
        <p:nvGrpSpPr>
          <p:cNvPr id="27" name="Clock hand spin"/>
          <p:cNvGrpSpPr>
            <a:grpSpLocks/>
          </p:cNvGrpSpPr>
          <p:nvPr/>
        </p:nvGrpSpPr>
        <p:grpSpPr bwMode="auto">
          <a:xfrm rot="1786145">
            <a:off x="8118475" y="882650"/>
            <a:ext cx="525463" cy="509588"/>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sp>
          <p:nvSpPr>
            <p:cNvPr id="29" name="hour hand"/>
            <p:cNvSpPr>
              <a:spLocks/>
            </p:cNvSpPr>
            <p:nvPr/>
          </p:nvSpPr>
          <p:spPr bwMode="auto">
            <a:xfrm>
              <a:off x="2153490" y="3248979"/>
              <a:ext cx="601542" cy="947504"/>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grpSp>
      <p:sp>
        <p:nvSpPr>
          <p:cNvPr id="30" name="TextBox 29"/>
          <p:cNvSpPr txBox="1"/>
          <p:nvPr/>
        </p:nvSpPr>
        <p:spPr>
          <a:xfrm>
            <a:off x="8539163" y="927100"/>
            <a:ext cx="280987"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3</a:t>
            </a:r>
            <a:endParaRPr lang="en-US" sz="1000" b="1" kern="0" dirty="0">
              <a:solidFill>
                <a:srgbClr val="99B2C8"/>
              </a:solidFill>
              <a:latin typeface="+mn-lt"/>
              <a:cs typeface="+mn-cs"/>
            </a:endParaRPr>
          </a:p>
        </p:txBody>
      </p:sp>
      <p:sp>
        <p:nvSpPr>
          <p:cNvPr id="31" name="TextBox 30"/>
          <p:cNvSpPr txBox="1"/>
          <p:nvPr/>
        </p:nvSpPr>
        <p:spPr>
          <a:xfrm>
            <a:off x="8286750" y="1181100"/>
            <a:ext cx="341313"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6</a:t>
            </a:r>
            <a:endParaRPr lang="en-US" sz="1000" b="1" kern="0" dirty="0">
              <a:solidFill>
                <a:srgbClr val="99B2C8"/>
              </a:solidFill>
              <a:latin typeface="+mn-lt"/>
              <a:cs typeface="+mn-cs"/>
            </a:endParaRPr>
          </a:p>
        </p:txBody>
      </p:sp>
      <p:sp>
        <p:nvSpPr>
          <p:cNvPr id="32" name="TextBox 31"/>
          <p:cNvSpPr txBox="1"/>
          <p:nvPr/>
        </p:nvSpPr>
        <p:spPr>
          <a:xfrm>
            <a:off x="7940675" y="965200"/>
            <a:ext cx="307975"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9</a:t>
            </a:r>
            <a:endParaRPr lang="en-US" sz="1000" b="1" kern="0" dirty="0">
              <a:solidFill>
                <a:srgbClr val="99B2C8"/>
              </a:solidFill>
              <a:latin typeface="+mn-lt"/>
              <a:cs typeface="+mn-cs"/>
            </a:endParaRPr>
          </a:p>
        </p:txBody>
      </p:sp>
      <p:sp>
        <p:nvSpPr>
          <p:cNvPr id="33" name="TextBox 32"/>
          <p:cNvSpPr txBox="1"/>
          <p:nvPr/>
        </p:nvSpPr>
        <p:spPr>
          <a:xfrm>
            <a:off x="8224838" y="681038"/>
            <a:ext cx="371475" cy="246062"/>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12</a:t>
            </a:r>
            <a:endParaRPr lang="en-US" sz="1000" b="1" kern="0" dirty="0">
              <a:solidFill>
                <a:srgbClr val="99B2C8"/>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childTnLst>
        </p:cTn>
      </p:par>
    </p:tnLst>
    <p:bldLst>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381000" y="404813"/>
            <a:ext cx="4819650" cy="522287"/>
          </a:xfrm>
          <a:prstGeom prst="rect">
            <a:avLst/>
          </a:prstGeom>
          <a:noFill/>
          <a:ln w="9525">
            <a:noFill/>
            <a:miter lim="800000"/>
            <a:headEnd/>
            <a:tailEnd/>
          </a:ln>
        </p:spPr>
        <p:txBody>
          <a:bodyPr wrap="none">
            <a:spAutoFit/>
          </a:bodyPr>
          <a:lstStyle/>
          <a:p>
            <a:r>
              <a:rPr lang="en-GB" sz="2800" b="1">
                <a:solidFill>
                  <a:srgbClr val="0070C0"/>
                </a:solidFill>
                <a:latin typeface="Times New Roman" pitchFamily="18" charset="0"/>
                <a:cs typeface="Times New Roman" pitchFamily="18" charset="0"/>
              </a:rPr>
              <a:t>I. KỸ THUẬT GIEO TRỒNG</a:t>
            </a:r>
          </a:p>
        </p:txBody>
      </p:sp>
      <p:sp>
        <p:nvSpPr>
          <p:cNvPr id="4" name="Cloud 3"/>
          <p:cNvSpPr/>
          <p:nvPr/>
        </p:nvSpPr>
        <p:spPr>
          <a:xfrm>
            <a:off x="3886200" y="914400"/>
            <a:ext cx="4876800" cy="3352800"/>
          </a:xfrm>
          <a:prstGeom prst="cloud">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659" name="Rectangle 4"/>
          <p:cNvSpPr>
            <a:spLocks noChangeArrowheads="1"/>
          </p:cNvSpPr>
          <p:nvPr/>
        </p:nvSpPr>
        <p:spPr bwMode="auto">
          <a:xfrm>
            <a:off x="4800600" y="1682750"/>
            <a:ext cx="3505200" cy="1816100"/>
          </a:xfrm>
          <a:prstGeom prst="rect">
            <a:avLst/>
          </a:prstGeom>
          <a:noFill/>
          <a:ln w="9525">
            <a:noFill/>
            <a:miter lim="800000"/>
            <a:headEnd/>
            <a:tailEnd/>
          </a:ln>
        </p:spPr>
        <p:txBody>
          <a:bodyPr>
            <a:spAutoFit/>
          </a:bodyPr>
          <a:lstStyle/>
          <a:p>
            <a:r>
              <a:rPr lang="vi-VN" sz="2800">
                <a:solidFill>
                  <a:srgbClr val="000000"/>
                </a:solidFill>
                <a:latin typeface="Times New Roman" pitchFamily="18" charset="0"/>
                <a:ea typeface="Arial" charset="0"/>
                <a:cs typeface="Times New Roman" pitchFamily="18" charset="0"/>
              </a:rPr>
              <a:t>Đọc nội dung mục I </a:t>
            </a:r>
            <a:r>
              <a:rPr lang="en-US" sz="2800">
                <a:solidFill>
                  <a:srgbClr val="000000"/>
                </a:solidFill>
                <a:latin typeface="Times New Roman" pitchFamily="18" charset="0"/>
                <a:ea typeface="Arial" charset="0"/>
                <a:cs typeface="Times New Roman" pitchFamily="18" charset="0"/>
              </a:rPr>
              <a:t> trong SGK </a:t>
            </a:r>
            <a:r>
              <a:rPr lang="vi-VN" sz="2800">
                <a:solidFill>
                  <a:srgbClr val="000000"/>
                </a:solidFill>
                <a:latin typeface="Times New Roman" pitchFamily="18" charset="0"/>
                <a:ea typeface="Arial" charset="0"/>
                <a:cs typeface="Times New Roman" pitchFamily="18" charset="0"/>
              </a:rPr>
              <a:t>và </a:t>
            </a:r>
            <a:r>
              <a:rPr lang="vi-VN" sz="2800">
                <a:solidFill>
                  <a:srgbClr val="FF0000"/>
                </a:solidFill>
                <a:latin typeface="Times New Roman" pitchFamily="18" charset="0"/>
                <a:ea typeface="Arial" charset="0"/>
                <a:cs typeface="Times New Roman" pitchFamily="18" charset="0"/>
              </a:rPr>
              <a:t>nêu các yêu c</a:t>
            </a:r>
            <a:r>
              <a:rPr lang="en-US" sz="2800">
                <a:solidFill>
                  <a:srgbClr val="FF0000"/>
                </a:solidFill>
                <a:latin typeface="Times New Roman" pitchFamily="18" charset="0"/>
                <a:ea typeface="Arial" charset="0"/>
                <a:cs typeface="Times New Roman" pitchFamily="18" charset="0"/>
              </a:rPr>
              <a:t>ầ</a:t>
            </a:r>
            <a:r>
              <a:rPr lang="vi-VN" sz="2800">
                <a:solidFill>
                  <a:srgbClr val="FF0000"/>
                </a:solidFill>
                <a:latin typeface="Times New Roman" pitchFamily="18" charset="0"/>
                <a:ea typeface="Arial" charset="0"/>
                <a:cs typeface="Times New Roman" pitchFamily="18" charset="0"/>
              </a:rPr>
              <a:t>u của kĩ thuật gieo trồng</a:t>
            </a:r>
            <a:endParaRPr lang="en-US" sz="2800">
              <a:latin typeface="Calibri" pitchFamily="34" charset="0"/>
              <a:ea typeface="Arial" charset="0"/>
              <a:cs typeface="Times New Roman" pitchFamily="18" charset="0"/>
            </a:endParaRPr>
          </a:p>
        </p:txBody>
      </p:sp>
      <p:sp>
        <p:nvSpPr>
          <p:cNvPr id="6" name="TextBox 5">
            <a:extLst>
              <a:ext uri="{FF2B5EF4-FFF2-40B4-BE49-F238E27FC236}"/>
            </a:extLst>
          </p:cNvPr>
          <p:cNvSpPr txBox="1"/>
          <p:nvPr/>
        </p:nvSpPr>
        <p:spPr>
          <a:xfrm>
            <a:off x="990600" y="4665663"/>
            <a:ext cx="6683375" cy="1385887"/>
          </a:xfrm>
          <a:prstGeom prst="rect">
            <a:avLst/>
          </a:prstGeom>
          <a:noFill/>
        </p:spPr>
        <p:txBody>
          <a:bodyPr>
            <a:spAutoFit/>
          </a:bodyPr>
          <a:lstStyle/>
          <a:p>
            <a:pPr fontAlgn="auto">
              <a:spcBef>
                <a:spcPts val="0"/>
              </a:spcBef>
              <a:spcAft>
                <a:spcPts val="0"/>
              </a:spcAft>
              <a:defRPr/>
            </a:pPr>
            <a:r>
              <a:rPr lang="en-GB" sz="2800"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mj-lt"/>
                <a:cs typeface="+mn-cs"/>
              </a:rPr>
              <a:t>Y</a:t>
            </a:r>
            <a:r>
              <a:rPr lang="vi-VN" sz="2800" dirty="0">
                <a:solidFill>
                  <a:srgbClr val="0070C0"/>
                </a:solidFill>
                <a:latin typeface="+mj-lt"/>
                <a:cs typeface="+mn-cs"/>
              </a:rPr>
              <a:t>êu c</a:t>
            </a:r>
            <a:r>
              <a:rPr lang="en-US" sz="2800" dirty="0">
                <a:solidFill>
                  <a:srgbClr val="0070C0"/>
                </a:solidFill>
                <a:latin typeface="+mj-lt"/>
                <a:cs typeface="+mn-cs"/>
              </a:rPr>
              <a:t>ầ</a:t>
            </a:r>
            <a:r>
              <a:rPr lang="vi-VN" sz="2800" dirty="0">
                <a:solidFill>
                  <a:srgbClr val="0070C0"/>
                </a:solidFill>
                <a:latin typeface="+mj-lt"/>
                <a:cs typeface="+mn-cs"/>
              </a:rPr>
              <a:t>u </a:t>
            </a:r>
            <a:r>
              <a:rPr lang="vi-VN" sz="2800" dirty="0">
                <a:solidFill>
                  <a:srgbClr val="0070C0"/>
                </a:solidFill>
                <a:latin typeface="+mj-lt"/>
                <a:cs typeface="+mn-cs"/>
              </a:rPr>
              <a:t>cơ bản khi thực hiện gieo </a:t>
            </a:r>
            <a:r>
              <a:rPr lang="vi-VN" sz="2800" dirty="0">
                <a:solidFill>
                  <a:srgbClr val="0070C0"/>
                </a:solidFill>
                <a:latin typeface="+mj-lt"/>
                <a:cs typeface="+mn-cs"/>
              </a:rPr>
              <a:t>tr</a:t>
            </a:r>
            <a:r>
              <a:rPr lang="en-US" sz="2800" dirty="0">
                <a:solidFill>
                  <a:srgbClr val="0070C0"/>
                </a:solidFill>
                <a:latin typeface="+mj-lt"/>
                <a:cs typeface="+mn-cs"/>
              </a:rPr>
              <a:t>ồ</a:t>
            </a:r>
            <a:r>
              <a:rPr lang="vi-VN" sz="2800" dirty="0">
                <a:solidFill>
                  <a:srgbClr val="0070C0"/>
                </a:solidFill>
                <a:latin typeface="+mj-lt"/>
                <a:cs typeface="+mn-cs"/>
              </a:rPr>
              <a:t>ng</a:t>
            </a:r>
            <a:r>
              <a:rPr lang="en-US" sz="2800" dirty="0">
                <a:solidFill>
                  <a:srgbClr val="0070C0"/>
                </a:solidFill>
                <a:latin typeface="+mj-lt"/>
                <a:cs typeface="+mn-cs"/>
              </a:rPr>
              <a:t>: </a:t>
            </a:r>
            <a:r>
              <a:rPr lang="en-GB" sz="2800" dirty="0" err="1">
                <a:solidFill>
                  <a:srgbClr val="0070C0"/>
                </a:solidFill>
                <a:latin typeface="+mj-lt"/>
                <a:cs typeface="Times New Roman" panose="02020603050405020304" pitchFamily="18" charset="0"/>
              </a:rPr>
              <a:t>Đảm</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bảo</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yêu</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cầu</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về</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thời</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vụ</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mật</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độ</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khoảng</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cách</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và</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độ</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nông</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sâu</a:t>
            </a:r>
            <a:r>
              <a:rPr lang="en-GB" dirty="0">
                <a:solidFill>
                  <a:srgbClr val="0070C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3000" y="304800"/>
            <a:ext cx="6556375" cy="164782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4" name="TextBox 3"/>
          <p:cNvSpPr txBox="1"/>
          <p:nvPr/>
        </p:nvSpPr>
        <p:spPr>
          <a:xfrm>
            <a:off x="457200" y="5319713"/>
            <a:ext cx="3657600" cy="10779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r>
              <a:rPr lang="en-US" sz="3200" dirty="0">
                <a:solidFill>
                  <a:prstClr val="black"/>
                </a:solidFill>
                <a:latin typeface="Times New Roman" pitchFamily="18" charset="0"/>
                <a:cs typeface="Times New Roman" pitchFamily="18" charset="0"/>
              </a:rPr>
              <a:t>D</a:t>
            </a:r>
            <a:r>
              <a:rPr lang="en-US" sz="3200" dirty="0">
                <a:solidFill>
                  <a:prstClr val="black"/>
                </a:solidFill>
                <a:latin typeface="Times New Roman" pitchFamily="18" charset="0"/>
                <a:cs typeface="Times New Roman" pitchFamily="18" charset="0"/>
              </a:rPr>
              <a:t>: </a:t>
            </a:r>
            <a:r>
              <a:rPr lang="en-US" altLang="en-US" sz="2400" b="1" dirty="0">
                <a:latin typeface="Times New Roman" panose="02020603050405020304" pitchFamily="18" charset="0"/>
              </a:rPr>
              <a:t>3</a:t>
            </a:r>
            <a:endParaRPr lang="en-US" altLang="en-US" sz="2400" b="1" dirty="0">
              <a:latin typeface="Times New Roman" panose="02020603050405020304" pitchFamily="18" charset="0"/>
            </a:endParaRPr>
          </a:p>
          <a:p>
            <a:pPr fontAlgn="auto">
              <a:spcBef>
                <a:spcPts val="0"/>
              </a:spcBef>
              <a:spcAft>
                <a:spcPts val="0"/>
              </a:spcAft>
              <a:defRPr/>
            </a:pPr>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457200" y="2597150"/>
            <a:ext cx="4732338" cy="58578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r>
              <a:rPr lang="en-US" sz="3200" dirty="0">
                <a:solidFill>
                  <a:prstClr val="black"/>
                </a:solidFill>
                <a:latin typeface="Times New Roman" pitchFamily="18" charset="0"/>
                <a:cs typeface="Times New Roman" pitchFamily="18" charset="0"/>
              </a:rPr>
              <a:t>A</a:t>
            </a:r>
            <a:r>
              <a:rPr lang="en-US" sz="3200" dirty="0">
                <a:solidFill>
                  <a:prstClr val="black"/>
                </a:solidFill>
                <a:latin typeface="Times New Roman" pitchFamily="18" charset="0"/>
                <a:cs typeface="Times New Roman" pitchFamily="18" charset="0"/>
              </a:rPr>
              <a:t>: </a:t>
            </a:r>
            <a:r>
              <a:rPr lang="en-US" altLang="en-US" sz="2400" b="1" dirty="0">
                <a:latin typeface="Times New Roman" panose="02020603050405020304" pitchFamily="18" charset="0"/>
              </a:rPr>
              <a:t>1</a:t>
            </a:r>
            <a:endParaRPr lang="en-US" sz="2400" b="1" dirty="0">
              <a:solidFill>
                <a:prstClr val="black"/>
              </a:solidFill>
              <a:latin typeface="Times New Roman" pitchFamily="18" charset="0"/>
              <a:cs typeface="Times New Roman" pitchFamily="18" charset="0"/>
            </a:endParaRPr>
          </a:p>
        </p:txBody>
      </p:sp>
      <p:sp>
        <p:nvSpPr>
          <p:cNvPr id="7" name="TextBox 6"/>
          <p:cNvSpPr txBox="1"/>
          <p:nvPr/>
        </p:nvSpPr>
        <p:spPr>
          <a:xfrm>
            <a:off x="546100" y="4362450"/>
            <a:ext cx="6083300" cy="5842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r>
              <a:rPr lang="en-US" sz="3200" dirty="0">
                <a:solidFill>
                  <a:prstClr val="black"/>
                </a:solidFill>
                <a:latin typeface="Times New Roman" pitchFamily="18" charset="0"/>
                <a:cs typeface="Times New Roman" pitchFamily="18" charset="0"/>
              </a:rPr>
              <a:t>C: </a:t>
            </a:r>
            <a:r>
              <a:rPr lang="en-US" altLang="en-US" sz="2400" b="1" dirty="0">
                <a:latin typeface="Times New Roman" panose="02020603050405020304" pitchFamily="18" charset="0"/>
              </a:rPr>
              <a:t>4</a:t>
            </a:r>
            <a:endParaRPr lang="en-US" altLang="en-US" sz="2400" b="1" dirty="0">
              <a:latin typeface="Times New Roman" panose="02020603050405020304" pitchFamily="18" charset="0"/>
            </a:endParaRPr>
          </a:p>
        </p:txBody>
      </p:sp>
      <p:sp>
        <p:nvSpPr>
          <p:cNvPr id="8" name="TextBox 7"/>
          <p:cNvSpPr txBox="1"/>
          <p:nvPr/>
        </p:nvSpPr>
        <p:spPr>
          <a:xfrm>
            <a:off x="457200" y="3416300"/>
            <a:ext cx="4705350" cy="58578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ct val="50000"/>
              </a:spcBef>
              <a:spcAft>
                <a:spcPts val="0"/>
              </a:spcAft>
              <a:defRPr/>
            </a:pPr>
            <a:r>
              <a:rPr lang="en-US" sz="3200" dirty="0">
                <a:solidFill>
                  <a:prstClr val="black"/>
                </a:solidFill>
                <a:latin typeface="Times New Roman" pitchFamily="18" charset="0"/>
                <a:cs typeface="Times New Roman" pitchFamily="18" charset="0"/>
              </a:rPr>
              <a:t>B: </a:t>
            </a:r>
            <a:r>
              <a:rPr lang="en-US" altLang="en-US" sz="2400" b="1" dirty="0">
                <a:latin typeface="Times New Roman" panose="02020603050405020304" pitchFamily="18" charset="0"/>
              </a:rPr>
              <a:t>2</a:t>
            </a:r>
            <a:endParaRPr lang="en-US" altLang="en-US" sz="2400" b="1" dirty="0">
              <a:latin typeface="Times New Roman" panose="02020603050405020304" pitchFamily="18" charset="0"/>
            </a:endParaRPr>
          </a:p>
        </p:txBody>
      </p:sp>
      <p:pic>
        <p:nvPicPr>
          <p:cNvPr id="10" name="Shape">
            <a:hlinkClick r:id="" action="ppaction://media"/>
          </p:cNvPr>
          <p:cNvPicPr>
            <a:picLocks noRot="1" noChangeAspect="1"/>
          </p:cNvPicPr>
          <p:nvPr>
            <a:audioFile r:link="rId1"/>
          </p:nvPr>
        </p:nvPicPr>
        <p:blipFill>
          <a:blip r:embed="rId5"/>
          <a:srcRect/>
          <a:stretch>
            <a:fillRect/>
          </a:stretch>
        </p:blipFill>
        <p:spPr bwMode="auto">
          <a:xfrm>
            <a:off x="9240838" y="117475"/>
            <a:ext cx="609600" cy="609600"/>
          </a:xfrm>
          <a:prstGeom prst="rect">
            <a:avLst/>
          </a:prstGeom>
          <a:noFill/>
          <a:ln w="9525">
            <a:noFill/>
            <a:miter lim="800000"/>
            <a:headEnd/>
            <a:tailEnd/>
          </a:ln>
        </p:spPr>
      </p:pic>
      <p:pic>
        <p:nvPicPr>
          <p:cNvPr id="11" name="Shape">
            <a:hlinkClick r:id="" action="ppaction://media"/>
          </p:cNvPr>
          <p:cNvPicPr>
            <a:picLocks noRot="1" noChangeAspect="1"/>
          </p:cNvPicPr>
          <p:nvPr>
            <a:audioFile r:link="rId1"/>
          </p:nvPr>
        </p:nvPicPr>
        <p:blipFill>
          <a:blip r:embed="rId6"/>
          <a:srcRect/>
          <a:stretch>
            <a:fillRect/>
          </a:stretch>
        </p:blipFill>
        <p:spPr bwMode="auto">
          <a:xfrm>
            <a:off x="9240838" y="1320800"/>
            <a:ext cx="609600" cy="609600"/>
          </a:xfrm>
          <a:prstGeom prst="rect">
            <a:avLst/>
          </a:prstGeom>
          <a:noFill/>
          <a:ln w="9525">
            <a:noFill/>
            <a:miter lim="800000"/>
            <a:headEnd/>
            <a:tailEnd/>
          </a:ln>
        </p:spPr>
      </p:pic>
      <p:pic>
        <p:nvPicPr>
          <p:cNvPr id="12" name="Shape">
            <a:hlinkClick r:id="" action="ppaction://media"/>
          </p:cNvPr>
          <p:cNvPicPr>
            <a:picLocks noRot="1" noChangeAspect="1"/>
          </p:cNvPicPr>
          <p:nvPr>
            <a:audioFile r:link="rId1"/>
          </p:nvPr>
        </p:nvPicPr>
        <p:blipFill>
          <a:blip r:embed="rId6"/>
          <a:srcRect/>
          <a:stretch>
            <a:fillRect/>
          </a:stretch>
        </p:blipFill>
        <p:spPr bwMode="auto">
          <a:xfrm>
            <a:off x="9334500" y="3697288"/>
            <a:ext cx="609600" cy="609600"/>
          </a:xfrm>
          <a:prstGeom prst="rect">
            <a:avLst/>
          </a:prstGeom>
          <a:noFill/>
          <a:ln w="9525">
            <a:noFill/>
            <a:miter lim="800000"/>
            <a:headEnd/>
            <a:tailEnd/>
          </a:ln>
        </p:spPr>
      </p:pic>
      <p:pic>
        <p:nvPicPr>
          <p:cNvPr id="13" name="Shape">
            <a:hlinkClick r:id="" action="ppaction://media"/>
          </p:cNvPr>
          <p:cNvPicPr>
            <a:picLocks noRot="1" noChangeAspect="1"/>
          </p:cNvPicPr>
          <p:nvPr>
            <a:audioFile r:link="rId1"/>
          </p:nvPr>
        </p:nvPicPr>
        <p:blipFill>
          <a:blip r:embed="rId6"/>
          <a:srcRect/>
          <a:stretch>
            <a:fillRect/>
          </a:stretch>
        </p:blipFill>
        <p:spPr bwMode="auto">
          <a:xfrm>
            <a:off x="9244013" y="2346325"/>
            <a:ext cx="609600" cy="609600"/>
          </a:xfrm>
          <a:prstGeom prst="rect">
            <a:avLst/>
          </a:prstGeom>
          <a:noFill/>
          <a:ln w="9525">
            <a:noFill/>
            <a:miter lim="800000"/>
            <a:headEnd/>
            <a:tailEnd/>
          </a:ln>
        </p:spPr>
      </p:pic>
      <p:sp>
        <p:nvSpPr>
          <p:cNvPr id="16" name="Cloud 15"/>
          <p:cNvSpPr/>
          <p:nvPr/>
        </p:nvSpPr>
        <p:spPr>
          <a:xfrm>
            <a:off x="3379788" y="4759325"/>
            <a:ext cx="3505200" cy="2197100"/>
          </a:xfrm>
          <a:prstGeom prst="cloud">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TextBox 16"/>
          <p:cNvSpPr txBox="1">
            <a:spLocks noChangeArrowheads="1"/>
          </p:cNvSpPr>
          <p:nvPr/>
        </p:nvSpPr>
        <p:spPr bwMode="auto">
          <a:xfrm>
            <a:off x="4445000" y="5292725"/>
            <a:ext cx="1752600" cy="1076325"/>
          </a:xfrm>
          <a:prstGeom prst="rect">
            <a:avLst/>
          </a:prstGeom>
          <a:noFill/>
          <a:ln w="9525">
            <a:noFill/>
            <a:miter lim="800000"/>
            <a:headEnd/>
            <a:tailEnd/>
          </a:ln>
        </p:spPr>
        <p:txBody>
          <a:bodyPr>
            <a:spAutoFit/>
          </a:bodyPr>
          <a:lstStyle/>
          <a:p>
            <a:r>
              <a:rPr lang="en-US" sz="3200">
                <a:solidFill>
                  <a:srgbClr val="000000"/>
                </a:solidFill>
                <a:latin typeface="Times New Roman" pitchFamily="18" charset="0"/>
                <a:cs typeface="Times New Roman" pitchFamily="18" charset="0"/>
              </a:rPr>
              <a:t>CHÚC MỪNG</a:t>
            </a:r>
          </a:p>
        </p:txBody>
      </p:sp>
      <p:pic>
        <p:nvPicPr>
          <p:cNvPr id="18" name="Picture 17"/>
          <p:cNvPicPr>
            <a:picLocks noChangeAspect="1"/>
          </p:cNvPicPr>
          <p:nvPr/>
        </p:nvPicPr>
        <p:blipFill>
          <a:blip r:embed="rId7"/>
          <a:srcRect l="23170" t="430" r="22525"/>
          <a:stretch>
            <a:fillRect/>
          </a:stretch>
        </p:blipFill>
        <p:spPr bwMode="auto">
          <a:xfrm>
            <a:off x="61913" y="4002088"/>
            <a:ext cx="1233487" cy="1255712"/>
          </a:xfrm>
          <a:prstGeom prst="rect">
            <a:avLst/>
          </a:prstGeom>
          <a:noFill/>
          <a:ln w="9525">
            <a:noFill/>
            <a:miter lim="800000"/>
            <a:headEnd/>
            <a:tailEnd/>
          </a:ln>
        </p:spPr>
      </p:pic>
      <p:pic>
        <p:nvPicPr>
          <p:cNvPr id="19" name="Picture 18"/>
          <p:cNvPicPr>
            <a:picLocks noChangeAspect="1"/>
          </p:cNvPicPr>
          <p:nvPr/>
        </p:nvPicPr>
        <p:blipFill>
          <a:blip r:embed="rId7"/>
          <a:srcRect l="23170" t="430" r="22525"/>
          <a:stretch>
            <a:fillRect/>
          </a:stretch>
        </p:blipFill>
        <p:spPr bwMode="auto">
          <a:xfrm>
            <a:off x="0" y="1989138"/>
            <a:ext cx="1233488" cy="1255712"/>
          </a:xfrm>
          <a:prstGeom prst="rect">
            <a:avLst/>
          </a:prstGeom>
          <a:noFill/>
          <a:ln w="9525">
            <a:noFill/>
            <a:miter lim="800000"/>
            <a:headEnd/>
            <a:tailEnd/>
          </a:ln>
        </p:spPr>
      </p:pic>
      <p:pic>
        <p:nvPicPr>
          <p:cNvPr id="20" name="Picture 19"/>
          <p:cNvPicPr>
            <a:picLocks noChangeAspect="1"/>
          </p:cNvPicPr>
          <p:nvPr/>
        </p:nvPicPr>
        <p:blipFill>
          <a:blip r:embed="rId7"/>
          <a:srcRect l="23170" t="430" r="22525"/>
          <a:stretch>
            <a:fillRect/>
          </a:stretch>
        </p:blipFill>
        <p:spPr bwMode="auto">
          <a:xfrm>
            <a:off x="3175" y="3106738"/>
            <a:ext cx="1233488" cy="1255712"/>
          </a:xfrm>
          <a:prstGeom prst="rect">
            <a:avLst/>
          </a:prstGeom>
          <a:noFill/>
          <a:ln w="9525">
            <a:noFill/>
            <a:miter lim="800000"/>
            <a:headEnd/>
            <a:tailEnd/>
          </a:ln>
        </p:spPr>
      </p:pic>
      <p:pic>
        <p:nvPicPr>
          <p:cNvPr id="21" name="q5">
            <a:hlinkClick r:id="rId8" action="ppaction://hlinksldjump"/>
          </p:cNvPr>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7772400" y="5410200"/>
            <a:ext cx="1500188" cy="1498600"/>
          </a:xfrm>
          <a:prstGeom prst="rect">
            <a:avLst/>
          </a:prstGeom>
          <a:noFill/>
          <a:ln w="9525">
            <a:noFill/>
            <a:miter lim="800000"/>
            <a:headEnd/>
            <a:tailEnd/>
          </a:ln>
        </p:spPr>
      </p:pic>
      <p:grpSp>
        <p:nvGrpSpPr>
          <p:cNvPr id="22" name="times up"/>
          <p:cNvGrpSpPr>
            <a:grpSpLocks/>
          </p:cNvGrpSpPr>
          <p:nvPr/>
        </p:nvGrpSpPr>
        <p:grpSpPr bwMode="auto">
          <a:xfrm>
            <a:off x="7840663" y="1792288"/>
            <a:ext cx="1204912" cy="363537"/>
            <a:chOff x="4284637" y="-304827"/>
            <a:chExt cx="2669678" cy="697560"/>
          </a:xfrm>
        </p:grpSpPr>
        <p:sp>
          <p:nvSpPr>
            <p:cNvPr id="23" name="Rounded Rectangle 22"/>
            <p:cNvSpPr/>
            <p:nvPr/>
          </p:nvSpPr>
          <p:spPr>
            <a:xfrm>
              <a:off x="4316292" y="-304827"/>
              <a:ext cx="2638023"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8023" cy="697560"/>
            </a:xfrm>
            <a:prstGeom prst="roundRect">
              <a:avLst/>
            </a:prstGeom>
            <a:solidFill>
              <a:srgbClr val="FFC000"/>
            </a:solidFill>
            <a:ln w="12700" cap="flat" cmpd="sng" algn="ctr">
              <a:noFill/>
              <a:prstDash val="solid"/>
              <a:miter lim="800000"/>
            </a:ln>
            <a:effectLst/>
          </p:spPr>
          <p:txBody>
            <a:bodyPr anchor="ctr"/>
            <a:lstStyle/>
            <a:p>
              <a:pPr algn="ctr" fontAlgn="auto">
                <a:spcBef>
                  <a:spcPts val="0"/>
                </a:spcBef>
                <a:spcAft>
                  <a:spcPts val="0"/>
                </a:spcAft>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8154988" y="41275"/>
            <a:ext cx="549275" cy="3048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fontAlgn="auto">
              <a:spcBef>
                <a:spcPts val="0"/>
              </a:spcBef>
              <a:spcAft>
                <a:spcPts val="0"/>
              </a:spcAft>
              <a:defRPr/>
            </a:pPr>
            <a:r>
              <a:rPr lang="en-US" sz="1050" kern="0" dirty="0">
                <a:solidFill>
                  <a:srgbClr val="FF0000"/>
                </a:solidFill>
                <a:latin typeface="Calibri"/>
                <a:cs typeface="+mn-cs"/>
              </a:rPr>
              <a:t>START</a:t>
            </a:r>
            <a:endParaRPr lang="en-US" sz="1050" kern="0" dirty="0">
              <a:solidFill>
                <a:srgbClr val="FF0000"/>
              </a:solidFill>
              <a:latin typeface="Calibri"/>
              <a:cs typeface="+mn-cs"/>
            </a:endParaRPr>
          </a:p>
        </p:txBody>
      </p:sp>
      <p:pic>
        <p:nvPicPr>
          <p:cNvPr id="145427" name="Picture 25"/>
          <p:cNvPicPr>
            <a:picLocks noChangeAspect="1"/>
          </p:cNvPicPr>
          <p:nvPr/>
        </p:nvPicPr>
        <p:blipFill>
          <a:blip r:embed="rId10"/>
          <a:srcRect/>
          <a:stretch>
            <a:fillRect/>
          </a:stretch>
        </p:blipFill>
        <p:spPr bwMode="auto">
          <a:xfrm>
            <a:off x="7754938" y="346075"/>
            <a:ext cx="1370012" cy="1365250"/>
          </a:xfrm>
          <a:prstGeom prst="rect">
            <a:avLst/>
          </a:prstGeom>
          <a:noFill/>
          <a:ln w="9525">
            <a:noFill/>
            <a:miter lim="800000"/>
            <a:headEnd/>
            <a:tailEnd/>
          </a:ln>
        </p:spPr>
      </p:pic>
      <p:grpSp>
        <p:nvGrpSpPr>
          <p:cNvPr id="27" name="Clock hand spin"/>
          <p:cNvGrpSpPr>
            <a:grpSpLocks/>
          </p:cNvGrpSpPr>
          <p:nvPr/>
        </p:nvGrpSpPr>
        <p:grpSpPr bwMode="auto">
          <a:xfrm rot="1786145">
            <a:off x="8177213" y="922338"/>
            <a:ext cx="525462" cy="50958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sp>
          <p:nvSpPr>
            <p:cNvPr id="29" name="hour hand"/>
            <p:cNvSpPr>
              <a:spLocks/>
            </p:cNvSpPr>
            <p:nvPr/>
          </p:nvSpPr>
          <p:spPr bwMode="auto">
            <a:xfrm>
              <a:off x="2153486" y="3248982"/>
              <a:ext cx="601543" cy="94749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extLst>
          </p:spPr>
          <p:txBody>
            <a:bodyPr/>
            <a:lstStyle/>
            <a:p>
              <a:pPr fontAlgn="auto">
                <a:spcBef>
                  <a:spcPts val="0"/>
                </a:spcBef>
                <a:spcAft>
                  <a:spcPts val="0"/>
                </a:spcAft>
                <a:defRPr/>
              </a:pPr>
              <a:endParaRPr lang="en-GB" kern="0" dirty="0">
                <a:solidFill>
                  <a:sysClr val="windowText" lastClr="000000"/>
                </a:solidFill>
                <a:latin typeface="+mn-lt"/>
                <a:cs typeface="+mn-cs"/>
              </a:endParaRPr>
            </a:p>
          </p:txBody>
        </p:sp>
      </p:grpSp>
      <p:sp>
        <p:nvSpPr>
          <p:cNvPr id="30" name="TextBox 29"/>
          <p:cNvSpPr txBox="1"/>
          <p:nvPr/>
        </p:nvSpPr>
        <p:spPr>
          <a:xfrm>
            <a:off x="8597900" y="968375"/>
            <a:ext cx="280988"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3</a:t>
            </a:r>
            <a:endParaRPr lang="en-US" sz="1000" b="1" kern="0" dirty="0">
              <a:solidFill>
                <a:srgbClr val="99B2C8"/>
              </a:solidFill>
              <a:latin typeface="+mn-lt"/>
              <a:cs typeface="+mn-cs"/>
            </a:endParaRPr>
          </a:p>
        </p:txBody>
      </p:sp>
      <p:sp>
        <p:nvSpPr>
          <p:cNvPr id="31" name="TextBox 30"/>
          <p:cNvSpPr txBox="1"/>
          <p:nvPr/>
        </p:nvSpPr>
        <p:spPr>
          <a:xfrm>
            <a:off x="8345488" y="1222375"/>
            <a:ext cx="341312"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6</a:t>
            </a:r>
            <a:endParaRPr lang="en-US" sz="1000" b="1" kern="0" dirty="0">
              <a:solidFill>
                <a:srgbClr val="99B2C8"/>
              </a:solidFill>
              <a:latin typeface="+mn-lt"/>
              <a:cs typeface="+mn-cs"/>
            </a:endParaRPr>
          </a:p>
        </p:txBody>
      </p:sp>
      <p:sp>
        <p:nvSpPr>
          <p:cNvPr id="32" name="TextBox 31"/>
          <p:cNvSpPr txBox="1"/>
          <p:nvPr/>
        </p:nvSpPr>
        <p:spPr>
          <a:xfrm>
            <a:off x="7999413" y="1006475"/>
            <a:ext cx="307975" cy="246063"/>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9</a:t>
            </a:r>
            <a:endParaRPr lang="en-US" sz="1000" b="1" kern="0" dirty="0">
              <a:solidFill>
                <a:srgbClr val="99B2C8"/>
              </a:solidFill>
              <a:latin typeface="+mn-lt"/>
              <a:cs typeface="+mn-cs"/>
            </a:endParaRPr>
          </a:p>
        </p:txBody>
      </p:sp>
      <p:sp>
        <p:nvSpPr>
          <p:cNvPr id="33" name="TextBox 32"/>
          <p:cNvSpPr txBox="1"/>
          <p:nvPr/>
        </p:nvSpPr>
        <p:spPr>
          <a:xfrm>
            <a:off x="8283575" y="722313"/>
            <a:ext cx="371475" cy="246062"/>
          </a:xfrm>
          <a:prstGeom prst="rect">
            <a:avLst/>
          </a:prstGeom>
          <a:noFill/>
        </p:spPr>
        <p:txBody>
          <a:bodyPr>
            <a:spAutoFit/>
          </a:bodyPr>
          <a:lstStyle/>
          <a:p>
            <a:pPr fontAlgn="auto">
              <a:spcBef>
                <a:spcPts val="0"/>
              </a:spcBef>
              <a:spcAft>
                <a:spcPts val="0"/>
              </a:spcAft>
              <a:defRPr/>
            </a:pPr>
            <a:r>
              <a:rPr lang="en-US" sz="1000" b="1" kern="0" dirty="0">
                <a:solidFill>
                  <a:srgbClr val="99B2C8"/>
                </a:solidFill>
                <a:latin typeface="+mn-lt"/>
                <a:cs typeface="+mn-cs"/>
              </a:rPr>
              <a:t>12</a:t>
            </a:r>
            <a:endParaRPr lang="en-US" sz="1000" b="1" kern="0" dirty="0">
              <a:solidFill>
                <a:srgbClr val="99B2C8"/>
              </a:solidFill>
              <a:latin typeface="+mn-lt"/>
              <a:cs typeface="+mn-cs"/>
            </a:endParaRPr>
          </a:p>
        </p:txBody>
      </p:sp>
      <p:sp>
        <p:nvSpPr>
          <p:cNvPr id="145433" name="TextBox 33"/>
          <p:cNvSpPr txBox="1">
            <a:spLocks noChangeArrowheads="1"/>
          </p:cNvSpPr>
          <p:nvPr/>
        </p:nvSpPr>
        <p:spPr bwMode="auto">
          <a:xfrm>
            <a:off x="1250950" y="255588"/>
            <a:ext cx="6388100" cy="954087"/>
          </a:xfrm>
          <a:prstGeom prst="rect">
            <a:avLst/>
          </a:prstGeom>
          <a:noFill/>
          <a:ln w="9525">
            <a:noFill/>
            <a:miter lim="800000"/>
            <a:headEnd/>
            <a:tailEnd/>
          </a:ln>
        </p:spPr>
        <p:txBody>
          <a:bodyPr>
            <a:spAutoFit/>
          </a:bodyPr>
          <a:lstStyle/>
          <a:p>
            <a:pPr>
              <a:spcBef>
                <a:spcPct val="50000"/>
              </a:spcBef>
            </a:pPr>
            <a:r>
              <a:rPr lang="en-US" altLang="en-US" sz="2800" b="1" u="sng">
                <a:solidFill>
                  <a:srgbClr val="FF0000"/>
                </a:solidFill>
                <a:latin typeface="Times New Roman" pitchFamily="18" charset="0"/>
              </a:rPr>
              <a:t>Câu 5 :</a:t>
            </a:r>
            <a:r>
              <a:rPr lang="en-US" altLang="en-US" sz="2800" b="1">
                <a:solidFill>
                  <a:srgbClr val="FF0000"/>
                </a:solidFill>
                <a:latin typeface="Times New Roman" pitchFamily="18" charset="0"/>
              </a:rPr>
              <a:t> Có mấy biện pháp phòng trừ sâu bệnh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0"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7" grpId="0"/>
      <p:bldP spid="17"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p:cNvSpPr>
            <a:spLocks noChangeArrowheads="1"/>
          </p:cNvSpPr>
          <p:nvPr/>
        </p:nvSpPr>
        <p:spPr bwMode="auto">
          <a:xfrm>
            <a:off x="304800" y="762000"/>
            <a:ext cx="7696200" cy="1039813"/>
          </a:xfrm>
          <a:prstGeom prst="rect">
            <a:avLst/>
          </a:prstGeom>
          <a:noFill/>
          <a:ln w="9525">
            <a:noFill/>
            <a:miter lim="800000"/>
            <a:headEnd/>
            <a:tailEnd/>
          </a:ln>
        </p:spPr>
        <p:txBody>
          <a:bodyPr>
            <a:spAutoFit/>
          </a:bodyPr>
          <a:lstStyle/>
          <a:p>
            <a:pPr marL="381000">
              <a:lnSpc>
                <a:spcPct val="110000"/>
              </a:lnSpc>
              <a:spcAft>
                <a:spcPts val="1300"/>
              </a:spcAft>
            </a:pPr>
            <a:r>
              <a:rPr lang="vi-VN" sz="2800">
                <a:solidFill>
                  <a:srgbClr val="FF0000"/>
                </a:solidFill>
                <a:latin typeface="Times New Roman" pitchFamily="18" charset="0"/>
                <a:ea typeface="Arial" charset="0"/>
                <a:cs typeface="Times New Roman" pitchFamily="18" charset="0"/>
              </a:rPr>
              <a:t>V</a:t>
            </a:r>
            <a:r>
              <a:rPr lang="en-US" sz="2800">
                <a:solidFill>
                  <a:srgbClr val="FF0000"/>
                </a:solidFill>
                <a:latin typeface="Times New Roman" pitchFamily="18" charset="0"/>
                <a:ea typeface="Arial" charset="0"/>
                <a:cs typeface="Times New Roman" pitchFamily="18" charset="0"/>
              </a:rPr>
              <a:t>ì</a:t>
            </a:r>
            <a:r>
              <a:rPr lang="vi-VN" sz="2800">
                <a:solidFill>
                  <a:srgbClr val="FF0000"/>
                </a:solidFill>
                <a:latin typeface="Times New Roman" pitchFamily="18" charset="0"/>
                <a:ea typeface="Arial" charset="0"/>
                <a:cs typeface="Times New Roman" pitchFamily="18" charset="0"/>
              </a:rPr>
              <a:t> sao trong công tác phòng tr</a:t>
            </a:r>
            <a:r>
              <a:rPr lang="en-US" sz="2800">
                <a:solidFill>
                  <a:srgbClr val="FF0000"/>
                </a:solidFill>
                <a:latin typeface="Times New Roman" pitchFamily="18" charset="0"/>
                <a:ea typeface="Arial" charset="0"/>
                <a:cs typeface="Times New Roman" pitchFamily="18" charset="0"/>
              </a:rPr>
              <a:t>ừ </a:t>
            </a:r>
            <a:r>
              <a:rPr lang="vi-VN" sz="2800">
                <a:solidFill>
                  <a:srgbClr val="FF0000"/>
                </a:solidFill>
                <a:latin typeface="Times New Roman" pitchFamily="18" charset="0"/>
                <a:ea typeface="Arial" charset="0"/>
                <a:cs typeface="Times New Roman" pitchFamily="18" charset="0"/>
              </a:rPr>
              <a:t>sâu, bệnh hại cây trồng cần thực hiện nguyên tắc phòng l</a:t>
            </a:r>
            <a:r>
              <a:rPr lang="en-US" sz="2800">
                <a:solidFill>
                  <a:srgbClr val="FF0000"/>
                </a:solidFill>
                <a:latin typeface="Times New Roman" pitchFamily="18" charset="0"/>
                <a:ea typeface="Arial" charset="0"/>
                <a:cs typeface="Times New Roman" pitchFamily="18" charset="0"/>
              </a:rPr>
              <a:t>à</a:t>
            </a:r>
            <a:r>
              <a:rPr lang="vi-VN" sz="2800">
                <a:solidFill>
                  <a:srgbClr val="FF0000"/>
                </a:solidFill>
                <a:latin typeface="Times New Roman" pitchFamily="18" charset="0"/>
                <a:ea typeface="Arial" charset="0"/>
                <a:cs typeface="Times New Roman" pitchFamily="18" charset="0"/>
              </a:rPr>
              <a:t> ch</a:t>
            </a:r>
            <a:r>
              <a:rPr lang="en-US" sz="2800">
                <a:solidFill>
                  <a:srgbClr val="FF0000"/>
                </a:solidFill>
                <a:latin typeface="Times New Roman" pitchFamily="18" charset="0"/>
                <a:ea typeface="Arial" charset="0"/>
                <a:cs typeface="Times New Roman" pitchFamily="18" charset="0"/>
              </a:rPr>
              <a:t>í</a:t>
            </a:r>
            <a:r>
              <a:rPr lang="vi-VN" sz="2800">
                <a:solidFill>
                  <a:srgbClr val="FF0000"/>
                </a:solidFill>
                <a:latin typeface="Times New Roman" pitchFamily="18" charset="0"/>
                <a:ea typeface="Arial" charset="0"/>
                <a:cs typeface="Times New Roman" pitchFamily="18" charset="0"/>
              </a:rPr>
              <a:t>nh?</a:t>
            </a:r>
            <a:endParaRPr lang="en-US" sz="2800">
              <a:solidFill>
                <a:srgbClr val="FF0000"/>
              </a:solidFill>
              <a:latin typeface="Times New Roman" pitchFamily="18" charset="0"/>
              <a:ea typeface="Arial" charset="0"/>
              <a:cs typeface="Times New Roman" pitchFamily="18" charset="0"/>
            </a:endParaRPr>
          </a:p>
        </p:txBody>
      </p:sp>
      <p:sp>
        <p:nvSpPr>
          <p:cNvPr id="6" name="Rectangle 5"/>
          <p:cNvSpPr>
            <a:spLocks noChangeArrowheads="1"/>
          </p:cNvSpPr>
          <p:nvPr/>
        </p:nvSpPr>
        <p:spPr bwMode="auto">
          <a:xfrm>
            <a:off x="76200" y="2667000"/>
            <a:ext cx="8610600" cy="3276600"/>
          </a:xfrm>
          <a:prstGeom prst="rect">
            <a:avLst/>
          </a:prstGeom>
          <a:noFill/>
          <a:ln w="9525">
            <a:noFill/>
            <a:miter lim="800000"/>
            <a:headEnd/>
            <a:tailEnd/>
          </a:ln>
        </p:spPr>
        <p:txBody>
          <a:bodyPr>
            <a:spAutoFit/>
          </a:bodyPr>
          <a:lstStyle/>
          <a:p>
            <a:pPr marL="342900" indent="-342900" algn="just">
              <a:lnSpc>
                <a:spcPct val="120000"/>
              </a:lnSpc>
              <a:spcAft>
                <a:spcPts val="300"/>
              </a:spcAft>
              <a:buClr>
                <a:srgbClr val="5C5C5C"/>
              </a:buClr>
              <a:buSzPts val="600"/>
              <a:buFont typeface="Calibri" pitchFamily="34" charset="0"/>
              <a:buAutoNum type="arabicPeriod"/>
              <a:tabLst>
                <a:tab pos="292100" algn="l"/>
              </a:tabLst>
            </a:pPr>
            <a:r>
              <a:rPr lang="vi-VN" sz="2400">
                <a:solidFill>
                  <a:srgbClr val="5C5C5C"/>
                </a:solidFill>
                <a:latin typeface="Times New Roman" pitchFamily="18" charset="0"/>
                <a:cs typeface="Times New Roman" pitchFamily="18" charset="0"/>
                <a:hlinkClick r:id="rId3"/>
              </a:rPr>
              <a:t>L</a:t>
            </a:r>
            <a:r>
              <a:rPr lang="en-US" sz="2400">
                <a:solidFill>
                  <a:srgbClr val="5C5C5C"/>
                </a:solidFill>
                <a:latin typeface="Times New Roman" pitchFamily="18" charset="0"/>
                <a:cs typeface="Times New Roman" pitchFamily="18" charset="0"/>
                <a:hlinkClick r:id="rId3"/>
              </a:rPr>
              <a:t>ấ</a:t>
            </a:r>
            <a:r>
              <a:rPr lang="vi-VN" sz="2400">
                <a:solidFill>
                  <a:srgbClr val="5C5C5C"/>
                </a:solidFill>
                <a:latin typeface="Times New Roman" pitchFamily="18" charset="0"/>
                <a:cs typeface="Times New Roman" pitchFamily="18" charset="0"/>
                <a:hlinkClick r:id="rId3"/>
              </a:rPr>
              <a:t>y nguyên tấc phòng là chính đ</a:t>
            </a:r>
            <a:r>
              <a:rPr lang="en-US" sz="2400">
                <a:solidFill>
                  <a:srgbClr val="5C5C5C"/>
                </a:solidFill>
                <a:latin typeface="Times New Roman" pitchFamily="18" charset="0"/>
                <a:cs typeface="Times New Roman" pitchFamily="18" charset="0"/>
                <a:hlinkClick r:id="rId3"/>
              </a:rPr>
              <a:t>ể </a:t>
            </a:r>
            <a:r>
              <a:rPr lang="vi-VN" sz="2400">
                <a:solidFill>
                  <a:srgbClr val="5C5C5C"/>
                </a:solidFill>
                <a:latin typeface="Times New Roman" pitchFamily="18" charset="0"/>
                <a:cs typeface="Times New Roman" pitchFamily="18" charset="0"/>
                <a:hlinkClick r:id="rId3"/>
              </a:rPr>
              <a:t>phòng trừ sâu, bệnh hại là vì:</a:t>
            </a:r>
            <a:endParaRPr lang="en-US" sz="2400">
              <a:solidFill>
                <a:srgbClr val="5C5C5C"/>
              </a:solidFill>
              <a:latin typeface="Times New Roman" pitchFamily="18" charset="0"/>
              <a:cs typeface="Times New Roman" pitchFamily="18" charset="0"/>
            </a:endParaRPr>
          </a:p>
          <a:p>
            <a:pPr marL="342900" indent="-342900" algn="just">
              <a:lnSpc>
                <a:spcPct val="120000"/>
              </a:lnSpc>
              <a:spcAft>
                <a:spcPts val="300"/>
              </a:spcAft>
              <a:buClr>
                <a:srgbClr val="5C5C5C"/>
              </a:buClr>
              <a:buSzPts val="600"/>
              <a:buFont typeface="Symbol" pitchFamily="18" charset="2"/>
              <a:buChar char="-"/>
              <a:tabLst>
                <a:tab pos="292100" algn="l"/>
              </a:tabLst>
            </a:pPr>
            <a:r>
              <a:rPr lang="en-US" sz="2400">
                <a:latin typeface="Times New Roman" pitchFamily="18" charset="0"/>
                <a:cs typeface="Times New Roman" pitchFamily="18" charset="0"/>
              </a:rPr>
              <a:t>Chi phí phòng bệnh thấp, ít tốn tiền thuốc.</a:t>
            </a:r>
          </a:p>
          <a:p>
            <a:pPr marL="342900" indent="-342900" algn="just">
              <a:lnSpc>
                <a:spcPct val="120000"/>
              </a:lnSpc>
              <a:spcAft>
                <a:spcPts val="300"/>
              </a:spcAft>
              <a:buClr>
                <a:srgbClr val="5C5C5C"/>
              </a:buClr>
              <a:buSzPts val="600"/>
              <a:buFont typeface="Symbol" pitchFamily="18" charset="2"/>
              <a:buChar char="-"/>
              <a:tabLst>
                <a:tab pos="292100" algn="l"/>
              </a:tabLst>
            </a:pPr>
            <a:r>
              <a:rPr lang="vi-VN" sz="2400">
                <a:latin typeface="Times New Roman" pitchFamily="18" charset="0"/>
                <a:cs typeface="Times New Roman" pitchFamily="18" charset="0"/>
              </a:rPr>
              <a:t>Bào vệ cây trỗng tót hơn, đàm bảo năng suẩt và chất lượng nông sản.</a:t>
            </a:r>
            <a:endParaRPr lang="en-US" sz="2400">
              <a:latin typeface="Times New Roman" pitchFamily="18" charset="0"/>
              <a:cs typeface="Times New Roman" pitchFamily="18" charset="0"/>
            </a:endParaRPr>
          </a:p>
          <a:p>
            <a:pPr marL="342900" indent="-342900" algn="just">
              <a:lnSpc>
                <a:spcPct val="117000"/>
              </a:lnSpc>
              <a:spcAft>
                <a:spcPts val="800"/>
              </a:spcAft>
              <a:buClr>
                <a:srgbClr val="5C5C5C"/>
              </a:buClr>
              <a:buSzPts val="600"/>
              <a:buFont typeface="Symbol" pitchFamily="18" charset="2"/>
              <a:buChar char="-"/>
              <a:tabLst>
                <a:tab pos="292100" algn="l"/>
              </a:tabLst>
            </a:pPr>
            <a:r>
              <a:rPr lang="vi-VN" sz="2400">
                <a:latin typeface="Times New Roman" pitchFamily="18" charset="0"/>
                <a:cs typeface="Times New Roman" pitchFamily="18" charset="0"/>
              </a:rPr>
              <a:t>Hạn chế việc sử dụng thuốc bào vệ thực vật (có tính độc), do đó bảo vệ cây tróng, sức khoè con người, vật nuôi, bào vệ môi trường sinh thái.</a:t>
            </a:r>
            <a:endParaRPr lang="en-US" sz="2400">
              <a:latin typeface="Times New Roman" pitchFamily="18"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3"/>
          <p:cNvSpPr>
            <a:spLocks noChangeArrowheads="1"/>
          </p:cNvSpPr>
          <p:nvPr/>
        </p:nvSpPr>
        <p:spPr bwMode="auto">
          <a:xfrm>
            <a:off x="228600" y="1676400"/>
            <a:ext cx="8686800" cy="2401888"/>
          </a:xfrm>
          <a:prstGeom prst="rect">
            <a:avLst/>
          </a:prstGeom>
          <a:noFill/>
          <a:ln w="9525">
            <a:noFill/>
            <a:miter lim="800000"/>
            <a:headEnd/>
            <a:tailEnd/>
          </a:ln>
        </p:spPr>
        <p:txBody>
          <a:bodyPr>
            <a:spAutoFit/>
          </a:bodyPr>
          <a:lstStyle/>
          <a:p>
            <a:pPr algn="just">
              <a:lnSpc>
                <a:spcPct val="115000"/>
              </a:lnSpc>
              <a:spcAft>
                <a:spcPts val="200"/>
              </a:spcAft>
              <a:buClr>
                <a:srgbClr val="000000"/>
              </a:buClr>
              <a:buSzPts val="1000"/>
              <a:tabLst>
                <a:tab pos="395288" algn="l"/>
              </a:tabLst>
            </a:pPr>
            <a:r>
              <a:rPr lang="en-US" sz="2800">
                <a:solidFill>
                  <a:srgbClr val="0000CC"/>
                </a:solidFill>
                <a:latin typeface="Times New Roman" pitchFamily="18" charset="0"/>
                <a:ea typeface="Arial" charset="0"/>
                <a:cs typeface="Times New Roman" pitchFamily="18" charset="0"/>
              </a:rPr>
              <a:t>1. </a:t>
            </a:r>
            <a:r>
              <a:rPr lang="vi-VN" sz="2800">
                <a:solidFill>
                  <a:srgbClr val="0000CC"/>
                </a:solidFill>
                <a:latin typeface="Times New Roman" pitchFamily="18" charset="0"/>
                <a:ea typeface="Arial" charset="0"/>
                <a:cs typeface="Times New Roman" pitchFamily="18" charset="0"/>
              </a:rPr>
              <a:t>Vận dụng kiến th</a:t>
            </a:r>
            <a:r>
              <a:rPr lang="en-US" sz="2800">
                <a:solidFill>
                  <a:srgbClr val="0000CC"/>
                </a:solidFill>
                <a:latin typeface="Times New Roman" pitchFamily="18" charset="0"/>
                <a:ea typeface="Arial" charset="0"/>
                <a:cs typeface="Times New Roman" pitchFamily="18" charset="0"/>
              </a:rPr>
              <a:t>ức</a:t>
            </a:r>
            <a:r>
              <a:rPr lang="vi-VN" sz="2800">
                <a:solidFill>
                  <a:srgbClr val="0000CC"/>
                </a:solidFill>
                <a:latin typeface="Times New Roman" pitchFamily="18" charset="0"/>
                <a:ea typeface="Arial" charset="0"/>
                <a:cs typeface="Times New Roman" pitchFamily="18" charset="0"/>
              </a:rPr>
              <a:t> </a:t>
            </a:r>
            <a:r>
              <a:rPr lang="en-US" sz="2800">
                <a:solidFill>
                  <a:srgbClr val="0000CC"/>
                </a:solidFill>
                <a:latin typeface="Times New Roman" pitchFamily="18" charset="0"/>
                <a:ea typeface="Arial" charset="0"/>
                <a:cs typeface="Times New Roman" pitchFamily="18" charset="0"/>
              </a:rPr>
              <a:t>đã học em hãy làm 1 video</a:t>
            </a:r>
            <a:r>
              <a:rPr lang="vi-VN" sz="2800">
                <a:solidFill>
                  <a:srgbClr val="0000CC"/>
                </a:solidFill>
                <a:latin typeface="Times New Roman" pitchFamily="18" charset="0"/>
                <a:ea typeface="Arial" charset="0"/>
                <a:cs typeface="Times New Roman" pitchFamily="18" charset="0"/>
              </a:rPr>
              <a:t> thực hiện việc ch</a:t>
            </a:r>
            <a:r>
              <a:rPr lang="en-US" sz="2800">
                <a:solidFill>
                  <a:srgbClr val="0000CC"/>
                </a:solidFill>
                <a:latin typeface="Times New Roman" pitchFamily="18" charset="0"/>
                <a:ea typeface="Arial" charset="0"/>
                <a:cs typeface="Times New Roman" pitchFamily="18" charset="0"/>
              </a:rPr>
              <a:t>ă</a:t>
            </a:r>
            <a:r>
              <a:rPr lang="vi-VN" sz="2800">
                <a:solidFill>
                  <a:srgbClr val="0000CC"/>
                </a:solidFill>
                <a:latin typeface="Times New Roman" pitchFamily="18" charset="0"/>
                <a:ea typeface="Arial" charset="0"/>
                <a:cs typeface="Times New Roman" pitchFamily="18" charset="0"/>
              </a:rPr>
              <a:t>m sóc cây trồng trong gia đình.</a:t>
            </a:r>
            <a:endParaRPr lang="en-US" sz="2800">
              <a:solidFill>
                <a:srgbClr val="0000CC"/>
              </a:solidFill>
              <a:latin typeface="Times New Roman" pitchFamily="18" charset="0"/>
              <a:ea typeface="Arial" charset="0"/>
              <a:cs typeface="Times New Roman" pitchFamily="18" charset="0"/>
            </a:endParaRPr>
          </a:p>
          <a:p>
            <a:pPr>
              <a:tabLst>
                <a:tab pos="395288" algn="l"/>
              </a:tabLst>
            </a:pPr>
            <a:r>
              <a:rPr lang="en-US" sz="2800">
                <a:solidFill>
                  <a:srgbClr val="0000CC"/>
                </a:solidFill>
                <a:latin typeface="Times New Roman" pitchFamily="18" charset="0"/>
                <a:ea typeface="Tahoma" pitchFamily="34" charset="0"/>
                <a:cs typeface="Times New Roman" pitchFamily="18" charset="0"/>
              </a:rPr>
              <a:t>2. </a:t>
            </a:r>
            <a:r>
              <a:rPr lang="vi-VN" sz="2800">
                <a:solidFill>
                  <a:srgbClr val="0000CC"/>
                </a:solidFill>
                <a:latin typeface="Times New Roman" pitchFamily="18" charset="0"/>
                <a:ea typeface="Tahoma" pitchFamily="34" charset="0"/>
                <a:cs typeface="Times New Roman" pitchFamily="18" charset="0"/>
              </a:rPr>
              <a:t>Hãy giải thích và tuyên truyền cho mọi người áp dụng đúng cách và tuân thù cãc nguyên tắc khi sừ dụng thuốc hoá học đẻ phòng trừ sâu. bệnh.</a:t>
            </a:r>
            <a:endParaRPr lang="en-US" sz="2800">
              <a:solidFill>
                <a:srgbClr val="0000CC"/>
              </a:solidFill>
              <a:latin typeface="Times New Roman" pitchFamily="18" charset="0"/>
              <a:cs typeface="Times New Roman" pitchFamily="18" charset="0"/>
            </a:endParaRPr>
          </a:p>
        </p:txBody>
      </p:sp>
      <p:sp>
        <p:nvSpPr>
          <p:cNvPr id="147458" name="TextBox 4"/>
          <p:cNvSpPr txBox="1">
            <a:spLocks noChangeArrowheads="1"/>
          </p:cNvSpPr>
          <p:nvPr/>
        </p:nvSpPr>
        <p:spPr bwMode="auto">
          <a:xfrm>
            <a:off x="1828800" y="457200"/>
            <a:ext cx="5006975" cy="523875"/>
          </a:xfrm>
          <a:prstGeom prst="rect">
            <a:avLst/>
          </a:prstGeom>
          <a:noFill/>
          <a:ln w="9525">
            <a:noFill/>
            <a:miter lim="800000"/>
            <a:headEnd/>
            <a:tailEnd/>
          </a:ln>
        </p:spPr>
        <p:txBody>
          <a:bodyPr wrap="none">
            <a:spAutoFit/>
          </a:bodyPr>
          <a:lstStyle/>
          <a:p>
            <a:r>
              <a:rPr lang="en-US" sz="2800" b="1">
                <a:latin typeface="Times New Roman" pitchFamily="18" charset="0"/>
                <a:cs typeface="Times New Roman" pitchFamily="18" charset="0"/>
              </a:rPr>
              <a:t>HOẠT ĐỘNG TRẢI NGHIỆM</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p:txBody>
          <a:bodyPr/>
          <a:lstStyle/>
          <a:p>
            <a:r>
              <a:rPr lang="en-US" smtClean="0">
                <a:latin typeface="Times New Roman" pitchFamily="18" charset="0"/>
                <a:cs typeface="Times New Roman" pitchFamily="18" charset="0"/>
              </a:rPr>
              <a:t>HƯỚNG DẪN VỀ NHÀ</a:t>
            </a:r>
          </a:p>
        </p:txBody>
      </p:sp>
      <p:sp>
        <p:nvSpPr>
          <p:cNvPr id="4" name="Rectangle 3"/>
          <p:cNvSpPr/>
          <p:nvPr/>
        </p:nvSpPr>
        <p:spPr>
          <a:xfrm>
            <a:off x="427038" y="2209800"/>
            <a:ext cx="7696200" cy="2828925"/>
          </a:xfrm>
          <a:prstGeom prst="rect">
            <a:avLst/>
          </a:prstGeom>
        </p:spPr>
        <p:txBody>
          <a:bodyPr>
            <a:spAutoFit/>
          </a:bodyPr>
          <a:lstStyle/>
          <a:p>
            <a:pPr indent="152400" algn="just">
              <a:lnSpc>
                <a:spcPct val="120000"/>
              </a:lnSpc>
              <a:spcAft>
                <a:spcPts val="300"/>
              </a:spcAft>
            </a:pPr>
            <a:r>
              <a:rPr lang="vi-VN" sz="2400">
                <a:solidFill>
                  <a:srgbClr val="0000CC"/>
                </a:solidFill>
                <a:latin typeface="Times New Roman" pitchFamily="18" charset="0"/>
                <a:cs typeface="Times New Roman" pitchFamily="18" charset="0"/>
              </a:rPr>
              <a:t>+ </a:t>
            </a:r>
            <a:r>
              <a:rPr lang="en-US" sz="2400">
                <a:solidFill>
                  <a:srgbClr val="0000CC"/>
                </a:solidFill>
                <a:latin typeface="Calibri" pitchFamily="34" charset="0"/>
                <a:cs typeface="Times New Roman" pitchFamily="18" charset="0"/>
              </a:rPr>
              <a:t>Về nhà học bài , sư tầm tranh ảnh hoặc video về cách chăm sóc cây trồng</a:t>
            </a:r>
          </a:p>
          <a:p>
            <a:pPr indent="152400" algn="just">
              <a:lnSpc>
                <a:spcPct val="120000"/>
              </a:lnSpc>
              <a:spcAft>
                <a:spcPts val="300"/>
              </a:spcAft>
            </a:pPr>
            <a:r>
              <a:rPr lang="en-US" sz="2400">
                <a:solidFill>
                  <a:srgbClr val="0000CC"/>
                </a:solidFill>
                <a:latin typeface="Calibri" pitchFamily="34" charset="0"/>
                <a:cs typeface="Times New Roman" pitchFamily="18" charset="0"/>
              </a:rPr>
              <a:t>+ Quan sát việc sử dụng thuốc bảo vệ thực vật hóa học ở gia đình và cách bảo vệ môi trường</a:t>
            </a:r>
          </a:p>
          <a:p>
            <a:pPr indent="152400" algn="just">
              <a:lnSpc>
                <a:spcPct val="120000"/>
              </a:lnSpc>
              <a:spcAft>
                <a:spcPts val="300"/>
              </a:spcAft>
            </a:pPr>
            <a:r>
              <a:rPr lang="en-US" sz="2400">
                <a:solidFill>
                  <a:srgbClr val="0000CC"/>
                </a:solidFill>
                <a:latin typeface="Calibri" pitchFamily="34" charset="0"/>
                <a:cs typeface="Times New Roman" pitchFamily="18" charset="0"/>
              </a:rPr>
              <a:t>+ Sưu tầm hình ảnh hoặc vi deo về thu hoạch sản phẩm trồng trọt.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9505" name="Picture 16" descr="WhitecornerFlower"/>
          <p:cNvPicPr>
            <a:picLocks noChangeAspect="1" noChangeArrowheads="1"/>
          </p:cNvPicPr>
          <p:nvPr/>
        </p:nvPicPr>
        <p:blipFill>
          <a:blip r:embed="rId2"/>
          <a:srcRect/>
          <a:stretch>
            <a:fillRect/>
          </a:stretch>
        </p:blipFill>
        <p:spPr bwMode="auto">
          <a:xfrm>
            <a:off x="49213" y="-15875"/>
            <a:ext cx="1785937" cy="1554163"/>
          </a:xfrm>
          <a:prstGeom prst="rect">
            <a:avLst/>
          </a:prstGeom>
          <a:noFill/>
          <a:ln w="9525">
            <a:noFill/>
            <a:miter lim="800000"/>
            <a:headEnd/>
            <a:tailEnd/>
          </a:ln>
        </p:spPr>
      </p:pic>
      <p:pic>
        <p:nvPicPr>
          <p:cNvPr id="149506" name="Picture 14" descr="WhitecornerFlower"/>
          <p:cNvPicPr>
            <a:picLocks noChangeAspect="1" noChangeArrowheads="1"/>
          </p:cNvPicPr>
          <p:nvPr/>
        </p:nvPicPr>
        <p:blipFill>
          <a:blip r:embed="rId3"/>
          <a:srcRect/>
          <a:stretch>
            <a:fillRect/>
          </a:stretch>
        </p:blipFill>
        <p:spPr bwMode="auto">
          <a:xfrm>
            <a:off x="7616825" y="12700"/>
            <a:ext cx="1565275" cy="1504950"/>
          </a:xfrm>
          <a:prstGeom prst="rect">
            <a:avLst/>
          </a:prstGeom>
          <a:noFill/>
          <a:ln w="9525">
            <a:noFill/>
            <a:miter lim="800000"/>
            <a:headEnd/>
            <a:tailEnd/>
          </a:ln>
        </p:spPr>
      </p:pic>
      <p:pic>
        <p:nvPicPr>
          <p:cNvPr id="149507" name="Picture 3"/>
          <p:cNvPicPr>
            <a:picLocks noChangeAspect="1"/>
          </p:cNvPicPr>
          <p:nvPr/>
        </p:nvPicPr>
        <p:blipFill>
          <a:blip r:embed="rId4"/>
          <a:srcRect/>
          <a:stretch>
            <a:fillRect/>
          </a:stretch>
        </p:blipFill>
        <p:spPr bwMode="auto">
          <a:xfrm>
            <a:off x="142875" y="4941888"/>
            <a:ext cx="1692275" cy="1787525"/>
          </a:xfrm>
          <a:prstGeom prst="rect">
            <a:avLst/>
          </a:prstGeom>
          <a:noFill/>
          <a:ln w="9525">
            <a:noFill/>
            <a:miter lim="800000"/>
            <a:headEnd/>
            <a:tailEnd/>
          </a:ln>
        </p:spPr>
      </p:pic>
      <p:pic>
        <p:nvPicPr>
          <p:cNvPr id="149508" name="Picture 4"/>
          <p:cNvPicPr>
            <a:picLocks noChangeAspect="1"/>
          </p:cNvPicPr>
          <p:nvPr/>
        </p:nvPicPr>
        <p:blipFill>
          <a:blip r:embed="rId5"/>
          <a:srcRect/>
          <a:stretch>
            <a:fillRect/>
          </a:stretch>
        </p:blipFill>
        <p:spPr bwMode="auto">
          <a:xfrm>
            <a:off x="7246938" y="4797425"/>
            <a:ext cx="1858962" cy="1944688"/>
          </a:xfrm>
          <a:prstGeom prst="rect">
            <a:avLst/>
          </a:prstGeom>
          <a:noFill/>
          <a:ln w="9525">
            <a:noFill/>
            <a:miter lim="800000"/>
            <a:headEnd/>
            <a:tailEnd/>
          </a:ln>
        </p:spPr>
      </p:pic>
      <p:sp>
        <p:nvSpPr>
          <p:cNvPr id="10" name="TextBox 9"/>
          <p:cNvSpPr txBox="1">
            <a:spLocks noChangeArrowheads="1"/>
          </p:cNvSpPr>
          <p:nvPr/>
        </p:nvSpPr>
        <p:spPr bwMode="auto">
          <a:xfrm>
            <a:off x="1527175" y="1538288"/>
            <a:ext cx="6872288" cy="1200150"/>
          </a:xfrm>
          <a:prstGeom prst="rect">
            <a:avLst/>
          </a:prstGeom>
          <a:noFill/>
          <a:ln w="9525">
            <a:noFill/>
            <a:miter lim="800000"/>
            <a:headEnd/>
            <a:tailEnd/>
          </a:ln>
        </p:spPr>
        <p:txBody>
          <a:bodyPr>
            <a:spAutoFit/>
          </a:bodyPr>
          <a:lstStyle/>
          <a:p>
            <a:pPr eaLnBrk="0" hangingPunct="0"/>
            <a:r>
              <a:rPr lang="en-US" altLang="en-US" sz="3600">
                <a:solidFill>
                  <a:srgbClr val="FF0000"/>
                </a:solidFill>
                <a:latin typeface="Times New Roman" pitchFamily="18" charset="0"/>
                <a:cs typeface="Times New Roman" pitchFamily="18" charset="0"/>
              </a:rPr>
              <a:t>Cô chào tạm biệt các em!</a:t>
            </a:r>
          </a:p>
          <a:p>
            <a:pPr eaLnBrk="0" hangingPunct="0"/>
            <a:r>
              <a:rPr lang="en-US" altLang="en-US" sz="3600">
                <a:solidFill>
                  <a:srgbClr val="FF0000"/>
                </a:solidFill>
                <a:latin typeface="Times New Roman" pitchFamily="18" charset="0"/>
                <a:cs typeface="Times New Roman" pitchFamily="18" charset="0"/>
              </a:rPr>
              <a:t>Cô hẹn gặp lại các em vào tuần sau!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a:extLst>
              <a:ext uri="{FF2B5EF4-FFF2-40B4-BE49-F238E27FC236}"/>
            </a:extLst>
          </p:cNvPr>
          <p:cNvSpPr txBox="1">
            <a:spLocks noChangeArrowheads="1"/>
          </p:cNvSpPr>
          <p:nvPr/>
        </p:nvSpPr>
        <p:spPr bwMode="auto">
          <a:xfrm>
            <a:off x="-15875" y="1981200"/>
            <a:ext cx="8093075" cy="2136775"/>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57175" indent="-257175" fontAlgn="auto">
              <a:spcBef>
                <a:spcPct val="50000"/>
              </a:spcBef>
              <a:spcAft>
                <a:spcPts val="0"/>
              </a:spcAft>
              <a:buFontTx/>
              <a:buChar char="-"/>
              <a:defRPr/>
            </a:pPr>
            <a:r>
              <a:rPr lang="en-US" sz="2800" dirty="0" err="1">
                <a:latin typeface="Times New Roman" pitchFamily="18" charset="0"/>
                <a:cs typeface="+mn-cs"/>
              </a:rPr>
              <a:t>Tập</a:t>
            </a:r>
            <a:r>
              <a:rPr lang="en-US" sz="2800" dirty="0">
                <a:latin typeface="Times New Roman" pitchFamily="18" charset="0"/>
                <a:cs typeface="+mn-cs"/>
              </a:rPr>
              <a:t> </a:t>
            </a:r>
            <a:r>
              <a:rPr lang="en-US" sz="2800" dirty="0" err="1">
                <a:latin typeface="Times New Roman" pitchFamily="18" charset="0"/>
                <a:cs typeface="+mn-cs"/>
              </a:rPr>
              <a:t>trung</a:t>
            </a:r>
            <a:r>
              <a:rPr lang="en-US" sz="2800" dirty="0">
                <a:latin typeface="Times New Roman" pitchFamily="18" charset="0"/>
                <a:cs typeface="+mn-cs"/>
              </a:rPr>
              <a:t> </a:t>
            </a:r>
            <a:r>
              <a:rPr lang="en-US" sz="2800" dirty="0" err="1">
                <a:latin typeface="Times New Roman" pitchFamily="18" charset="0"/>
                <a:cs typeface="+mn-cs"/>
              </a:rPr>
              <a:t>vào</a:t>
            </a:r>
            <a:r>
              <a:rPr lang="en-US" sz="2800" dirty="0">
                <a:latin typeface="Times New Roman" pitchFamily="18" charset="0"/>
                <a:cs typeface="+mn-cs"/>
              </a:rPr>
              <a:t> </a:t>
            </a:r>
            <a:r>
              <a:rPr lang="en-US" sz="2800" dirty="0" err="1">
                <a:latin typeface="Times New Roman" pitchFamily="18" charset="0"/>
                <a:cs typeface="+mn-cs"/>
              </a:rPr>
              <a:t>ba</a:t>
            </a:r>
            <a:r>
              <a:rPr lang="en-US" sz="2800" dirty="0">
                <a:latin typeface="Times New Roman" pitchFamily="18" charset="0"/>
                <a:cs typeface="+mn-cs"/>
              </a:rPr>
              <a:t> </a:t>
            </a:r>
            <a:r>
              <a:rPr lang="en-US" sz="2800" dirty="0" err="1">
                <a:latin typeface="Times New Roman" pitchFamily="18" charset="0"/>
                <a:cs typeface="+mn-cs"/>
              </a:rPr>
              <a:t>vụ</a:t>
            </a:r>
            <a:r>
              <a:rPr lang="en-US" sz="2800" dirty="0">
                <a:latin typeface="Times New Roman" pitchFamily="18" charset="0"/>
                <a:cs typeface="+mn-cs"/>
              </a:rPr>
              <a:t> </a:t>
            </a:r>
            <a:r>
              <a:rPr lang="en-US" sz="2800" dirty="0" err="1">
                <a:latin typeface="Times New Roman" pitchFamily="18" charset="0"/>
                <a:cs typeface="+mn-cs"/>
              </a:rPr>
              <a:t>trong</a:t>
            </a:r>
            <a:r>
              <a:rPr lang="en-US" sz="2800" dirty="0">
                <a:latin typeface="Times New Roman" pitchFamily="18" charset="0"/>
                <a:cs typeface="+mn-cs"/>
              </a:rPr>
              <a:t> </a:t>
            </a:r>
            <a:r>
              <a:rPr lang="en-US" sz="2800" dirty="0" err="1">
                <a:latin typeface="Times New Roman" pitchFamily="18" charset="0"/>
                <a:cs typeface="+mn-cs"/>
              </a:rPr>
              <a:t>năm</a:t>
            </a:r>
            <a:r>
              <a:rPr lang="en-US" sz="2800" dirty="0">
                <a:latin typeface="Times New Roman" pitchFamily="18" charset="0"/>
                <a:cs typeface="+mn-cs"/>
              </a:rPr>
              <a:t>:</a:t>
            </a:r>
          </a:p>
          <a:p>
            <a:pPr fontAlgn="auto">
              <a:spcBef>
                <a:spcPts val="450"/>
              </a:spcBef>
              <a:spcAft>
                <a:spcPts val="450"/>
              </a:spcAft>
              <a:defRPr/>
            </a:pPr>
            <a:r>
              <a:rPr lang="en-US" sz="2800" dirty="0">
                <a:latin typeface="Times New Roman" pitchFamily="18" charset="0"/>
                <a:cs typeface="+mn-cs"/>
              </a:rPr>
              <a:t>	</a:t>
            </a:r>
            <a:r>
              <a:rPr lang="en-US" sz="2800" dirty="0">
                <a:solidFill>
                  <a:srgbClr val="0000FF"/>
                </a:solidFill>
                <a:latin typeface="Times New Roman" pitchFamily="18" charset="0"/>
                <a:cs typeface="+mn-cs"/>
                <a:sym typeface="Wingdings"/>
              </a:rPr>
              <a:t>  </a:t>
            </a:r>
            <a:r>
              <a:rPr lang="en-US" sz="2800" dirty="0">
                <a:latin typeface="Times New Roman" pitchFamily="18" charset="0"/>
                <a:cs typeface="+mn-cs"/>
              </a:rPr>
              <a:t>+ </a:t>
            </a:r>
            <a:r>
              <a:rPr lang="en-US" sz="2800" dirty="0" err="1">
                <a:latin typeface="Times New Roman" pitchFamily="18" charset="0"/>
                <a:cs typeface="+mn-cs"/>
              </a:rPr>
              <a:t>Vụ</a:t>
            </a:r>
            <a:r>
              <a:rPr lang="en-US" sz="2800" dirty="0">
                <a:latin typeface="Times New Roman" pitchFamily="18" charset="0"/>
                <a:cs typeface="+mn-cs"/>
              </a:rPr>
              <a:t> </a:t>
            </a:r>
            <a:r>
              <a:rPr lang="en-US" sz="2800" dirty="0" err="1">
                <a:latin typeface="Times New Roman" pitchFamily="18" charset="0"/>
                <a:cs typeface="+mn-cs"/>
              </a:rPr>
              <a:t>đông</a:t>
            </a:r>
            <a:r>
              <a:rPr lang="en-US" sz="2800" dirty="0">
                <a:latin typeface="Times New Roman" pitchFamily="18" charset="0"/>
                <a:cs typeface="+mn-cs"/>
              </a:rPr>
              <a:t> </a:t>
            </a:r>
            <a:r>
              <a:rPr lang="en-US" sz="2800" dirty="0" err="1">
                <a:latin typeface="Times New Roman" pitchFamily="18" charset="0"/>
                <a:cs typeface="+mn-cs"/>
              </a:rPr>
              <a:t>xuân</a:t>
            </a:r>
            <a:r>
              <a:rPr lang="en-US" sz="2800" dirty="0">
                <a:latin typeface="Times New Roman" pitchFamily="18" charset="0"/>
                <a:cs typeface="+mn-cs"/>
              </a:rPr>
              <a:t> : </a:t>
            </a:r>
            <a:r>
              <a:rPr lang="en-US" sz="2800" dirty="0" err="1">
                <a:latin typeface="Times New Roman" pitchFamily="18" charset="0"/>
                <a:cs typeface="+mn-cs"/>
              </a:rPr>
              <a:t>Tháng</a:t>
            </a:r>
            <a:r>
              <a:rPr lang="en-US" sz="2800" dirty="0">
                <a:latin typeface="Times New Roman" pitchFamily="18" charset="0"/>
                <a:cs typeface="+mn-cs"/>
              </a:rPr>
              <a:t> 11 </a:t>
            </a:r>
            <a:r>
              <a:rPr lang="en-US" sz="2800" dirty="0">
                <a:latin typeface="Times New Roman" pitchFamily="18" charset="0"/>
                <a:cs typeface="+mn-cs"/>
                <a:sym typeface="Wingdings"/>
              </a:rPr>
              <a:t> </a:t>
            </a:r>
            <a:r>
              <a:rPr lang="en-US" sz="2800" dirty="0" err="1">
                <a:latin typeface="Times New Roman" pitchFamily="18" charset="0"/>
                <a:cs typeface="+mn-cs"/>
                <a:sym typeface="Wingdings"/>
              </a:rPr>
              <a:t>tháng</a:t>
            </a:r>
            <a:r>
              <a:rPr lang="en-US" sz="2800" dirty="0">
                <a:latin typeface="Times New Roman" pitchFamily="18" charset="0"/>
                <a:cs typeface="+mn-cs"/>
                <a:sym typeface="Wingdings"/>
              </a:rPr>
              <a:t> 4, 5</a:t>
            </a:r>
          </a:p>
          <a:p>
            <a:pPr fontAlgn="auto">
              <a:spcBef>
                <a:spcPts val="450"/>
              </a:spcBef>
              <a:spcAft>
                <a:spcPts val="450"/>
              </a:spcAft>
              <a:defRPr/>
            </a:pPr>
            <a:r>
              <a:rPr lang="en-US" sz="2800" dirty="0">
                <a:latin typeface="Times New Roman" pitchFamily="18" charset="0"/>
                <a:cs typeface="+mn-cs"/>
                <a:sym typeface="Wingdings"/>
              </a:rPr>
              <a:t>	  + </a:t>
            </a:r>
            <a:r>
              <a:rPr lang="en-US" sz="2800" dirty="0" err="1">
                <a:latin typeface="Times New Roman" pitchFamily="18" charset="0"/>
                <a:cs typeface="+mn-cs"/>
                <a:sym typeface="Wingdings"/>
              </a:rPr>
              <a:t>Vụ</a:t>
            </a:r>
            <a:r>
              <a:rPr lang="en-US" sz="2800" dirty="0">
                <a:latin typeface="Times New Roman" pitchFamily="18" charset="0"/>
                <a:cs typeface="+mn-cs"/>
                <a:sym typeface="Wingdings"/>
              </a:rPr>
              <a:t> </a:t>
            </a:r>
            <a:r>
              <a:rPr lang="en-US" sz="2800" dirty="0" err="1">
                <a:latin typeface="Times New Roman" pitchFamily="18" charset="0"/>
                <a:cs typeface="+mn-cs"/>
                <a:sym typeface="Wingdings"/>
              </a:rPr>
              <a:t>hè</a:t>
            </a:r>
            <a:r>
              <a:rPr lang="en-US" sz="2800" dirty="0">
                <a:latin typeface="Times New Roman" pitchFamily="18" charset="0"/>
                <a:cs typeface="+mn-cs"/>
                <a:sym typeface="Wingdings"/>
              </a:rPr>
              <a:t> </a:t>
            </a:r>
            <a:r>
              <a:rPr lang="en-US" sz="2800" dirty="0" err="1">
                <a:latin typeface="Times New Roman" pitchFamily="18" charset="0"/>
                <a:cs typeface="+mn-cs"/>
                <a:sym typeface="Wingdings"/>
              </a:rPr>
              <a:t>thu</a:t>
            </a:r>
            <a:r>
              <a:rPr lang="en-US" sz="2800" dirty="0">
                <a:latin typeface="Times New Roman" pitchFamily="18" charset="0"/>
                <a:cs typeface="+mn-cs"/>
                <a:sym typeface="Wingdings"/>
              </a:rPr>
              <a:t>: </a:t>
            </a:r>
            <a:r>
              <a:rPr lang="en-US" sz="2800" dirty="0" err="1">
                <a:latin typeface="Times New Roman" pitchFamily="18" charset="0"/>
                <a:cs typeface="+mn-cs"/>
                <a:sym typeface="Wingdings"/>
              </a:rPr>
              <a:t>Tháng</a:t>
            </a:r>
            <a:r>
              <a:rPr lang="en-US" sz="2800" dirty="0">
                <a:latin typeface="Times New Roman" pitchFamily="18" charset="0"/>
                <a:cs typeface="+mn-cs"/>
                <a:sym typeface="Wingdings"/>
              </a:rPr>
              <a:t> 4  </a:t>
            </a:r>
            <a:r>
              <a:rPr lang="en-US" sz="2800" dirty="0" err="1">
                <a:latin typeface="Times New Roman" pitchFamily="18" charset="0"/>
                <a:cs typeface="+mn-cs"/>
                <a:sym typeface="Wingdings"/>
              </a:rPr>
              <a:t>tháng</a:t>
            </a:r>
            <a:r>
              <a:rPr lang="en-US" sz="2800" dirty="0">
                <a:latin typeface="Times New Roman" pitchFamily="18" charset="0"/>
                <a:cs typeface="+mn-cs"/>
                <a:sym typeface="Wingdings"/>
              </a:rPr>
              <a:t> 7</a:t>
            </a:r>
          </a:p>
          <a:p>
            <a:pPr fontAlgn="auto">
              <a:spcBef>
                <a:spcPts val="450"/>
              </a:spcBef>
              <a:spcAft>
                <a:spcPts val="450"/>
              </a:spcAft>
              <a:defRPr/>
            </a:pPr>
            <a:r>
              <a:rPr lang="en-US" sz="2800" dirty="0">
                <a:latin typeface="Times New Roman" pitchFamily="18" charset="0"/>
                <a:cs typeface="+mn-cs"/>
                <a:sym typeface="Wingdings"/>
              </a:rPr>
              <a:t>	</a:t>
            </a:r>
            <a:r>
              <a:rPr lang="en-US" sz="2800" dirty="0">
                <a:solidFill>
                  <a:srgbClr val="0000FF"/>
                </a:solidFill>
                <a:latin typeface="Times New Roman" pitchFamily="18" charset="0"/>
                <a:cs typeface="+mn-cs"/>
                <a:sym typeface="Wingdings"/>
              </a:rPr>
              <a:t>  </a:t>
            </a:r>
            <a:r>
              <a:rPr lang="en-US" sz="2800" dirty="0">
                <a:latin typeface="Times New Roman" pitchFamily="18" charset="0"/>
                <a:cs typeface="+mn-cs"/>
                <a:sym typeface="Wingdings"/>
              </a:rPr>
              <a:t>+ </a:t>
            </a:r>
            <a:r>
              <a:rPr lang="en-US" sz="2800" dirty="0" err="1">
                <a:latin typeface="Times New Roman" pitchFamily="18" charset="0"/>
                <a:cs typeface="+mn-cs"/>
                <a:sym typeface="Wingdings"/>
              </a:rPr>
              <a:t>Vụ</a:t>
            </a:r>
            <a:r>
              <a:rPr lang="en-US" sz="2800" dirty="0">
                <a:latin typeface="Times New Roman" pitchFamily="18" charset="0"/>
                <a:cs typeface="+mn-cs"/>
                <a:sym typeface="Wingdings"/>
              </a:rPr>
              <a:t> </a:t>
            </a:r>
            <a:r>
              <a:rPr lang="en-US" sz="2800" dirty="0" err="1">
                <a:latin typeface="Times New Roman" pitchFamily="18" charset="0"/>
                <a:cs typeface="+mn-cs"/>
                <a:sym typeface="Wingdings"/>
              </a:rPr>
              <a:t>mùa</a:t>
            </a:r>
            <a:r>
              <a:rPr lang="en-US" sz="2800" dirty="0">
                <a:latin typeface="Times New Roman" pitchFamily="18" charset="0"/>
                <a:cs typeface="+mn-cs"/>
                <a:sym typeface="Wingdings"/>
              </a:rPr>
              <a:t>: </a:t>
            </a:r>
            <a:r>
              <a:rPr lang="en-US" sz="2800" dirty="0" err="1">
                <a:latin typeface="Times New Roman" pitchFamily="18" charset="0"/>
                <a:cs typeface="+mn-cs"/>
                <a:sym typeface="Wingdings"/>
              </a:rPr>
              <a:t>Tháng</a:t>
            </a:r>
            <a:r>
              <a:rPr lang="en-US" sz="2800" dirty="0">
                <a:latin typeface="Times New Roman" pitchFamily="18" charset="0"/>
                <a:cs typeface="+mn-cs"/>
                <a:sym typeface="Wingdings"/>
              </a:rPr>
              <a:t> 6  </a:t>
            </a:r>
            <a:r>
              <a:rPr lang="en-US" sz="2800" dirty="0" err="1">
                <a:latin typeface="Times New Roman" pitchFamily="18" charset="0"/>
                <a:cs typeface="+mn-cs"/>
                <a:sym typeface="Wingdings"/>
              </a:rPr>
              <a:t>tháng</a:t>
            </a:r>
            <a:r>
              <a:rPr lang="en-US" sz="2800" dirty="0">
                <a:latin typeface="Times New Roman" pitchFamily="18" charset="0"/>
                <a:cs typeface="+mn-cs"/>
                <a:sym typeface="Wingdings"/>
              </a:rPr>
              <a:t> 11</a:t>
            </a:r>
            <a:endParaRPr lang="en-US" sz="2800" dirty="0">
              <a:latin typeface="Times New Roman" pitchFamily="18" charset="0"/>
              <a:cs typeface="+mn-cs"/>
            </a:endParaRPr>
          </a:p>
        </p:txBody>
      </p:sp>
      <p:sp>
        <p:nvSpPr>
          <p:cNvPr id="6" name="Text Box 16"/>
          <p:cNvSpPr txBox="1">
            <a:spLocks noChangeArrowheads="1"/>
          </p:cNvSpPr>
          <p:nvPr/>
        </p:nvSpPr>
        <p:spPr bwMode="auto">
          <a:xfrm>
            <a:off x="457200" y="4348163"/>
            <a:ext cx="8686800" cy="523875"/>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rPr>
              <a:t>- </a:t>
            </a:r>
            <a:r>
              <a:rPr lang="en-US" sz="2800">
                <a:solidFill>
                  <a:srgbClr val="0000FF"/>
                </a:solidFill>
                <a:latin typeface="Times New Roman" pitchFamily="18" charset="0"/>
                <a:sym typeface="Wingdings" pitchFamily="2" charset="2"/>
              </a:rPr>
              <a:t> </a:t>
            </a:r>
            <a:r>
              <a:rPr lang="en-US" sz="2800" b="1">
                <a:latin typeface="Times New Roman" pitchFamily="18" charset="0"/>
              </a:rPr>
              <a:t>Miền Bắc còn có vụ đông: Từ tháng 10 </a:t>
            </a:r>
            <a:r>
              <a:rPr lang="en-US" sz="2800" b="1">
                <a:latin typeface="Times New Roman" pitchFamily="18" charset="0"/>
                <a:sym typeface="Wingdings" pitchFamily="2" charset="2"/>
              </a:rPr>
              <a:t> tháng 12</a:t>
            </a:r>
            <a:endParaRPr lang="en-US" sz="2800" b="1">
              <a:latin typeface="Times New Roman" pitchFamily="18" charset="0"/>
            </a:endParaRPr>
          </a:p>
        </p:txBody>
      </p:sp>
      <p:sp>
        <p:nvSpPr>
          <p:cNvPr id="71683" name="AutoShape 26"/>
          <p:cNvSpPr txBox="1">
            <a:spLocks noChangeArrowheads="1"/>
          </p:cNvSpPr>
          <p:nvPr/>
        </p:nvSpPr>
        <p:spPr bwMode="auto">
          <a:xfrm>
            <a:off x="-90488" y="1006475"/>
            <a:ext cx="4348163" cy="744538"/>
          </a:xfrm>
          <a:prstGeom prst="rect">
            <a:avLst/>
          </a:prstGeom>
          <a:noFill/>
          <a:ln w="9525">
            <a:noFill/>
            <a:miter lim="800000"/>
            <a:headEnd/>
            <a:tailEnd/>
          </a:ln>
        </p:spPr>
        <p:txBody>
          <a:bodyPr lIns="68580" tIns="34290" rIns="68580" bIns="34290" anchor="ctr"/>
          <a:lstStyle/>
          <a:p>
            <a:pPr algn="ctr"/>
            <a:r>
              <a:rPr lang="en-US" altLang="vi-VN" sz="3000" b="1">
                <a:solidFill>
                  <a:srgbClr val="006600"/>
                </a:solidFill>
                <a:latin typeface="Times New Roman" pitchFamily="18" charset="0"/>
                <a:cs typeface="Times New Roman" pitchFamily="18" charset="0"/>
              </a:rPr>
              <a:t>Thời vụ gieo trồng</a:t>
            </a:r>
            <a:r>
              <a:rPr lang="en-US" altLang="vi-VN" sz="3000" b="1">
                <a:solidFill>
                  <a:srgbClr val="009900"/>
                </a:solidFill>
                <a:latin typeface="Times New Roman" pitchFamily="18" charset="0"/>
                <a:cs typeface="Times New Roman" pitchFamily="18" charset="0"/>
              </a:rPr>
              <a:t>:</a:t>
            </a:r>
          </a:p>
        </p:txBody>
      </p:sp>
      <p:pic>
        <p:nvPicPr>
          <p:cNvPr id="71684" name="Picture 13" descr="Picture10"/>
          <p:cNvPicPr>
            <a:picLocks noChangeAspect="1" noChangeArrowheads="1" noCrop="1"/>
          </p:cNvPicPr>
          <p:nvPr/>
        </p:nvPicPr>
        <p:blipFill>
          <a:blip r:embed="rId3"/>
          <a:srcRect/>
          <a:stretch>
            <a:fillRect/>
          </a:stretch>
        </p:blipFill>
        <p:spPr bwMode="auto">
          <a:xfrm>
            <a:off x="8408988" y="5002213"/>
            <a:ext cx="830262" cy="1028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4" presetClass="exit" presetSubtype="16" fill="hold" grpId="1" nodeType="withEffect">
                                  <p:stCondLst>
                                    <p:cond delay="0"/>
                                  </p:stCondLst>
                                  <p:childTnLst>
                                    <p:animEffect transition="out" filter="box(i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xit" presetSubtype="0" fill="hold" grpId="2" nodeType="with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extLst>
          </p:cNvPr>
          <p:cNvSpPr txBox="1">
            <a:spLocks noChangeArrowheads="1"/>
          </p:cNvSpPr>
          <p:nvPr/>
        </p:nvSpPr>
        <p:spPr>
          <a:xfrm>
            <a:off x="817563" y="2376488"/>
            <a:ext cx="5829300" cy="836612"/>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300">
                <a:solidFill>
                  <a:schemeClr val="tx2">
                    <a:satMod val="130000"/>
                  </a:schemeClr>
                </a:solidFill>
              </a:rPr>
              <a:t>  </a:t>
            </a:r>
          </a:p>
        </p:txBody>
      </p:sp>
      <p:sp>
        <p:nvSpPr>
          <p:cNvPr id="5" name="AutoShape 9">
            <a:extLst>
              <a:ext uri="{FF2B5EF4-FFF2-40B4-BE49-F238E27FC236}"/>
            </a:extLst>
          </p:cNvPr>
          <p:cNvSpPr>
            <a:spLocks noChangeArrowheads="1"/>
          </p:cNvSpPr>
          <p:nvPr/>
        </p:nvSpPr>
        <p:spPr bwMode="auto">
          <a:xfrm>
            <a:off x="295275" y="968375"/>
            <a:ext cx="8747125" cy="919163"/>
          </a:xfrm>
          <a:prstGeom prst="roundRect">
            <a:avLst>
              <a:gd name="adj" fmla="val 16667"/>
            </a:avLst>
          </a:prstGeom>
          <a:solidFill>
            <a:srgbClr val="E9FDA1"/>
          </a:solidFill>
          <a:ln w="9525">
            <a:solidFill>
              <a:schemeClr val="tx1"/>
            </a:solidFill>
            <a:round/>
            <a:headEnd/>
            <a:tailEnd/>
          </a:ln>
        </p:spPr>
        <p:txBody>
          <a:bodyPr>
            <a:spAutoFit/>
          </a:bodyPr>
          <a:lstStyle/>
          <a:p>
            <a:pPr fontAlgn="auto">
              <a:spcBef>
                <a:spcPct val="50000"/>
              </a:spcBef>
              <a:spcAft>
                <a:spcPts val="0"/>
              </a:spcAft>
              <a:defRPr/>
            </a:pPr>
            <a:r>
              <a:rPr lang="en-US" sz="2400" b="1" dirty="0" err="1">
                <a:latin typeface="Times New Roman" pitchFamily="18" charset="0"/>
                <a:cs typeface="+mn-cs"/>
              </a:rPr>
              <a:t>Điền</a:t>
            </a:r>
            <a:r>
              <a:rPr lang="en-US" sz="2400" b="1" dirty="0">
                <a:latin typeface="Times New Roman" pitchFamily="18" charset="0"/>
                <a:cs typeface="+mn-cs"/>
              </a:rPr>
              <a:t> </a:t>
            </a:r>
            <a:r>
              <a:rPr lang="en-US" sz="2400" b="1" dirty="0" err="1">
                <a:latin typeface="Times New Roman" pitchFamily="18" charset="0"/>
                <a:cs typeface="+mn-cs"/>
              </a:rPr>
              <a:t>vào</a:t>
            </a:r>
            <a:r>
              <a:rPr lang="en-US" sz="2400" b="1" dirty="0">
                <a:latin typeface="Times New Roman" pitchFamily="18" charset="0"/>
                <a:cs typeface="+mn-cs"/>
              </a:rPr>
              <a:t> </a:t>
            </a:r>
            <a:r>
              <a:rPr lang="en-US" sz="2400" b="1" dirty="0" err="1">
                <a:latin typeface="Times New Roman" pitchFamily="18" charset="0"/>
                <a:cs typeface="+mn-cs"/>
              </a:rPr>
              <a:t>bảng</a:t>
            </a:r>
            <a:r>
              <a:rPr lang="en-US" sz="2400" b="1" dirty="0">
                <a:latin typeface="Times New Roman" pitchFamily="18" charset="0"/>
                <a:cs typeface="+mn-cs"/>
              </a:rPr>
              <a:t> </a:t>
            </a:r>
            <a:r>
              <a:rPr lang="en-US" sz="2400" b="1" dirty="0" err="1">
                <a:latin typeface="Times New Roman" pitchFamily="18" charset="0"/>
                <a:cs typeface="+mn-cs"/>
              </a:rPr>
              <a:t>các</a:t>
            </a:r>
            <a:r>
              <a:rPr lang="en-US" sz="2400" b="1" dirty="0">
                <a:latin typeface="Times New Roman" pitchFamily="18" charset="0"/>
                <a:cs typeface="+mn-cs"/>
              </a:rPr>
              <a:t> </a:t>
            </a:r>
            <a:r>
              <a:rPr lang="en-US" sz="2400" b="1" dirty="0" err="1">
                <a:latin typeface="Times New Roman" pitchFamily="18" charset="0"/>
                <a:cs typeface="+mn-cs"/>
              </a:rPr>
              <a:t>loại</a:t>
            </a:r>
            <a:r>
              <a:rPr lang="en-US" sz="2400" b="1" dirty="0">
                <a:latin typeface="Times New Roman" pitchFamily="18" charset="0"/>
                <a:cs typeface="+mn-cs"/>
              </a:rPr>
              <a:t> </a:t>
            </a:r>
            <a:r>
              <a:rPr lang="en-US" sz="2400" b="1" dirty="0" err="1">
                <a:latin typeface="Times New Roman" pitchFamily="18" charset="0"/>
                <a:cs typeface="+mn-cs"/>
              </a:rPr>
              <a:t>cây</a:t>
            </a:r>
            <a:r>
              <a:rPr lang="en-US" sz="2400" b="1" dirty="0">
                <a:latin typeface="Times New Roman" pitchFamily="18" charset="0"/>
                <a:cs typeface="+mn-cs"/>
              </a:rPr>
              <a:t> </a:t>
            </a:r>
            <a:r>
              <a:rPr lang="en-US" sz="2400" b="1" dirty="0" err="1">
                <a:latin typeface="Times New Roman" pitchFamily="18" charset="0"/>
                <a:cs typeface="+mn-cs"/>
              </a:rPr>
              <a:t>trồng</a:t>
            </a:r>
            <a:r>
              <a:rPr lang="en-US" sz="2400" b="1" dirty="0">
                <a:latin typeface="Times New Roman" pitchFamily="18" charset="0"/>
                <a:cs typeface="+mn-cs"/>
              </a:rPr>
              <a:t> </a:t>
            </a:r>
            <a:r>
              <a:rPr lang="en-US" sz="2400" b="1" dirty="0" err="1">
                <a:latin typeface="Times New Roman" pitchFamily="18" charset="0"/>
                <a:cs typeface="+mn-cs"/>
              </a:rPr>
              <a:t>ứng</a:t>
            </a:r>
            <a:r>
              <a:rPr lang="en-US" sz="2400" b="1" dirty="0">
                <a:latin typeface="Times New Roman" pitchFamily="18" charset="0"/>
                <a:cs typeface="+mn-cs"/>
              </a:rPr>
              <a:t> </a:t>
            </a:r>
            <a:r>
              <a:rPr lang="en-US" sz="2400" b="1" dirty="0" err="1">
                <a:latin typeface="Times New Roman" pitchFamily="18" charset="0"/>
                <a:cs typeface="+mn-cs"/>
              </a:rPr>
              <a:t>với</a:t>
            </a:r>
            <a:r>
              <a:rPr lang="en-US" sz="2400" b="1" dirty="0">
                <a:latin typeface="Times New Roman" pitchFamily="18" charset="0"/>
                <a:cs typeface="+mn-cs"/>
              </a:rPr>
              <a:t> </a:t>
            </a:r>
            <a:r>
              <a:rPr lang="en-US" sz="2400" b="1" dirty="0" err="1">
                <a:latin typeface="Times New Roman" pitchFamily="18" charset="0"/>
                <a:cs typeface="+mn-cs"/>
              </a:rPr>
              <a:t>thời</a:t>
            </a:r>
            <a:r>
              <a:rPr lang="en-US" sz="2400" b="1" dirty="0">
                <a:latin typeface="Times New Roman" pitchFamily="18" charset="0"/>
                <a:cs typeface="+mn-cs"/>
              </a:rPr>
              <a:t> </a:t>
            </a:r>
            <a:r>
              <a:rPr lang="en-US" sz="2400" b="1" dirty="0" err="1">
                <a:latin typeface="Times New Roman" pitchFamily="18" charset="0"/>
                <a:cs typeface="+mn-cs"/>
              </a:rPr>
              <a:t>gian</a:t>
            </a:r>
            <a:r>
              <a:rPr lang="en-US" sz="2400" b="1" dirty="0">
                <a:latin typeface="Times New Roman" pitchFamily="18" charset="0"/>
                <a:cs typeface="+mn-cs"/>
              </a:rPr>
              <a:t> </a:t>
            </a:r>
            <a:r>
              <a:rPr lang="en-US" sz="2400" b="1" dirty="0" err="1">
                <a:latin typeface="Times New Roman" pitchFamily="18" charset="0"/>
                <a:cs typeface="+mn-cs"/>
              </a:rPr>
              <a:t>của</a:t>
            </a:r>
            <a:r>
              <a:rPr lang="en-US" sz="2400" b="1" dirty="0">
                <a:latin typeface="Times New Roman" pitchFamily="18" charset="0"/>
                <a:cs typeface="+mn-cs"/>
              </a:rPr>
              <a:t> </a:t>
            </a:r>
            <a:r>
              <a:rPr lang="en-US" sz="2400" b="1" dirty="0" err="1">
                <a:latin typeface="Times New Roman" pitchFamily="18" charset="0"/>
                <a:cs typeface="+mn-cs"/>
              </a:rPr>
              <a:t>các</a:t>
            </a:r>
            <a:r>
              <a:rPr lang="en-US" sz="2400" b="1" dirty="0">
                <a:latin typeface="Times New Roman" pitchFamily="18" charset="0"/>
                <a:cs typeface="+mn-cs"/>
              </a:rPr>
              <a:t> </a:t>
            </a:r>
            <a:r>
              <a:rPr lang="en-US" sz="2400" b="1" dirty="0" err="1">
                <a:latin typeface="Times New Roman" pitchFamily="18" charset="0"/>
                <a:cs typeface="+mn-cs"/>
              </a:rPr>
              <a:t>vụ</a:t>
            </a:r>
            <a:r>
              <a:rPr lang="en-US" sz="2400" b="1" dirty="0">
                <a:latin typeface="Times New Roman" pitchFamily="18" charset="0"/>
                <a:cs typeface="+mn-cs"/>
              </a:rPr>
              <a:t> </a:t>
            </a:r>
            <a:r>
              <a:rPr lang="en-US" sz="2400" b="1" dirty="0" err="1">
                <a:latin typeface="Times New Roman" pitchFamily="18" charset="0"/>
                <a:cs typeface="+mn-cs"/>
              </a:rPr>
              <a:t>gieo</a:t>
            </a:r>
            <a:r>
              <a:rPr lang="en-US" sz="2400" b="1" dirty="0">
                <a:latin typeface="Times New Roman" pitchFamily="18" charset="0"/>
                <a:cs typeface="+mn-cs"/>
              </a:rPr>
              <a:t> </a:t>
            </a:r>
            <a:r>
              <a:rPr lang="en-US" sz="2400" b="1" dirty="0" err="1">
                <a:latin typeface="Times New Roman" pitchFamily="18" charset="0"/>
                <a:cs typeface="+mn-cs"/>
              </a:rPr>
              <a:t>trồng</a:t>
            </a:r>
            <a:r>
              <a:rPr lang="en-US" sz="2400" b="1" dirty="0">
                <a:latin typeface="Times New Roman" pitchFamily="18" charset="0"/>
                <a:cs typeface="+mn-cs"/>
              </a:rPr>
              <a:t> </a:t>
            </a:r>
            <a:r>
              <a:rPr lang="en-US" sz="2400" b="1" dirty="0" err="1">
                <a:latin typeface="Times New Roman" pitchFamily="18" charset="0"/>
                <a:cs typeface="+mn-cs"/>
              </a:rPr>
              <a:t>theo</a:t>
            </a:r>
            <a:r>
              <a:rPr lang="en-US" sz="2400" b="1" dirty="0">
                <a:latin typeface="Times New Roman" pitchFamily="18" charset="0"/>
                <a:cs typeface="+mn-cs"/>
              </a:rPr>
              <a:t> </a:t>
            </a:r>
            <a:r>
              <a:rPr lang="en-US" sz="2400" b="1" dirty="0" err="1">
                <a:latin typeface="Times New Roman" pitchFamily="18" charset="0"/>
                <a:cs typeface="+mn-cs"/>
              </a:rPr>
              <a:t>mẫu</a:t>
            </a:r>
            <a:r>
              <a:rPr lang="en-US" sz="2400" b="1" dirty="0">
                <a:latin typeface="Times New Roman" pitchFamily="18" charset="0"/>
                <a:cs typeface="+mn-cs"/>
              </a:rPr>
              <a:t> </a:t>
            </a:r>
            <a:r>
              <a:rPr lang="en-US" sz="2400" b="1" dirty="0" err="1">
                <a:latin typeface="Times New Roman" pitchFamily="18" charset="0"/>
                <a:cs typeface="+mn-cs"/>
              </a:rPr>
              <a:t>bảng</a:t>
            </a:r>
            <a:r>
              <a:rPr lang="en-US" sz="2400" b="1" dirty="0">
                <a:latin typeface="Times New Roman" pitchFamily="18" charset="0"/>
                <a:cs typeface="+mn-cs"/>
              </a:rPr>
              <a:t> </a:t>
            </a:r>
            <a:r>
              <a:rPr lang="en-US" sz="2400" b="1" dirty="0" err="1">
                <a:latin typeface="Times New Roman" pitchFamily="18" charset="0"/>
                <a:cs typeface="+mn-cs"/>
              </a:rPr>
              <a:t>sau</a:t>
            </a:r>
            <a:r>
              <a:rPr lang="en-US" sz="2400" b="1" dirty="0">
                <a:latin typeface="Times New Roman" pitchFamily="18" charset="0"/>
                <a:cs typeface="+mn-cs"/>
              </a:rPr>
              <a:t> </a:t>
            </a:r>
            <a:r>
              <a:rPr lang="en-US" sz="1350" b="1" dirty="0">
                <a:latin typeface="Times New Roman" pitchFamily="18" charset="0"/>
                <a:cs typeface="+mn-cs"/>
              </a:rPr>
              <a:t>.</a:t>
            </a:r>
          </a:p>
        </p:txBody>
      </p:sp>
      <p:grpSp>
        <p:nvGrpSpPr>
          <p:cNvPr id="6" name="Group 10"/>
          <p:cNvGrpSpPr>
            <a:grpSpLocks/>
          </p:cNvGrpSpPr>
          <p:nvPr/>
        </p:nvGrpSpPr>
        <p:grpSpPr bwMode="auto">
          <a:xfrm>
            <a:off x="473075" y="2092325"/>
            <a:ext cx="8253413" cy="2800350"/>
            <a:chOff x="-3" y="-3"/>
            <a:chExt cx="3807" cy="1733"/>
          </a:xfrm>
        </p:grpSpPr>
        <p:grpSp>
          <p:nvGrpSpPr>
            <p:cNvPr id="72720" name="Group 11"/>
            <p:cNvGrpSpPr>
              <a:grpSpLocks/>
            </p:cNvGrpSpPr>
            <p:nvPr/>
          </p:nvGrpSpPr>
          <p:grpSpPr bwMode="auto">
            <a:xfrm>
              <a:off x="0" y="0"/>
              <a:ext cx="3801" cy="1727"/>
              <a:chOff x="0" y="0"/>
              <a:chExt cx="3801" cy="1727"/>
            </a:xfrm>
          </p:grpSpPr>
          <p:grpSp>
            <p:nvGrpSpPr>
              <p:cNvPr id="72722" name="Group 12"/>
              <p:cNvGrpSpPr>
                <a:grpSpLocks/>
              </p:cNvGrpSpPr>
              <p:nvPr/>
            </p:nvGrpSpPr>
            <p:grpSpPr bwMode="auto">
              <a:xfrm>
                <a:off x="0" y="0"/>
                <a:ext cx="1267" cy="403"/>
                <a:chOff x="0" y="0"/>
                <a:chExt cx="1267" cy="403"/>
              </a:xfrm>
            </p:grpSpPr>
            <p:sp>
              <p:nvSpPr>
                <p:cNvPr id="72756" name="Rectangle 13"/>
                <p:cNvSpPr>
                  <a:spLocks noChangeArrowheads="1"/>
                </p:cNvSpPr>
                <p:nvPr/>
              </p:nvSpPr>
              <p:spPr bwMode="auto">
                <a:xfrm>
                  <a:off x="43" y="0"/>
                  <a:ext cx="1181" cy="403"/>
                </a:xfrm>
                <a:prstGeom prst="rect">
                  <a:avLst/>
                </a:prstGeom>
                <a:noFill/>
                <a:ln w="9525">
                  <a:noFill/>
                  <a:miter lim="800000"/>
                  <a:headEnd/>
                  <a:tailEnd/>
                </a:ln>
              </p:spPr>
              <p:txBody>
                <a:bodyPr/>
                <a:lstStyle/>
                <a:p>
                  <a:pPr algn="ctr"/>
                  <a:r>
                    <a:rPr lang="en-US" sz="2400" b="1">
                      <a:solidFill>
                        <a:srgbClr val="FF0000"/>
                      </a:solidFill>
                      <a:latin typeface="Times New Roman" pitchFamily="18" charset="0"/>
                      <a:cs typeface="Times New Roman" pitchFamily="18" charset="0"/>
                    </a:rPr>
                    <a:t>Vụ gieo trồng</a:t>
                  </a:r>
                </a:p>
                <a:p>
                  <a:pPr algn="ctr"/>
                  <a:endParaRPr lang="en-US">
                    <a:solidFill>
                      <a:srgbClr val="FF0000"/>
                    </a:solidFill>
                    <a:latin typeface="Times New Roman" pitchFamily="18" charset="0"/>
                  </a:endParaRPr>
                </a:p>
              </p:txBody>
            </p:sp>
            <p:sp>
              <p:nvSpPr>
                <p:cNvPr id="44" name="Rectangle 14">
                  <a:extLst>
                    <a:ext uri="{FF2B5EF4-FFF2-40B4-BE49-F238E27FC236}"/>
                  </a:extLst>
                </p:cNvPr>
                <p:cNvSpPr>
                  <a:spLocks noChangeArrowheads="1"/>
                </p:cNvSpPr>
                <p:nvPr/>
              </p:nvSpPr>
              <p:spPr bwMode="auto">
                <a:xfrm>
                  <a:off x="0" y="0"/>
                  <a:ext cx="1267" cy="403"/>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23" name="Group 15"/>
              <p:cNvGrpSpPr>
                <a:grpSpLocks/>
              </p:cNvGrpSpPr>
              <p:nvPr/>
            </p:nvGrpSpPr>
            <p:grpSpPr bwMode="auto">
              <a:xfrm>
                <a:off x="1267" y="0"/>
                <a:ext cx="1267" cy="403"/>
                <a:chOff x="1267" y="0"/>
                <a:chExt cx="1267" cy="403"/>
              </a:xfrm>
            </p:grpSpPr>
            <p:sp>
              <p:nvSpPr>
                <p:cNvPr id="72754" name="Rectangle 16"/>
                <p:cNvSpPr>
                  <a:spLocks noChangeArrowheads="1"/>
                </p:cNvSpPr>
                <p:nvPr/>
              </p:nvSpPr>
              <p:spPr bwMode="auto">
                <a:xfrm>
                  <a:off x="1310" y="0"/>
                  <a:ext cx="1181" cy="403"/>
                </a:xfrm>
                <a:prstGeom prst="rect">
                  <a:avLst/>
                </a:prstGeom>
                <a:noFill/>
                <a:ln w="9525">
                  <a:noFill/>
                  <a:miter lim="800000"/>
                  <a:headEnd/>
                  <a:tailEnd/>
                </a:ln>
              </p:spPr>
              <p:txBody>
                <a:bodyPr/>
                <a:lstStyle/>
                <a:p>
                  <a:pPr algn="ctr"/>
                  <a:r>
                    <a:rPr lang="en-US" sz="2400" b="1">
                      <a:solidFill>
                        <a:srgbClr val="FF0000"/>
                      </a:solidFill>
                      <a:latin typeface="Times New Roman" pitchFamily="18" charset="0"/>
                      <a:cs typeface="Times New Roman" pitchFamily="18" charset="0"/>
                    </a:rPr>
                    <a:t>Thời gian</a:t>
                  </a:r>
                </a:p>
                <a:p>
                  <a:pPr algn="ctr"/>
                  <a:endParaRPr lang="en-US">
                    <a:solidFill>
                      <a:srgbClr val="FF0000"/>
                    </a:solidFill>
                    <a:latin typeface="VNI-Times"/>
                  </a:endParaRPr>
                </a:p>
              </p:txBody>
            </p:sp>
            <p:sp>
              <p:nvSpPr>
                <p:cNvPr id="42" name="Rectangle 17">
                  <a:extLst>
                    <a:ext uri="{FF2B5EF4-FFF2-40B4-BE49-F238E27FC236}"/>
                  </a:extLst>
                </p:cNvPr>
                <p:cNvSpPr>
                  <a:spLocks noChangeArrowheads="1"/>
                </p:cNvSpPr>
                <p:nvPr/>
              </p:nvSpPr>
              <p:spPr bwMode="auto">
                <a:xfrm>
                  <a:off x="1267" y="0"/>
                  <a:ext cx="1268" cy="403"/>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24" name="Group 18"/>
              <p:cNvGrpSpPr>
                <a:grpSpLocks/>
              </p:cNvGrpSpPr>
              <p:nvPr/>
            </p:nvGrpSpPr>
            <p:grpSpPr bwMode="auto">
              <a:xfrm>
                <a:off x="2534" y="0"/>
                <a:ext cx="1267" cy="403"/>
                <a:chOff x="2534" y="0"/>
                <a:chExt cx="1267" cy="403"/>
              </a:xfrm>
            </p:grpSpPr>
            <p:sp>
              <p:nvSpPr>
                <p:cNvPr id="72752" name="Rectangle 19"/>
                <p:cNvSpPr>
                  <a:spLocks noChangeArrowheads="1"/>
                </p:cNvSpPr>
                <p:nvPr/>
              </p:nvSpPr>
              <p:spPr bwMode="auto">
                <a:xfrm>
                  <a:off x="2577" y="0"/>
                  <a:ext cx="1181" cy="403"/>
                </a:xfrm>
                <a:prstGeom prst="rect">
                  <a:avLst/>
                </a:prstGeom>
                <a:noFill/>
                <a:ln w="9525">
                  <a:noFill/>
                  <a:miter lim="800000"/>
                  <a:headEnd/>
                  <a:tailEnd/>
                </a:ln>
              </p:spPr>
              <p:txBody>
                <a:bodyPr/>
                <a:lstStyle/>
                <a:p>
                  <a:pPr algn="ctr"/>
                  <a:r>
                    <a:rPr lang="en-US" b="1">
                      <a:solidFill>
                        <a:srgbClr val="FF0000"/>
                      </a:solidFill>
                      <a:latin typeface="Times New Roman" pitchFamily="18" charset="0"/>
                      <a:cs typeface="Times New Roman" pitchFamily="18" charset="0"/>
                    </a:rPr>
                    <a:t> </a:t>
                  </a:r>
                  <a:r>
                    <a:rPr lang="en-US" sz="2400" b="1">
                      <a:solidFill>
                        <a:srgbClr val="FF0000"/>
                      </a:solidFill>
                      <a:latin typeface="Times New Roman" pitchFamily="18" charset="0"/>
                      <a:cs typeface="Times New Roman" pitchFamily="18" charset="0"/>
                    </a:rPr>
                    <a:t>Cây trồng</a:t>
                  </a:r>
                  <a:endParaRPr lang="en-US" b="1">
                    <a:solidFill>
                      <a:srgbClr val="FF0000"/>
                    </a:solidFill>
                    <a:latin typeface="Times New Roman" pitchFamily="18" charset="0"/>
                    <a:cs typeface="Times New Roman" pitchFamily="18" charset="0"/>
                  </a:endParaRPr>
                </a:p>
                <a:p>
                  <a:pPr algn="ctr"/>
                  <a:endParaRPr lang="en-US">
                    <a:solidFill>
                      <a:srgbClr val="FF0000"/>
                    </a:solidFill>
                    <a:latin typeface="Times New Roman" pitchFamily="18" charset="0"/>
                  </a:endParaRPr>
                </a:p>
              </p:txBody>
            </p:sp>
            <p:sp>
              <p:nvSpPr>
                <p:cNvPr id="40" name="Rectangle 20">
                  <a:extLst>
                    <a:ext uri="{FF2B5EF4-FFF2-40B4-BE49-F238E27FC236}"/>
                  </a:extLst>
                </p:cNvPr>
                <p:cNvSpPr>
                  <a:spLocks noChangeArrowheads="1"/>
                </p:cNvSpPr>
                <p:nvPr/>
              </p:nvSpPr>
              <p:spPr bwMode="auto">
                <a:xfrm>
                  <a:off x="2534" y="0"/>
                  <a:ext cx="1267" cy="403"/>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25" name="Group 21"/>
              <p:cNvGrpSpPr>
                <a:grpSpLocks/>
              </p:cNvGrpSpPr>
              <p:nvPr/>
            </p:nvGrpSpPr>
            <p:grpSpPr bwMode="auto">
              <a:xfrm>
                <a:off x="0" y="403"/>
                <a:ext cx="1267" cy="470"/>
                <a:chOff x="0" y="403"/>
                <a:chExt cx="1267" cy="470"/>
              </a:xfrm>
            </p:grpSpPr>
            <p:sp>
              <p:nvSpPr>
                <p:cNvPr id="72750" name="Rectangle 22"/>
                <p:cNvSpPr>
                  <a:spLocks noChangeArrowheads="1"/>
                </p:cNvSpPr>
                <p:nvPr/>
              </p:nvSpPr>
              <p:spPr bwMode="auto">
                <a:xfrm>
                  <a:off x="0" y="403"/>
                  <a:ext cx="1264" cy="470"/>
                </a:xfrm>
                <a:prstGeom prst="rect">
                  <a:avLst/>
                </a:prstGeom>
                <a:noFill/>
                <a:ln w="9525">
                  <a:noFill/>
                  <a:miter lim="800000"/>
                  <a:headEnd/>
                  <a:tailEnd/>
                </a:ln>
              </p:spPr>
              <p:txBody>
                <a:bodyPr/>
                <a:lstStyle/>
                <a:p>
                  <a:r>
                    <a:rPr lang="en-US" b="1">
                      <a:solidFill>
                        <a:srgbClr val="0000FF"/>
                      </a:solidFill>
                      <a:latin typeface="Times New Roman" pitchFamily="18" charset="0"/>
                      <a:cs typeface="Times New Roman" pitchFamily="18" charset="0"/>
                    </a:rPr>
                    <a:t> </a:t>
                  </a:r>
                  <a:r>
                    <a:rPr lang="en-US" sz="2400" b="1">
                      <a:solidFill>
                        <a:srgbClr val="0000FF"/>
                      </a:solidFill>
                      <a:latin typeface="Times New Roman" pitchFamily="18" charset="0"/>
                      <a:cs typeface="Times New Roman" pitchFamily="18" charset="0"/>
                    </a:rPr>
                    <a:t>Đông xuân</a:t>
                  </a:r>
                </a:p>
                <a:p>
                  <a:endParaRPr lang="en-US" b="1">
                    <a:solidFill>
                      <a:srgbClr val="0000FF"/>
                    </a:solidFill>
                    <a:latin typeface="Times New Roman" pitchFamily="18" charset="0"/>
                  </a:endParaRPr>
                </a:p>
              </p:txBody>
            </p:sp>
            <p:sp>
              <p:nvSpPr>
                <p:cNvPr id="38" name="Rectangle 23">
                  <a:extLst>
                    <a:ext uri="{FF2B5EF4-FFF2-40B4-BE49-F238E27FC236}"/>
                  </a:extLst>
                </p:cNvPr>
                <p:cNvSpPr>
                  <a:spLocks noChangeArrowheads="1"/>
                </p:cNvSpPr>
                <p:nvPr/>
              </p:nvSpPr>
              <p:spPr bwMode="auto">
                <a:xfrm>
                  <a:off x="0" y="403"/>
                  <a:ext cx="1267" cy="471"/>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26" name="Group 24"/>
              <p:cNvGrpSpPr>
                <a:grpSpLocks/>
              </p:cNvGrpSpPr>
              <p:nvPr/>
            </p:nvGrpSpPr>
            <p:grpSpPr bwMode="auto">
              <a:xfrm>
                <a:off x="1267" y="403"/>
                <a:ext cx="1267" cy="518"/>
                <a:chOff x="1267" y="403"/>
                <a:chExt cx="1267" cy="518"/>
              </a:xfrm>
            </p:grpSpPr>
            <p:sp>
              <p:nvSpPr>
                <p:cNvPr id="72748" name="Rectangle 25"/>
                <p:cNvSpPr>
                  <a:spLocks noChangeArrowheads="1"/>
                </p:cNvSpPr>
                <p:nvPr/>
              </p:nvSpPr>
              <p:spPr bwMode="auto">
                <a:xfrm>
                  <a:off x="1310" y="403"/>
                  <a:ext cx="1181" cy="518"/>
                </a:xfrm>
                <a:prstGeom prst="rect">
                  <a:avLst/>
                </a:prstGeom>
                <a:noFill/>
                <a:ln w="9525">
                  <a:noFill/>
                  <a:miter lim="800000"/>
                  <a:headEnd/>
                  <a:tailEnd/>
                </a:ln>
              </p:spPr>
              <p:txBody>
                <a:bodyPr/>
                <a:lstStyle/>
                <a:p>
                  <a:endParaRPr lang="en-US" sz="1500">
                    <a:solidFill>
                      <a:srgbClr val="FF3300"/>
                    </a:solidFill>
                    <a:latin typeface="VNI-Times"/>
                    <a:cs typeface="Times New Roman" pitchFamily="18" charset="0"/>
                    <a:sym typeface="Wingdings" pitchFamily="2" charset="2"/>
                  </a:endParaRPr>
                </a:p>
                <a:p>
                  <a:endParaRPr lang="en-US" sz="900">
                    <a:latin typeface="VNI-Times"/>
                    <a:cs typeface="Times New Roman" pitchFamily="18" charset="0"/>
                    <a:sym typeface="Wingdings" pitchFamily="2" charset="2"/>
                  </a:endParaRPr>
                </a:p>
              </p:txBody>
            </p:sp>
            <p:sp>
              <p:nvSpPr>
                <p:cNvPr id="36" name="Rectangle 26">
                  <a:extLst>
                    <a:ext uri="{FF2B5EF4-FFF2-40B4-BE49-F238E27FC236}"/>
                  </a:extLst>
                </p:cNvPr>
                <p:cNvSpPr>
                  <a:spLocks noChangeArrowheads="1"/>
                </p:cNvSpPr>
                <p:nvPr/>
              </p:nvSpPr>
              <p:spPr bwMode="auto">
                <a:xfrm>
                  <a:off x="1267" y="403"/>
                  <a:ext cx="1268" cy="470"/>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27" name="Group 27"/>
              <p:cNvGrpSpPr>
                <a:grpSpLocks/>
              </p:cNvGrpSpPr>
              <p:nvPr/>
            </p:nvGrpSpPr>
            <p:grpSpPr bwMode="auto">
              <a:xfrm>
                <a:off x="2534" y="403"/>
                <a:ext cx="1267" cy="518"/>
                <a:chOff x="2534" y="403"/>
                <a:chExt cx="1267" cy="518"/>
              </a:xfrm>
            </p:grpSpPr>
            <p:sp>
              <p:nvSpPr>
                <p:cNvPr id="72746" name="Rectangle 28"/>
                <p:cNvSpPr>
                  <a:spLocks noChangeArrowheads="1"/>
                </p:cNvSpPr>
                <p:nvPr/>
              </p:nvSpPr>
              <p:spPr bwMode="auto">
                <a:xfrm>
                  <a:off x="2577" y="403"/>
                  <a:ext cx="1181" cy="518"/>
                </a:xfrm>
                <a:prstGeom prst="rect">
                  <a:avLst/>
                </a:prstGeom>
                <a:noFill/>
                <a:ln w="9525">
                  <a:noFill/>
                  <a:miter lim="800000"/>
                  <a:headEnd/>
                  <a:tailEnd/>
                </a:ln>
              </p:spPr>
              <p:txBody>
                <a:bodyPr/>
                <a:lstStyle/>
                <a:p>
                  <a:endParaRPr lang="en-US" sz="1500">
                    <a:solidFill>
                      <a:srgbClr val="FF3300"/>
                    </a:solidFill>
                    <a:latin typeface="VNI-Times"/>
                  </a:endParaRPr>
                </a:p>
              </p:txBody>
            </p:sp>
            <p:sp>
              <p:nvSpPr>
                <p:cNvPr id="34" name="Rectangle 29">
                  <a:extLst>
                    <a:ext uri="{FF2B5EF4-FFF2-40B4-BE49-F238E27FC236}"/>
                  </a:extLst>
                </p:cNvPr>
                <p:cNvSpPr>
                  <a:spLocks noChangeArrowheads="1"/>
                </p:cNvSpPr>
                <p:nvPr/>
              </p:nvSpPr>
              <p:spPr bwMode="auto">
                <a:xfrm>
                  <a:off x="2534" y="403"/>
                  <a:ext cx="1267" cy="471"/>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28" name="Group 30"/>
              <p:cNvGrpSpPr>
                <a:grpSpLocks/>
              </p:cNvGrpSpPr>
              <p:nvPr/>
            </p:nvGrpSpPr>
            <p:grpSpPr bwMode="auto">
              <a:xfrm>
                <a:off x="0" y="866"/>
                <a:ext cx="1269" cy="458"/>
                <a:chOff x="0" y="866"/>
                <a:chExt cx="1269" cy="458"/>
              </a:xfrm>
            </p:grpSpPr>
            <p:sp>
              <p:nvSpPr>
                <p:cNvPr id="72744" name="Rectangle 31"/>
                <p:cNvSpPr>
                  <a:spLocks noChangeArrowheads="1"/>
                </p:cNvSpPr>
                <p:nvPr/>
              </p:nvSpPr>
              <p:spPr bwMode="auto">
                <a:xfrm>
                  <a:off x="0" y="866"/>
                  <a:ext cx="1269" cy="458"/>
                </a:xfrm>
                <a:prstGeom prst="rect">
                  <a:avLst/>
                </a:prstGeom>
                <a:noFill/>
                <a:ln w="9525">
                  <a:noFill/>
                  <a:miter lim="800000"/>
                  <a:headEnd/>
                  <a:tailEnd/>
                </a:ln>
              </p:spPr>
              <p:txBody>
                <a:bodyPr/>
                <a:lstStyle/>
                <a:p>
                  <a:pPr>
                    <a:spcBef>
                      <a:spcPct val="50000"/>
                    </a:spcBef>
                  </a:pPr>
                  <a:r>
                    <a:rPr lang="en-US" b="1">
                      <a:solidFill>
                        <a:srgbClr val="0000FF"/>
                      </a:solidFill>
                      <a:latin typeface="Times New Roman" pitchFamily="18" charset="0"/>
                    </a:rPr>
                    <a:t> </a:t>
                  </a:r>
                  <a:r>
                    <a:rPr lang="en-US" sz="2400" b="1">
                      <a:solidFill>
                        <a:srgbClr val="0000FF"/>
                      </a:solidFill>
                      <a:latin typeface="Times New Roman" pitchFamily="18" charset="0"/>
                    </a:rPr>
                    <a:t>Hè</a:t>
                  </a:r>
                  <a:r>
                    <a:rPr lang="en-US" sz="2400">
                      <a:solidFill>
                        <a:srgbClr val="0000FF"/>
                      </a:solidFill>
                      <a:latin typeface="Times New Roman" pitchFamily="18" charset="0"/>
                    </a:rPr>
                    <a:t> </a:t>
                  </a:r>
                  <a:r>
                    <a:rPr lang="en-US" sz="2400" b="1">
                      <a:solidFill>
                        <a:srgbClr val="0000FF"/>
                      </a:solidFill>
                      <a:latin typeface="Times New Roman" pitchFamily="18" charset="0"/>
                    </a:rPr>
                    <a:t>thu </a:t>
                  </a:r>
                </a:p>
              </p:txBody>
            </p:sp>
            <p:sp>
              <p:nvSpPr>
                <p:cNvPr id="32" name="Rectangle 32">
                  <a:extLst>
                    <a:ext uri="{FF2B5EF4-FFF2-40B4-BE49-F238E27FC236}"/>
                  </a:extLst>
                </p:cNvPr>
                <p:cNvSpPr>
                  <a:spLocks noChangeArrowheads="1"/>
                </p:cNvSpPr>
                <p:nvPr/>
              </p:nvSpPr>
              <p:spPr bwMode="auto">
                <a:xfrm>
                  <a:off x="0" y="873"/>
                  <a:ext cx="1267" cy="451"/>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29" name="Group 33"/>
              <p:cNvGrpSpPr>
                <a:grpSpLocks/>
              </p:cNvGrpSpPr>
              <p:nvPr/>
            </p:nvGrpSpPr>
            <p:grpSpPr bwMode="auto">
              <a:xfrm>
                <a:off x="1267" y="872"/>
                <a:ext cx="1267" cy="452"/>
                <a:chOff x="1267" y="872"/>
                <a:chExt cx="1267" cy="452"/>
              </a:xfrm>
            </p:grpSpPr>
            <p:sp>
              <p:nvSpPr>
                <p:cNvPr id="72742" name="Rectangle 34"/>
                <p:cNvSpPr>
                  <a:spLocks noChangeArrowheads="1"/>
                </p:cNvSpPr>
                <p:nvPr/>
              </p:nvSpPr>
              <p:spPr bwMode="auto">
                <a:xfrm>
                  <a:off x="1310" y="921"/>
                  <a:ext cx="1181" cy="403"/>
                </a:xfrm>
                <a:prstGeom prst="rect">
                  <a:avLst/>
                </a:prstGeom>
                <a:noFill/>
                <a:ln w="9525">
                  <a:noFill/>
                  <a:miter lim="800000"/>
                  <a:headEnd/>
                  <a:tailEnd/>
                </a:ln>
              </p:spPr>
              <p:txBody>
                <a:bodyPr/>
                <a:lstStyle/>
                <a:p>
                  <a:endParaRPr lang="en-US" sz="1500">
                    <a:solidFill>
                      <a:srgbClr val="FF3300"/>
                    </a:solidFill>
                    <a:latin typeface="VNI-Times"/>
                    <a:cs typeface="Times New Roman" pitchFamily="18" charset="0"/>
                    <a:sym typeface="Wingdings" pitchFamily="2" charset="2"/>
                  </a:endParaRPr>
                </a:p>
              </p:txBody>
            </p:sp>
            <p:sp>
              <p:nvSpPr>
                <p:cNvPr id="30" name="Rectangle 35">
                  <a:extLst>
                    <a:ext uri="{FF2B5EF4-FFF2-40B4-BE49-F238E27FC236}"/>
                  </a:extLst>
                </p:cNvPr>
                <p:cNvSpPr>
                  <a:spLocks noChangeArrowheads="1"/>
                </p:cNvSpPr>
                <p:nvPr/>
              </p:nvSpPr>
              <p:spPr bwMode="auto">
                <a:xfrm>
                  <a:off x="1267" y="872"/>
                  <a:ext cx="1268" cy="452"/>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30" name="Group 36"/>
              <p:cNvGrpSpPr>
                <a:grpSpLocks/>
              </p:cNvGrpSpPr>
              <p:nvPr/>
            </p:nvGrpSpPr>
            <p:grpSpPr bwMode="auto">
              <a:xfrm>
                <a:off x="2534" y="873"/>
                <a:ext cx="1267" cy="451"/>
                <a:chOff x="2534" y="873"/>
                <a:chExt cx="1267" cy="451"/>
              </a:xfrm>
            </p:grpSpPr>
            <p:sp>
              <p:nvSpPr>
                <p:cNvPr id="72740" name="Rectangle 37"/>
                <p:cNvSpPr>
                  <a:spLocks noChangeArrowheads="1"/>
                </p:cNvSpPr>
                <p:nvPr/>
              </p:nvSpPr>
              <p:spPr bwMode="auto">
                <a:xfrm>
                  <a:off x="2577" y="921"/>
                  <a:ext cx="1181" cy="403"/>
                </a:xfrm>
                <a:prstGeom prst="rect">
                  <a:avLst/>
                </a:prstGeom>
                <a:noFill/>
                <a:ln w="9525">
                  <a:noFill/>
                  <a:miter lim="800000"/>
                  <a:headEnd/>
                  <a:tailEnd/>
                </a:ln>
              </p:spPr>
              <p:txBody>
                <a:bodyPr/>
                <a:lstStyle/>
                <a:p>
                  <a:endParaRPr lang="en-US" sz="1500">
                    <a:solidFill>
                      <a:srgbClr val="FF3300"/>
                    </a:solidFill>
                    <a:latin typeface="VNI-Times"/>
                    <a:cs typeface="Times New Roman" pitchFamily="18" charset="0"/>
                  </a:endParaRPr>
                </a:p>
                <a:p>
                  <a:endParaRPr lang="en-US" sz="1500">
                    <a:solidFill>
                      <a:srgbClr val="FF3300"/>
                    </a:solidFill>
                    <a:latin typeface="VNI-Times"/>
                  </a:endParaRPr>
                </a:p>
              </p:txBody>
            </p:sp>
            <p:sp>
              <p:nvSpPr>
                <p:cNvPr id="28" name="Rectangle 38">
                  <a:extLst>
                    <a:ext uri="{FF2B5EF4-FFF2-40B4-BE49-F238E27FC236}"/>
                  </a:extLst>
                </p:cNvPr>
                <p:cNvSpPr>
                  <a:spLocks noChangeArrowheads="1"/>
                </p:cNvSpPr>
                <p:nvPr/>
              </p:nvSpPr>
              <p:spPr bwMode="auto">
                <a:xfrm>
                  <a:off x="2534" y="873"/>
                  <a:ext cx="1267" cy="451"/>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31" name="Group 39"/>
              <p:cNvGrpSpPr>
                <a:grpSpLocks/>
              </p:cNvGrpSpPr>
              <p:nvPr/>
            </p:nvGrpSpPr>
            <p:grpSpPr bwMode="auto">
              <a:xfrm>
                <a:off x="0" y="1324"/>
                <a:ext cx="1267" cy="403"/>
                <a:chOff x="0" y="1324"/>
                <a:chExt cx="1267" cy="403"/>
              </a:xfrm>
            </p:grpSpPr>
            <p:sp>
              <p:nvSpPr>
                <p:cNvPr id="72738" name="Rectangle 40"/>
                <p:cNvSpPr>
                  <a:spLocks noChangeArrowheads="1"/>
                </p:cNvSpPr>
                <p:nvPr/>
              </p:nvSpPr>
              <p:spPr bwMode="auto">
                <a:xfrm>
                  <a:off x="43" y="1324"/>
                  <a:ext cx="1181" cy="403"/>
                </a:xfrm>
                <a:prstGeom prst="rect">
                  <a:avLst/>
                </a:prstGeom>
                <a:noFill/>
                <a:ln w="9525">
                  <a:noFill/>
                  <a:miter lim="800000"/>
                  <a:headEnd/>
                  <a:tailEnd/>
                </a:ln>
              </p:spPr>
              <p:txBody>
                <a:bodyPr/>
                <a:lstStyle/>
                <a:p>
                  <a:r>
                    <a:rPr lang="en-US" sz="2400" b="1">
                      <a:solidFill>
                        <a:srgbClr val="0000FF"/>
                      </a:solidFill>
                      <a:latin typeface="Times New Roman" pitchFamily="18" charset="0"/>
                      <a:cs typeface="Times New Roman" pitchFamily="18" charset="0"/>
                    </a:rPr>
                    <a:t>Vụ mùa</a:t>
                  </a:r>
                </a:p>
                <a:p>
                  <a:endParaRPr lang="en-US" b="1">
                    <a:solidFill>
                      <a:srgbClr val="000066"/>
                    </a:solidFill>
                    <a:latin typeface="Times New Roman" pitchFamily="18" charset="0"/>
                  </a:endParaRPr>
                </a:p>
              </p:txBody>
            </p:sp>
            <p:sp>
              <p:nvSpPr>
                <p:cNvPr id="26" name="Rectangle 41">
                  <a:extLst>
                    <a:ext uri="{FF2B5EF4-FFF2-40B4-BE49-F238E27FC236}"/>
                  </a:extLst>
                </p:cNvPr>
                <p:cNvSpPr>
                  <a:spLocks noChangeArrowheads="1"/>
                </p:cNvSpPr>
                <p:nvPr/>
              </p:nvSpPr>
              <p:spPr bwMode="auto">
                <a:xfrm>
                  <a:off x="0" y="1324"/>
                  <a:ext cx="1267" cy="403"/>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solidFill>
                      <a:srgbClr val="0000FF"/>
                    </a:solidFill>
                    <a:latin typeface="+mn-lt"/>
                    <a:cs typeface="+mn-cs"/>
                  </a:endParaRPr>
                </a:p>
              </p:txBody>
            </p:sp>
          </p:grpSp>
          <p:grpSp>
            <p:nvGrpSpPr>
              <p:cNvPr id="72732" name="Group 42"/>
              <p:cNvGrpSpPr>
                <a:grpSpLocks/>
              </p:cNvGrpSpPr>
              <p:nvPr/>
            </p:nvGrpSpPr>
            <p:grpSpPr bwMode="auto">
              <a:xfrm>
                <a:off x="1267" y="1324"/>
                <a:ext cx="1267" cy="403"/>
                <a:chOff x="1267" y="1324"/>
                <a:chExt cx="1267" cy="403"/>
              </a:xfrm>
            </p:grpSpPr>
            <p:sp>
              <p:nvSpPr>
                <p:cNvPr id="72736" name="Rectangle 43"/>
                <p:cNvSpPr>
                  <a:spLocks noChangeArrowheads="1"/>
                </p:cNvSpPr>
                <p:nvPr/>
              </p:nvSpPr>
              <p:spPr bwMode="auto">
                <a:xfrm>
                  <a:off x="1310" y="1324"/>
                  <a:ext cx="1181" cy="403"/>
                </a:xfrm>
                <a:prstGeom prst="rect">
                  <a:avLst/>
                </a:prstGeom>
                <a:noFill/>
                <a:ln w="9525">
                  <a:noFill/>
                  <a:miter lim="800000"/>
                  <a:headEnd/>
                  <a:tailEnd/>
                </a:ln>
              </p:spPr>
              <p:txBody>
                <a:bodyPr/>
                <a:lstStyle/>
                <a:p>
                  <a:endParaRPr lang="en-US" sz="1500">
                    <a:solidFill>
                      <a:srgbClr val="FF3300"/>
                    </a:solidFill>
                    <a:latin typeface="VNI-Times"/>
                    <a:cs typeface="Times New Roman" pitchFamily="18" charset="0"/>
                    <a:sym typeface="Wingdings" pitchFamily="2" charset="2"/>
                  </a:endParaRPr>
                </a:p>
                <a:p>
                  <a:endParaRPr lang="en-US" sz="1500">
                    <a:solidFill>
                      <a:srgbClr val="FF3300"/>
                    </a:solidFill>
                    <a:latin typeface="VNI-Times"/>
                    <a:cs typeface="Times New Roman" pitchFamily="18" charset="0"/>
                    <a:sym typeface="Wingdings" pitchFamily="2" charset="2"/>
                  </a:endParaRPr>
                </a:p>
              </p:txBody>
            </p:sp>
            <p:sp>
              <p:nvSpPr>
                <p:cNvPr id="24" name="Rectangle 44">
                  <a:extLst>
                    <a:ext uri="{FF2B5EF4-FFF2-40B4-BE49-F238E27FC236}"/>
                  </a:extLst>
                </p:cNvPr>
                <p:cNvSpPr>
                  <a:spLocks noChangeArrowheads="1"/>
                </p:cNvSpPr>
                <p:nvPr/>
              </p:nvSpPr>
              <p:spPr bwMode="auto">
                <a:xfrm>
                  <a:off x="1267" y="1324"/>
                  <a:ext cx="1268" cy="403"/>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nvGrpSpPr>
              <p:cNvPr id="72733" name="Group 45"/>
              <p:cNvGrpSpPr>
                <a:grpSpLocks/>
              </p:cNvGrpSpPr>
              <p:nvPr/>
            </p:nvGrpSpPr>
            <p:grpSpPr bwMode="auto">
              <a:xfrm>
                <a:off x="2534" y="1324"/>
                <a:ext cx="1267" cy="403"/>
                <a:chOff x="2534" y="1324"/>
                <a:chExt cx="1267" cy="403"/>
              </a:xfrm>
            </p:grpSpPr>
            <p:sp>
              <p:nvSpPr>
                <p:cNvPr id="72734" name="Rectangle 46"/>
                <p:cNvSpPr>
                  <a:spLocks noChangeArrowheads="1"/>
                </p:cNvSpPr>
                <p:nvPr/>
              </p:nvSpPr>
              <p:spPr bwMode="auto">
                <a:xfrm>
                  <a:off x="2577" y="1324"/>
                  <a:ext cx="1181" cy="403"/>
                </a:xfrm>
                <a:prstGeom prst="rect">
                  <a:avLst/>
                </a:prstGeom>
                <a:noFill/>
                <a:ln w="9525">
                  <a:noFill/>
                  <a:miter lim="800000"/>
                  <a:headEnd/>
                  <a:tailEnd/>
                </a:ln>
              </p:spPr>
              <p:txBody>
                <a:bodyPr/>
                <a:lstStyle/>
                <a:p>
                  <a:endParaRPr lang="en-US" sz="1500">
                    <a:solidFill>
                      <a:srgbClr val="FF3300"/>
                    </a:solidFill>
                    <a:latin typeface="VNI-Times"/>
                    <a:cs typeface="Times New Roman" pitchFamily="18" charset="0"/>
                  </a:endParaRPr>
                </a:p>
                <a:p>
                  <a:endParaRPr lang="en-US" sz="1500">
                    <a:solidFill>
                      <a:srgbClr val="FF3300"/>
                    </a:solidFill>
                    <a:latin typeface="VNI-Times"/>
                  </a:endParaRPr>
                </a:p>
              </p:txBody>
            </p:sp>
            <p:sp>
              <p:nvSpPr>
                <p:cNvPr id="22" name="Rectangle 47">
                  <a:extLst>
                    <a:ext uri="{FF2B5EF4-FFF2-40B4-BE49-F238E27FC236}"/>
                  </a:extLst>
                </p:cNvPr>
                <p:cNvSpPr>
                  <a:spLocks noChangeArrowheads="1"/>
                </p:cNvSpPr>
                <p:nvPr/>
              </p:nvSpPr>
              <p:spPr bwMode="auto">
                <a:xfrm>
                  <a:off x="2534" y="1324"/>
                  <a:ext cx="1267" cy="403"/>
                </a:xfrm>
                <a:prstGeom prst="rect">
                  <a:avLst/>
                </a:prstGeom>
                <a:noFill/>
                <a:ln w="7">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latin typeface="+mn-lt"/>
                    <a:cs typeface="+mn-cs"/>
                  </a:endParaRPr>
                </a:p>
              </p:txBody>
            </p:sp>
          </p:grpSp>
        </p:grpSp>
        <p:sp>
          <p:nvSpPr>
            <p:cNvPr id="8" name="Rectangle 48">
              <a:extLst>
                <a:ext uri="{FF2B5EF4-FFF2-40B4-BE49-F238E27FC236}"/>
              </a:extLst>
            </p:cNvPr>
            <p:cNvSpPr>
              <a:spLocks noChangeArrowheads="1"/>
            </p:cNvSpPr>
            <p:nvPr/>
          </p:nvSpPr>
          <p:spPr bwMode="auto">
            <a:xfrm>
              <a:off x="-3" y="-3"/>
              <a:ext cx="3807" cy="1733"/>
            </a:xfrm>
            <a:prstGeom prst="rect">
              <a:avLst/>
            </a:prstGeom>
            <a:noFill/>
            <a:ln w="9525">
              <a:solidFill>
                <a:srgbClr val="A0A0A0"/>
              </a:solidFill>
              <a:miter lim="800000"/>
              <a:headEnd/>
              <a:tailEnd/>
            </a:ln>
            <a:extLst>
              <a:ext uri="{909E8E84-426E-40DD-AFC4-6F175D3DCCD1}"/>
            </a:extLst>
          </p:spPr>
          <p:txBody>
            <a:bodyPr/>
            <a:lstStyle/>
            <a:p>
              <a:pPr fontAlgn="auto">
                <a:spcBef>
                  <a:spcPts val="0"/>
                </a:spcBef>
                <a:spcAft>
                  <a:spcPts val="0"/>
                </a:spcAft>
                <a:defRPr/>
              </a:pPr>
              <a:endParaRPr lang="en-US" sz="1350">
                <a:solidFill>
                  <a:srgbClr val="000066"/>
                </a:solidFill>
                <a:latin typeface="+mn-lt"/>
                <a:cs typeface="+mn-cs"/>
              </a:endParaRPr>
            </a:p>
          </p:txBody>
        </p:sp>
      </p:grpSp>
      <p:sp>
        <p:nvSpPr>
          <p:cNvPr id="45" name="Text Box 49"/>
          <p:cNvSpPr txBox="1">
            <a:spLocks noChangeArrowheads="1"/>
          </p:cNvSpPr>
          <p:nvPr/>
        </p:nvSpPr>
        <p:spPr bwMode="auto">
          <a:xfrm>
            <a:off x="3232150" y="2733675"/>
            <a:ext cx="2735263" cy="708025"/>
          </a:xfrm>
          <a:prstGeom prst="rect">
            <a:avLst/>
          </a:prstGeom>
          <a:noFill/>
          <a:ln w="9525">
            <a:noFill/>
            <a:miter lim="800000"/>
            <a:headEnd/>
            <a:tailEnd/>
          </a:ln>
        </p:spPr>
        <p:txBody>
          <a:bodyPr>
            <a:spAutoFit/>
          </a:bodyPr>
          <a:lstStyle/>
          <a:p>
            <a:pPr>
              <a:spcBef>
                <a:spcPct val="50000"/>
              </a:spcBef>
            </a:pPr>
            <a:r>
              <a:rPr lang="en-US" sz="2000" b="1">
                <a:latin typeface="Times New Roman" pitchFamily="18" charset="0"/>
                <a:cs typeface="Times New Roman" pitchFamily="18" charset="0"/>
              </a:rPr>
              <a:t>Tháng 11 đến tháng 4, tháng 5 năm sau</a:t>
            </a:r>
            <a:r>
              <a:rPr lang="en-US" sz="2000">
                <a:latin typeface="Times New Roman" pitchFamily="18" charset="0"/>
                <a:cs typeface="Times New Roman" pitchFamily="18" charset="0"/>
              </a:rPr>
              <a:t> </a:t>
            </a:r>
          </a:p>
        </p:txBody>
      </p:sp>
      <p:sp>
        <p:nvSpPr>
          <p:cNvPr id="46" name="Text Box 50"/>
          <p:cNvSpPr txBox="1">
            <a:spLocks noChangeArrowheads="1"/>
          </p:cNvSpPr>
          <p:nvPr/>
        </p:nvSpPr>
        <p:spPr bwMode="auto">
          <a:xfrm>
            <a:off x="3297238" y="3662363"/>
            <a:ext cx="2582862" cy="400050"/>
          </a:xfrm>
          <a:prstGeom prst="rect">
            <a:avLst/>
          </a:prstGeom>
          <a:noFill/>
          <a:ln w="9525">
            <a:noFill/>
            <a:miter lim="800000"/>
            <a:headEnd/>
            <a:tailEnd/>
          </a:ln>
        </p:spPr>
        <p:txBody>
          <a:bodyPr>
            <a:spAutoFit/>
          </a:bodyPr>
          <a:lstStyle/>
          <a:p>
            <a:pPr>
              <a:spcBef>
                <a:spcPct val="50000"/>
              </a:spcBef>
            </a:pPr>
            <a:r>
              <a:rPr lang="en-US" sz="2000" b="1">
                <a:latin typeface="Times New Roman" pitchFamily="18" charset="0"/>
                <a:cs typeface="Times New Roman" pitchFamily="18" charset="0"/>
              </a:rPr>
              <a:t>Tháng 4 đến tháng 7</a:t>
            </a:r>
            <a:endParaRPr lang="en-US" sz="2000">
              <a:latin typeface="Times New Roman" pitchFamily="18" charset="0"/>
              <a:cs typeface="Times New Roman" pitchFamily="18" charset="0"/>
            </a:endParaRPr>
          </a:p>
        </p:txBody>
      </p:sp>
      <p:sp>
        <p:nvSpPr>
          <p:cNvPr id="47" name="Text Box 51"/>
          <p:cNvSpPr txBox="1">
            <a:spLocks noChangeArrowheads="1"/>
          </p:cNvSpPr>
          <p:nvPr/>
        </p:nvSpPr>
        <p:spPr bwMode="auto">
          <a:xfrm>
            <a:off x="3314700" y="4324350"/>
            <a:ext cx="3060700" cy="400050"/>
          </a:xfrm>
          <a:prstGeom prst="rect">
            <a:avLst/>
          </a:prstGeom>
          <a:noFill/>
          <a:ln w="9525">
            <a:noFill/>
            <a:miter lim="800000"/>
            <a:headEnd/>
            <a:tailEnd/>
          </a:ln>
        </p:spPr>
        <p:txBody>
          <a:bodyPr>
            <a:spAutoFit/>
          </a:bodyPr>
          <a:lstStyle/>
          <a:p>
            <a:pPr>
              <a:spcBef>
                <a:spcPct val="50000"/>
              </a:spcBef>
            </a:pPr>
            <a:r>
              <a:rPr lang="en-US" sz="2000" b="1">
                <a:latin typeface="Times New Roman" pitchFamily="18" charset="0"/>
                <a:cs typeface="Times New Roman" pitchFamily="18" charset="0"/>
              </a:rPr>
              <a:t>Tháng 6 đến tháng 11</a:t>
            </a:r>
            <a:endParaRPr lang="en-US" sz="2000">
              <a:latin typeface="Times New Roman" pitchFamily="18" charset="0"/>
              <a:cs typeface="Times New Roman" pitchFamily="18" charset="0"/>
            </a:endParaRPr>
          </a:p>
        </p:txBody>
      </p:sp>
      <p:sp>
        <p:nvSpPr>
          <p:cNvPr id="48" name="Text Box 52"/>
          <p:cNvSpPr txBox="1">
            <a:spLocks noChangeArrowheads="1"/>
          </p:cNvSpPr>
          <p:nvPr/>
        </p:nvSpPr>
        <p:spPr bwMode="auto">
          <a:xfrm>
            <a:off x="6089650" y="2768600"/>
            <a:ext cx="2636838" cy="708025"/>
          </a:xfrm>
          <a:prstGeom prst="rect">
            <a:avLst/>
          </a:prstGeom>
          <a:noFill/>
          <a:ln w="9525">
            <a:noFill/>
            <a:miter lim="800000"/>
            <a:headEnd/>
            <a:tailEnd/>
          </a:ln>
        </p:spPr>
        <p:txBody>
          <a:bodyPr>
            <a:spAutoFit/>
          </a:bodyPr>
          <a:lstStyle/>
          <a:p>
            <a:pPr>
              <a:spcBef>
                <a:spcPct val="50000"/>
              </a:spcBef>
            </a:pPr>
            <a:r>
              <a:rPr lang="en-US" sz="2000" b="1">
                <a:latin typeface="Times New Roman" pitchFamily="18" charset="0"/>
                <a:cs typeface="Times New Roman" pitchFamily="18" charset="0"/>
              </a:rPr>
              <a:t>Lúa, ngô, khoai, đỗ, rau,…</a:t>
            </a:r>
            <a:r>
              <a:rPr lang="en-US" sz="2000">
                <a:latin typeface="Times New Roman" pitchFamily="18" charset="0"/>
                <a:cs typeface="Times New Roman" pitchFamily="18" charset="0"/>
              </a:rPr>
              <a:t> </a:t>
            </a:r>
          </a:p>
        </p:txBody>
      </p:sp>
      <p:sp>
        <p:nvSpPr>
          <p:cNvPr id="49" name="Text Box 53"/>
          <p:cNvSpPr txBox="1">
            <a:spLocks noChangeArrowheads="1"/>
          </p:cNvSpPr>
          <p:nvPr/>
        </p:nvSpPr>
        <p:spPr bwMode="auto">
          <a:xfrm>
            <a:off x="6089650" y="3676650"/>
            <a:ext cx="2730500" cy="400050"/>
          </a:xfrm>
          <a:prstGeom prst="rect">
            <a:avLst/>
          </a:prstGeom>
          <a:noFill/>
          <a:ln w="9525">
            <a:noFill/>
            <a:miter lim="800000"/>
            <a:headEnd/>
            <a:tailEnd/>
          </a:ln>
        </p:spPr>
        <p:txBody>
          <a:bodyPr>
            <a:spAutoFit/>
          </a:bodyPr>
          <a:lstStyle/>
          <a:p>
            <a:pPr>
              <a:spcBef>
                <a:spcPct val="50000"/>
              </a:spcBef>
            </a:pPr>
            <a:r>
              <a:rPr lang="en-US" sz="2000" b="1">
                <a:latin typeface="Times New Roman" pitchFamily="18" charset="0"/>
                <a:cs typeface="Times New Roman" pitchFamily="18" charset="0"/>
              </a:rPr>
              <a:t>Lúa, ngô, khoai… </a:t>
            </a:r>
          </a:p>
        </p:txBody>
      </p:sp>
      <p:sp>
        <p:nvSpPr>
          <p:cNvPr id="50" name="Text Box 54"/>
          <p:cNvSpPr txBox="1">
            <a:spLocks noChangeArrowheads="1"/>
          </p:cNvSpPr>
          <p:nvPr/>
        </p:nvSpPr>
        <p:spPr bwMode="auto">
          <a:xfrm>
            <a:off x="6089650" y="4314825"/>
            <a:ext cx="1885950" cy="400050"/>
          </a:xfrm>
          <a:prstGeom prst="rect">
            <a:avLst/>
          </a:prstGeom>
          <a:noFill/>
          <a:ln w="9525">
            <a:noFill/>
            <a:miter lim="800000"/>
            <a:headEnd/>
            <a:tailEnd/>
          </a:ln>
        </p:spPr>
        <p:txBody>
          <a:bodyPr>
            <a:spAutoFit/>
          </a:bodyPr>
          <a:lstStyle/>
          <a:p>
            <a:pPr>
              <a:spcBef>
                <a:spcPct val="50000"/>
              </a:spcBef>
            </a:pPr>
            <a:r>
              <a:rPr lang="en-US" sz="2000" b="1">
                <a:latin typeface="Times New Roman" pitchFamily="18" charset="0"/>
                <a:cs typeface="Times New Roman" pitchFamily="18" charset="0"/>
              </a:rPr>
              <a:t>Lúa, rau… </a:t>
            </a:r>
          </a:p>
        </p:txBody>
      </p:sp>
      <p:sp>
        <p:nvSpPr>
          <p:cNvPr id="51" name="Text Box 56"/>
          <p:cNvSpPr txBox="1">
            <a:spLocks noChangeArrowheads="1"/>
          </p:cNvSpPr>
          <p:nvPr/>
        </p:nvSpPr>
        <p:spPr bwMode="auto">
          <a:xfrm>
            <a:off x="119063" y="4975225"/>
            <a:ext cx="4833937" cy="400050"/>
          </a:xfrm>
          <a:prstGeom prst="rect">
            <a:avLst/>
          </a:prstGeom>
          <a:noFill/>
          <a:ln w="9525">
            <a:noFill/>
            <a:miter lim="800000"/>
            <a:headEnd/>
            <a:tailEnd/>
          </a:ln>
        </p:spPr>
        <p:txBody>
          <a:bodyPr>
            <a:spAutoFit/>
          </a:bodyPr>
          <a:lstStyle/>
          <a:p>
            <a:pPr>
              <a:spcBef>
                <a:spcPct val="50000"/>
              </a:spcBef>
            </a:pPr>
            <a:r>
              <a:rPr lang="en-US" sz="2000" b="1">
                <a:solidFill>
                  <a:srgbClr val="3333FF"/>
                </a:solidFill>
                <a:latin typeface="Times New Roman" pitchFamily="18" charset="0"/>
              </a:rPr>
              <a:t>Miền Bắc còn có thêm vụ Đông:</a:t>
            </a:r>
          </a:p>
        </p:txBody>
      </p:sp>
      <p:sp>
        <p:nvSpPr>
          <p:cNvPr id="52" name="TextBox 51"/>
          <p:cNvSpPr txBox="1">
            <a:spLocks noChangeArrowheads="1"/>
          </p:cNvSpPr>
          <p:nvPr/>
        </p:nvSpPr>
        <p:spPr bwMode="auto">
          <a:xfrm>
            <a:off x="3700463" y="4986338"/>
            <a:ext cx="3554412" cy="400050"/>
          </a:xfrm>
          <a:prstGeom prst="rect">
            <a:avLst/>
          </a:prstGeom>
          <a:noFill/>
          <a:ln w="9525">
            <a:noFill/>
            <a:miter lim="800000"/>
            <a:headEnd/>
            <a:tailEnd/>
          </a:ln>
        </p:spPr>
        <p:txBody>
          <a:bodyPr>
            <a:spAutoFit/>
          </a:bodyPr>
          <a:lstStyle/>
          <a:p>
            <a:r>
              <a:rPr lang="en-US" sz="2000" b="1">
                <a:latin typeface="Times New Roman" pitchFamily="18" charset="0"/>
              </a:rPr>
              <a:t>Từ tháng 10 đến tháng 12:</a:t>
            </a:r>
          </a:p>
        </p:txBody>
      </p:sp>
      <p:sp>
        <p:nvSpPr>
          <p:cNvPr id="53" name="TextBox 52"/>
          <p:cNvSpPr txBox="1">
            <a:spLocks noChangeArrowheads="1"/>
          </p:cNvSpPr>
          <p:nvPr/>
        </p:nvSpPr>
        <p:spPr bwMode="auto">
          <a:xfrm>
            <a:off x="3662363" y="5421313"/>
            <a:ext cx="4435475" cy="400050"/>
          </a:xfrm>
          <a:prstGeom prst="rect">
            <a:avLst/>
          </a:prstGeom>
          <a:noFill/>
          <a:ln w="9525">
            <a:noFill/>
            <a:miter lim="800000"/>
            <a:headEnd/>
            <a:tailEnd/>
          </a:ln>
        </p:spPr>
        <p:txBody>
          <a:bodyPr>
            <a:spAutoFit/>
          </a:bodyPr>
          <a:lstStyle/>
          <a:p>
            <a:r>
              <a:rPr lang="en-US" sz="2000" b="1">
                <a:latin typeface="Times New Roman" pitchFamily="18" charset="0"/>
              </a:rPr>
              <a:t>Trồng rau, màu, ngô, đậu tương…</a:t>
            </a:r>
          </a:p>
        </p:txBody>
      </p:sp>
      <p:pic>
        <p:nvPicPr>
          <p:cNvPr id="54" name="Shape">
            <a:hlinkClick r:id="" action="ppaction://media"/>
          </p:cNvPr>
          <p:cNvPicPr>
            <a:picLocks noRot="1" noChangeAspect="1"/>
          </p:cNvPicPr>
          <p:nvPr>
            <a:audioFile r:link="rId2"/>
          </p:nvPr>
        </p:nvPicPr>
        <p:blipFill>
          <a:blip r:embed="rId5"/>
          <a:srcRect/>
          <a:stretch>
            <a:fillRect/>
          </a:stretch>
        </p:blipFill>
        <p:spPr bwMode="auto">
          <a:xfrm>
            <a:off x="244475" y="5492750"/>
            <a:ext cx="457200" cy="457200"/>
          </a:xfrm>
          <a:prstGeom prst="rect">
            <a:avLst/>
          </a:prstGeom>
          <a:noFill/>
          <a:ln w="9525">
            <a:noFill/>
            <a:miter lim="800000"/>
            <a:headEnd/>
            <a:tailEnd/>
          </a:ln>
        </p:spPr>
      </p:pic>
      <p:sp>
        <p:nvSpPr>
          <p:cNvPr id="72718" name="TextBox 2"/>
          <p:cNvSpPr txBox="1">
            <a:spLocks noChangeArrowheads="1"/>
          </p:cNvSpPr>
          <p:nvPr/>
        </p:nvSpPr>
        <p:spPr bwMode="auto">
          <a:xfrm>
            <a:off x="2544763" y="177800"/>
            <a:ext cx="4248150" cy="584200"/>
          </a:xfrm>
          <a:prstGeom prst="rect">
            <a:avLst/>
          </a:prstGeom>
          <a:noFill/>
          <a:ln w="9525">
            <a:noFill/>
            <a:miter lim="800000"/>
            <a:headEnd/>
            <a:tailEnd/>
          </a:ln>
        </p:spPr>
        <p:txBody>
          <a:bodyPr wrap="none">
            <a:spAutoFit/>
          </a:bodyPr>
          <a:lstStyle/>
          <a:p>
            <a:r>
              <a:rPr lang="en-US" sz="3200" b="1">
                <a:solidFill>
                  <a:srgbClr val="FF0000"/>
                </a:solidFill>
                <a:latin typeface="Times New Roman" pitchFamily="18" charset="0"/>
                <a:cs typeface="Times New Roman" pitchFamily="18" charset="0"/>
              </a:rPr>
              <a:t>HOẠT ĐỘNG NHÓM </a:t>
            </a:r>
          </a:p>
        </p:txBody>
      </p:sp>
      <p:pic>
        <p:nvPicPr>
          <p:cNvPr id="55" name="Shape">
            <a:hlinkClick r:id="" action="ppaction://media"/>
          </p:cNvPr>
          <p:cNvPicPr>
            <a:picLocks noRot="1" noChangeAspect="1"/>
          </p:cNvPicPr>
          <p:nvPr>
            <a:videoFile r:link="rId3"/>
          </p:nvPr>
        </p:nvPicPr>
        <p:blipFill>
          <a:blip r:embed="rId6"/>
          <a:srcRect/>
          <a:stretch>
            <a:fillRect/>
          </a:stretch>
        </p:blipFill>
        <p:spPr bwMode="auto">
          <a:xfrm>
            <a:off x="7778750" y="241300"/>
            <a:ext cx="947738" cy="6223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07"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blinds(horizontal)">
                                      <p:cBhvr>
                                        <p:cTn id="11" dur="500"/>
                                        <p:tgtEl>
                                          <p:spTgt spid="5">
                                            <p:bg/>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linds(horizontal)">
                                      <p:cBhvr>
                                        <p:cTn id="14" dur="500"/>
                                        <p:tgtEl>
                                          <p:spTgt spid="5">
                                            <p:txEl>
                                              <p:pRg st="0" end="0"/>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51">
                                            <p:txEl>
                                              <p:pRg st="0" end="0"/>
                                            </p:txEl>
                                          </p:spTgt>
                                        </p:tgtEl>
                                        <p:attrNameLst>
                                          <p:attrName>style.visibility</p:attrName>
                                        </p:attrNameLst>
                                      </p:cBhvr>
                                      <p:to>
                                        <p:strVal val="visible"/>
                                      </p:to>
                                    </p:set>
                                    <p:animEffect transition="in" filter="blinds(horizontal)">
                                      <p:cBhvr>
                                        <p:cTn id="20" dur="500"/>
                                        <p:tgtEl>
                                          <p:spTgt spid="5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Effect transition="in" filter="blinds(horizontal)">
                                      <p:cBhvr>
                                        <p:cTn id="25" dur="500"/>
                                        <p:tgtEl>
                                          <p:spTgt spid="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6">
                                            <p:txEl>
                                              <p:pRg st="0" end="0"/>
                                            </p:txEl>
                                          </p:spTgt>
                                        </p:tgtEl>
                                        <p:attrNameLst>
                                          <p:attrName>style.visibility</p:attrName>
                                        </p:attrNameLst>
                                      </p:cBhvr>
                                      <p:to>
                                        <p:strVal val="visible"/>
                                      </p:to>
                                    </p:set>
                                    <p:animEffect transition="in" filter="blinds(horizontal)">
                                      <p:cBhvr>
                                        <p:cTn id="30" dur="500"/>
                                        <p:tgtEl>
                                          <p:spTgt spid="4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animEffect transition="in" filter="blinds(horizontal)">
                                      <p:cBhvr>
                                        <p:cTn id="35" dur="500"/>
                                        <p:tgtEl>
                                          <p:spTgt spid="4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8">
                                            <p:txEl>
                                              <p:pRg st="0" end="0"/>
                                            </p:txEl>
                                          </p:spTgt>
                                        </p:tgtEl>
                                        <p:attrNameLst>
                                          <p:attrName>style.visibility</p:attrName>
                                        </p:attrNameLst>
                                      </p:cBhvr>
                                      <p:to>
                                        <p:strVal val="visible"/>
                                      </p:to>
                                    </p:set>
                                    <p:animEffect transition="in" filter="blinds(horizontal)">
                                      <p:cBhvr>
                                        <p:cTn id="40" dur="500"/>
                                        <p:tgtEl>
                                          <p:spTgt spid="4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9">
                                            <p:txEl>
                                              <p:pRg st="0" end="0"/>
                                            </p:txEl>
                                          </p:spTgt>
                                        </p:tgtEl>
                                        <p:attrNameLst>
                                          <p:attrName>style.visibility</p:attrName>
                                        </p:attrNameLst>
                                      </p:cBhvr>
                                      <p:to>
                                        <p:strVal val="visible"/>
                                      </p:to>
                                    </p:set>
                                    <p:animEffect transition="in" filter="blinds(horizontal)">
                                      <p:cBhvr>
                                        <p:cTn id="45" dur="500"/>
                                        <p:tgtEl>
                                          <p:spTgt spid="4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0">
                                            <p:txEl>
                                              <p:pRg st="0" end="0"/>
                                            </p:txEl>
                                          </p:spTgt>
                                        </p:tgtEl>
                                        <p:attrNameLst>
                                          <p:attrName>style.visibility</p:attrName>
                                        </p:attrNameLst>
                                      </p:cBhvr>
                                      <p:to>
                                        <p:strVal val="visible"/>
                                      </p:to>
                                    </p:set>
                                    <p:animEffect transition="in" filter="blinds(horizontal)">
                                      <p:cBhvr>
                                        <p:cTn id="50" dur="500"/>
                                        <p:tgtEl>
                                          <p:spTgt spid="5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dissolv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dissolve">
                                      <p:cBhvr>
                                        <p:cTn id="6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p:cTn id="61" fill="hold" display="0">
                  <p:stCondLst>
                    <p:cond delay="indefinite"/>
                  </p:stCondLst>
                  <p:endCondLst>
                    <p:cond evt="onStopAudio" delay="0">
                      <p:tgtEl>
                        <p:sldTgt/>
                      </p:tgtEl>
                    </p:cond>
                  </p:endCondLst>
                </p:cTn>
                <p:tgtEl>
                  <p:spTgt spid="54"/>
                </p:tgtEl>
              </p:cMediaNode>
            </p:audio>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55"/>
                                        </p:tgtEl>
                                      </p:cBhvr>
                                    </p:cmd>
                                  </p:childTnLst>
                                </p:cTn>
                              </p:par>
                            </p:childTnLst>
                          </p:cTn>
                        </p:par>
                      </p:childTnLst>
                    </p:cTn>
                  </p:par>
                </p:childTnLst>
              </p:cTn>
              <p:nextCondLst>
                <p:cond evt="onClick" delay="0">
                  <p:tgtEl>
                    <p:spTgt spid="55"/>
                  </p:tgtEl>
                </p:cond>
              </p:nextCondLst>
            </p:seq>
            <p:video>
              <p:cMediaNode vol="80000">
                <p:cTn id="67" fill="hold" display="0">
                  <p:stCondLst>
                    <p:cond delay="indefinite"/>
                  </p:stCondLst>
                </p:cTn>
                <p:tgtEl>
                  <p:spTgt spid="55"/>
                </p:tgtEl>
              </p:cMediaNode>
            </p:video>
          </p:childTnLst>
        </p:cTn>
      </p:par>
    </p:tnLst>
    <p:bldLst>
      <p:bldP spid="5" grpId="0" build="allAtOnce" animBg="1"/>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extLst>
          </p:cNvPr>
          <p:cNvSpPr>
            <a:spLocks noGrp="1"/>
          </p:cNvSpPr>
          <p:nvPr>
            <p:ph type="title"/>
          </p:nvPr>
        </p:nvSpPr>
        <p:spPr>
          <a:xfrm>
            <a:off x="1028700" y="950913"/>
            <a:ext cx="7031038" cy="857250"/>
          </a:xfrm>
        </p:spPr>
        <p:txBody>
          <a:bodyPr>
            <a:normAutofit fontScale="90000"/>
          </a:bodyPr>
          <a:lstStyle/>
          <a:p>
            <a:pPr fontAlgn="auto">
              <a:spcAft>
                <a:spcPts val="0"/>
              </a:spcAft>
              <a:defRPr/>
            </a:pPr>
            <a:r>
              <a:rPr lang="en-US" altLang="vi-VN" sz="3600" b="1" dirty="0">
                <a:solidFill>
                  <a:srgbClr val="FF0000"/>
                </a:solidFill>
                <a:latin typeface="Times New Roman" panose="02020603050405020304" pitchFamily="18" charset="0"/>
                <a:cs typeface="Times New Roman" panose="02020603050405020304" pitchFamily="18" charset="0"/>
              </a:rPr>
              <a:t/>
            </a:r>
            <a:br>
              <a:rPr lang="en-US" altLang="vi-VN" sz="3600" b="1" dirty="0">
                <a:solidFill>
                  <a:srgbClr val="FF0000"/>
                </a:solidFill>
                <a:latin typeface="Times New Roman" panose="02020603050405020304" pitchFamily="18" charset="0"/>
                <a:cs typeface="Times New Roman" panose="02020603050405020304" pitchFamily="18" charset="0"/>
              </a:rPr>
            </a:br>
            <a:r>
              <a:rPr lang="en-US" altLang="vi-VN" sz="3600" b="1" dirty="0">
                <a:solidFill>
                  <a:srgbClr val="FF0000"/>
                </a:solidFill>
                <a:latin typeface="Times New Roman" panose="02020603050405020304" pitchFamily="18" charset="0"/>
                <a:cs typeface="Times New Roman" panose="02020603050405020304" pitchFamily="18" charset="0"/>
              </a:rPr>
              <a:t/>
            </a:r>
            <a:br>
              <a:rPr lang="en-US" altLang="vi-VN" sz="3600" b="1" dirty="0">
                <a:solidFill>
                  <a:srgbClr val="FF0000"/>
                </a:solidFill>
                <a:latin typeface="Times New Roman" panose="02020603050405020304" pitchFamily="18" charset="0"/>
                <a:cs typeface="Times New Roman" panose="02020603050405020304" pitchFamily="18" charset="0"/>
              </a:rPr>
            </a:br>
            <a:r>
              <a:rPr lang="en-US" altLang="vi-VN" sz="3600" b="1" dirty="0" err="1">
                <a:solidFill>
                  <a:srgbClr val="FF0000"/>
                </a:solidFill>
                <a:latin typeface="Times New Roman" panose="02020603050405020304" pitchFamily="18" charset="0"/>
                <a:cs typeface="Times New Roman" panose="02020603050405020304" pitchFamily="18" charset="0"/>
              </a:rPr>
              <a:t>Cây</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cải</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bắp</a:t>
            </a:r>
            <a:r>
              <a:rPr lang="en-US" altLang="vi-VN" sz="3600" b="1" dirty="0">
                <a:solidFill>
                  <a:srgbClr val="FF0000"/>
                </a:solidFill>
                <a:latin typeface="Times New Roman" panose="02020603050405020304" pitchFamily="18" charset="0"/>
                <a:cs typeface="Times New Roman" panose="02020603050405020304" pitchFamily="18" charset="0"/>
              </a:rPr>
              <a:t> </a:t>
            </a:r>
            <a:br>
              <a:rPr lang="en-US" altLang="vi-VN" sz="3600" b="1" dirty="0">
                <a:solidFill>
                  <a:srgbClr val="FF0000"/>
                </a:solidFill>
                <a:latin typeface="Times New Roman" panose="02020603050405020304" pitchFamily="18" charset="0"/>
                <a:cs typeface="Times New Roman" panose="02020603050405020304" pitchFamily="18" charset="0"/>
              </a:rPr>
            </a:br>
            <a:r>
              <a:rPr lang="en-US" altLang="vi-VN" sz="3600" b="1" dirty="0" err="1">
                <a:latin typeface="Times New Roman" panose="02020603050405020304" pitchFamily="18" charset="0"/>
                <a:cs typeface="Times New Roman" panose="02020603050405020304" pitchFamily="18" charset="0"/>
              </a:rPr>
              <a:t>Từ</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tháng</a:t>
            </a:r>
            <a:r>
              <a:rPr lang="en-US" altLang="vi-VN" sz="3600" b="1" dirty="0">
                <a:latin typeface="Times New Roman" panose="02020603050405020304" pitchFamily="18" charset="0"/>
                <a:cs typeface="Times New Roman" panose="02020603050405020304" pitchFamily="18" charset="0"/>
              </a:rPr>
              <a:t> 9 </a:t>
            </a:r>
            <a:r>
              <a:rPr lang="en-US" altLang="vi-VN" sz="3600" b="1" dirty="0" err="1">
                <a:latin typeface="Times New Roman" panose="02020603050405020304" pitchFamily="18" charset="0"/>
                <a:cs typeface="Times New Roman" panose="02020603050405020304" pitchFamily="18" charset="0"/>
              </a:rPr>
              <a:t>đến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tháng</a:t>
            </a:r>
            <a:r>
              <a:rPr lang="en-US" altLang="vi-VN" sz="3600" b="1" dirty="0">
                <a:latin typeface="Times New Roman" panose="02020603050405020304" pitchFamily="18" charset="0"/>
                <a:cs typeface="Times New Roman" panose="02020603050405020304" pitchFamily="18" charset="0"/>
              </a:rPr>
              <a:t> 11</a:t>
            </a:r>
            <a:br>
              <a:rPr lang="en-US" altLang="vi-VN" sz="3600" b="1" dirty="0">
                <a:latin typeface="Times New Roman" panose="02020603050405020304" pitchFamily="18" charset="0"/>
                <a:cs typeface="Times New Roman" panose="02020603050405020304" pitchFamily="18" charset="0"/>
              </a:rPr>
            </a:br>
            <a:r>
              <a:rPr lang="en-US" altLang="vi-VN" sz="3600" b="1" dirty="0">
                <a:solidFill>
                  <a:srgbClr val="FF0000"/>
                </a:solidFill>
                <a:latin typeface="Times New Roman" panose="02020603050405020304" pitchFamily="18" charset="0"/>
                <a:cs typeface="Times New Roman" panose="02020603050405020304" pitchFamily="18" charset="0"/>
              </a:rPr>
              <a:t/>
            </a:r>
            <a:br>
              <a:rPr lang="en-US" altLang="vi-VN" sz="3600" b="1" dirty="0">
                <a:solidFill>
                  <a:srgbClr val="FF0000"/>
                </a:solidFill>
                <a:latin typeface="Times New Roman" panose="02020603050405020304" pitchFamily="18" charset="0"/>
                <a:cs typeface="Times New Roman" panose="02020603050405020304" pitchFamily="18" charset="0"/>
              </a:rPr>
            </a:br>
            <a:endParaRPr lang="vi-VN" altLang="vi-VN" sz="3600" b="1" dirty="0">
              <a:solidFill>
                <a:srgbClr val="FF0000"/>
              </a:solidFill>
              <a:cs typeface="Times New Roman" panose="02020603050405020304" pitchFamily="18" charset="0"/>
            </a:endParaRPr>
          </a:p>
        </p:txBody>
      </p:sp>
      <p:pic>
        <p:nvPicPr>
          <p:cNvPr id="5" name="Content Placeholder 4"/>
          <p:cNvPicPr>
            <a:picLocks noGrp="1" noChangeAspect="1"/>
          </p:cNvPicPr>
          <p:nvPr>
            <p:ph sz="half" idx="1"/>
          </p:nvPr>
        </p:nvPicPr>
        <p:blipFill>
          <a:blip r:embed="rId4"/>
          <a:srcRect/>
          <a:stretch>
            <a:fillRect/>
          </a:stretch>
        </p:blipFill>
        <p:spPr bwMode="auto">
          <a:xfrm>
            <a:off x="800100" y="2266950"/>
            <a:ext cx="3451225" cy="2613025"/>
          </a:xfrm>
          <a:noFill/>
          <a:ln>
            <a:miter lim="800000"/>
            <a:headEnd/>
            <a:tailEnd/>
          </a:ln>
        </p:spPr>
      </p:pic>
      <p:pic>
        <p:nvPicPr>
          <p:cNvPr id="6" name="Content Placeholder 5"/>
          <p:cNvPicPr>
            <a:picLocks noChangeAspect="1"/>
          </p:cNvPicPr>
          <p:nvPr/>
        </p:nvPicPr>
        <p:blipFill>
          <a:blip r:embed="rId5"/>
          <a:srcRect/>
          <a:stretch>
            <a:fillRect/>
          </a:stretch>
        </p:blipFill>
        <p:spPr bwMode="auto">
          <a:xfrm>
            <a:off x="4610100" y="2057400"/>
            <a:ext cx="3449638" cy="3394075"/>
          </a:xfrm>
          <a:prstGeom prst="rect">
            <a:avLst/>
          </a:prstGeom>
          <a:noFill/>
          <a:ln w="9525">
            <a:noFill/>
            <a:miter lim="800000"/>
            <a:headEnd/>
            <a:tailEnd/>
          </a:ln>
        </p:spPr>
      </p:pic>
      <p:pic>
        <p:nvPicPr>
          <p:cNvPr id="8" name="Shape">
            <a:hlinkClick r:id="" action="ppaction://media"/>
          </p:cNvPr>
          <p:cNvPicPr>
            <a:picLocks noRot="1" noChangeAspect="1"/>
          </p:cNvPicPr>
          <p:nvPr>
            <a:audioFile r:link="rId2"/>
          </p:nvPr>
        </p:nvPicPr>
        <p:blipFill>
          <a:blip r:embed="rId6"/>
          <a:srcRect/>
          <a:stretch>
            <a:fillRect/>
          </a:stretch>
        </p:blipFill>
        <p:spPr bwMode="auto">
          <a:xfrm>
            <a:off x="127000" y="5451475"/>
            <a:ext cx="457200" cy="457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606" numSld="6"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260&quot;/&gt;&lt;/object&gt;&lt;object type=&quot;3&quot; unique_id=&quot;10041&quot;&gt;&lt;property id=&quot;20148&quot; value=&quot;5&quot;/&gt;&lt;property id=&quot;20300&quot; value=&quot;Slide 9&quot;/&gt;&lt;property id=&quot;20307&quot; value=&quot;264&quot;/&gt;&lt;/object&gt;&lt;/object&gt;&lt;object type=&quot;8&quot; unique_id=&quot;1002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18.7|1.4|1.2|1.1|0.8"/>
</p:tagLst>
</file>

<file path=ppt/tags/tag3.xml><?xml version="1.0" encoding="utf-8"?>
<p:tagLst xmlns:a="http://schemas.openxmlformats.org/drawingml/2006/main" xmlns:r="http://schemas.openxmlformats.org/officeDocument/2006/relationships" xmlns:p="http://schemas.openxmlformats.org/presentationml/2006/main">
  <p:tag name="TIMING" val="|3.1|7.8"/>
</p:tagLst>
</file>

<file path=ppt/tags/tag4.xml><?xml version="1.0" encoding="utf-8"?>
<p:tagLst xmlns:a="http://schemas.openxmlformats.org/drawingml/2006/main" xmlns:r="http://schemas.openxmlformats.org/officeDocument/2006/relationships" xmlns:p="http://schemas.openxmlformats.org/presentationml/2006/main">
  <p:tag name="TIMING" val="|1.5|11.9|5|5.1|0.9|0.9|2|12.3|0.7"/>
</p:tagLst>
</file>

<file path=ppt/tags/tag5.xml><?xml version="1.0" encoding="utf-8"?>
<p:tagLst xmlns:a="http://schemas.openxmlformats.org/drawingml/2006/main" xmlns:r="http://schemas.openxmlformats.org/officeDocument/2006/relationships" xmlns:p="http://schemas.openxmlformats.org/presentationml/2006/main">
  <p:tag name="TIMING" val="|3.3"/>
</p:tagLst>
</file>

<file path=ppt/tags/tag6.xml><?xml version="1.0" encoding="utf-8"?>
<p:tagLst xmlns:a="http://schemas.openxmlformats.org/drawingml/2006/main" xmlns:r="http://schemas.openxmlformats.org/officeDocument/2006/relationships" xmlns:p="http://schemas.openxmlformats.org/presentationml/2006/main">
  <p:tag name="TIMING" val="|1.1|8.8|1.8|1.1"/>
</p:tagLst>
</file>

<file path=ppt/tags/tag7.xml><?xml version="1.0" encoding="utf-8"?>
<p:tagLst xmlns:a="http://schemas.openxmlformats.org/drawingml/2006/main" xmlns:r="http://schemas.openxmlformats.org/officeDocument/2006/relationships" xmlns:p="http://schemas.openxmlformats.org/presentationml/2006/main">
  <p:tag name="TIMING" val="|1.1|8.8|1.8|1.1"/>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1480</TotalTime>
  <Words>2115</Words>
  <Application>Microsoft Office PowerPoint</Application>
  <PresentationFormat>On-screen Show (4:3)</PresentationFormat>
  <Paragraphs>366</Paragraphs>
  <Slides>64</Slides>
  <Notes>19</Notes>
  <HiddenSlides>0</HiddenSlides>
  <MMClips>28</MMClips>
  <ScaleCrop>false</ScaleCrop>
  <HeadingPairs>
    <vt:vector size="6" baseType="variant">
      <vt:variant>
        <vt:lpstr>Fonts Used</vt:lpstr>
      </vt:variant>
      <vt:variant>
        <vt:i4>11</vt:i4>
      </vt:variant>
      <vt:variant>
        <vt:lpstr>Design Template</vt:lpstr>
      </vt:variant>
      <vt:variant>
        <vt:i4>18</vt:i4>
      </vt:variant>
      <vt:variant>
        <vt:lpstr>Slide Titles</vt:lpstr>
      </vt:variant>
      <vt:variant>
        <vt:i4>64</vt:i4>
      </vt:variant>
    </vt:vector>
  </HeadingPairs>
  <TitlesOfParts>
    <vt:vector size="93" baseType="lpstr">
      <vt:lpstr>Calibri</vt:lpstr>
      <vt:lpstr>Arial</vt:lpstr>
      <vt:lpstr>.VnTime</vt:lpstr>
      <vt:lpstr>Times New Roman (Headings)</vt:lpstr>
      <vt:lpstr>Times New Roman</vt:lpstr>
      <vt:lpstr>Palatino Linotype</vt:lpstr>
      <vt:lpstr>Wingdings</vt:lpstr>
      <vt:lpstr>VNI-Times</vt:lpstr>
      <vt:lpstr>Tahoma</vt:lpstr>
      <vt:lpstr>Webdings</vt:lpstr>
      <vt:lpstr>Symbol</vt:lpstr>
      <vt:lpstr>Office Theme</vt:lpstr>
      <vt:lpstr>1_Office Theme</vt:lpstr>
      <vt:lpstr>2_Office Theme</vt:lpstr>
      <vt:lpstr>4_Office Theme</vt:lpstr>
      <vt:lpstr>5_Office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vt:lpstr>
      <vt:lpstr>Slide 2</vt:lpstr>
      <vt:lpstr>Slide 3</vt:lpstr>
      <vt:lpstr>Slide 4</vt:lpstr>
      <vt:lpstr>Slide 5</vt:lpstr>
      <vt:lpstr>Slide 6</vt:lpstr>
      <vt:lpstr>Slide 7</vt:lpstr>
      <vt:lpstr>Slide 8</vt:lpstr>
      <vt:lpstr>  Cây cải bắp  Từ tháng 9 đến tháng 11  </vt:lpstr>
      <vt:lpstr>Từ tháng 2 đến tháng 3 </vt:lpstr>
      <vt:lpstr> Cây cà chua Từ tháng 8 đến tháng 9 hoặc từ tháng 1 đến tháng 2 </vt:lpstr>
      <vt:lpstr>Slide 12</vt:lpstr>
      <vt:lpstr>Slide 13</vt:lpstr>
      <vt:lpstr>Slide 14</vt:lpstr>
      <vt:lpstr>Slide 15</vt:lpstr>
      <vt:lpstr>Slide 16</vt:lpstr>
      <vt:lpstr>Slide 17</vt:lpstr>
      <vt:lpstr>TIẾT 2</vt:lpstr>
      <vt:lpstr>Quan sát và cho biết người trong hình là ai ? Đang làm gì?</vt:lpstr>
      <vt:lpstr>Slide 20</vt:lpstr>
      <vt:lpstr>Quan sát và cho biết nội dung tranh?</vt:lpstr>
      <vt:lpstr>Quan sát và cho biết nội dung tranh?</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1. NGUYÊN TẮC PHÒNG TRỪ</vt:lpstr>
      <vt:lpstr>2. CÁC BIỆN PHÁP PHÒNG TRỪ</vt:lpstr>
      <vt:lpstr>Slide 46</vt:lpstr>
      <vt:lpstr>Slide 47</vt:lpstr>
      <vt:lpstr>b. Biện pháp thủ công</vt:lpstr>
      <vt:lpstr>Slide 49</vt:lpstr>
      <vt:lpstr>Slide 50</vt:lpstr>
      <vt:lpstr> Biện pháp thủ công</vt:lpstr>
      <vt:lpstr>Slide 52</vt:lpstr>
      <vt:lpstr>Slide 53</vt:lpstr>
      <vt:lpstr>Slide 54</vt:lpstr>
      <vt:lpstr>Slide 55</vt:lpstr>
      <vt:lpstr>Slide 56</vt:lpstr>
      <vt:lpstr>Slide 57</vt:lpstr>
      <vt:lpstr>Slide 58</vt:lpstr>
      <vt:lpstr>Slide 59</vt:lpstr>
      <vt:lpstr>Slide 60</vt:lpstr>
      <vt:lpstr>Slide 61</vt:lpstr>
      <vt:lpstr>Slide 62</vt:lpstr>
      <vt:lpstr>HƯỚNG DẪN VỀ NHÀ</vt:lpstr>
      <vt:lpstr>Slide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Admin-pc</cp:lastModifiedBy>
  <cp:revision>51</cp:revision>
  <dcterms:created xsi:type="dcterms:W3CDTF">2020-08-11T17:24:50Z</dcterms:created>
  <dcterms:modified xsi:type="dcterms:W3CDTF">2022-10-04T17:01:37Z</dcterms:modified>
</cp:coreProperties>
</file>